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1" r:id="rId4"/>
    <p:sldId id="263" r:id="rId5"/>
    <p:sldId id="265" r:id="rId6"/>
    <p:sldId id="262" r:id="rId7"/>
    <p:sldId id="266" r:id="rId8"/>
    <p:sldId id="267" r:id="rId9"/>
    <p:sldId id="264" r:id="rId10"/>
    <p:sldId id="268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EC580-1798-403B-A061-114DB93DF59F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0BA7D-2974-4411-9A3C-92C78DC4A0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EC580-1798-403B-A061-114DB93DF59F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0BA7D-2974-4411-9A3C-92C78DC4A0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EC580-1798-403B-A061-114DB93DF59F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0BA7D-2974-4411-9A3C-92C78DC4A0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EC580-1798-403B-A061-114DB93DF59F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0BA7D-2974-4411-9A3C-92C78DC4A0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EC580-1798-403B-A061-114DB93DF59F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0BA7D-2974-4411-9A3C-92C78DC4A0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EC580-1798-403B-A061-114DB93DF59F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0BA7D-2974-4411-9A3C-92C78DC4A0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EC580-1798-403B-A061-114DB93DF59F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0BA7D-2974-4411-9A3C-92C78DC4A0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EC580-1798-403B-A061-114DB93DF59F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0BA7D-2974-4411-9A3C-92C78DC4A0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EC580-1798-403B-A061-114DB93DF59F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0BA7D-2974-4411-9A3C-92C78DC4A0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EC580-1798-403B-A061-114DB93DF59F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0BA7D-2974-4411-9A3C-92C78DC4A0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EC580-1798-403B-A061-114DB93DF59F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0BA7D-2974-4411-9A3C-92C78DC4A0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EC580-1798-403B-A061-114DB93DF59F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40BA7D-2974-4411-9A3C-92C78DC4A0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g1.dcdn.lt/images/pix/astrologija-73797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9130423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i.pinimg.com/originals/80/f7/31/80f73166fa4b89e1c68203bbc2efefd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0"/>
            <a:ext cx="7379614" cy="67564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714356"/>
            <a:ext cx="3514754" cy="1946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428604"/>
            <a:ext cx="2572205" cy="2391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2786058"/>
            <a:ext cx="2685944" cy="324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57620" y="3714752"/>
            <a:ext cx="4879988" cy="271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papik.pro/uploads/posts/2023-01/1674164963_papik-pro-p-ptitsa-schastya-risunok-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42852"/>
            <a:ext cx="7441007" cy="6500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img.razrisyika.ru/kart/116/463701-ptica-schastya-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4902" y="99603"/>
            <a:ext cx="9198902" cy="66155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zakazposterov.ru/fotooboi/z/fotooboi-e-55681-ptitsa-schastjya-na-vetke-gjelj-zakazposterov-ru_z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0"/>
            <a:ext cx="6905668" cy="6905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celes.club/pictures/uploads/posts/2023-06/1686048971_celes-club-p-khokhloma-utka-risunok-risunok-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814" y="0"/>
            <a:ext cx="807565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gas-kvas.com/uploads/posts/2023-01/1673483865_gas-kvas-com-p-detskii-risunok-zhar-ptitsa-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04086"/>
            <a:ext cx="5738806" cy="61558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papik.pro/uploads/posts/2023-02/1675622576_papik-pro-p-gorodetskaya-ptitsa-risunok-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808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avatars.mds.yandex.net/i?id=51c56f10c7b4f23037979f8a78dca568-5185690-images-thumbs&amp;ref=rim&amp;n=33&amp;w=208&amp;h=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428603"/>
            <a:ext cx="6338918" cy="60951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cs5.livemaster.ru/storage/a4/36/a8563a89d700e364a13b10a6c7t7--russkij-stil-arhangelskaya-ptitsa-schasty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14290"/>
            <a:ext cx="6838950" cy="624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0</Words>
  <Application>Microsoft Office PowerPoint</Application>
  <PresentationFormat>Экран (4:3)</PresentationFormat>
  <Paragraphs>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8</cp:revision>
  <dcterms:created xsi:type="dcterms:W3CDTF">2024-03-09T03:39:09Z</dcterms:created>
  <dcterms:modified xsi:type="dcterms:W3CDTF">2024-03-10T12:55:03Z</dcterms:modified>
</cp:coreProperties>
</file>