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18.03.2024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3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4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5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clrChange>
              <a:clrFrom>
                <a:srgbClr val="FBFCF9"/>
              </a:clrFrom>
              <a:clrTo>
                <a:srgbClr val="FBFC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500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журавлиный крик 11.wav"/>
          </p:stSnd>
        </p:sndAc>
      </p:transition>
    </mc:Choice>
    <mc:Fallback xmlns="">
      <p:transition spd="slow">
        <p:split orient="vert"/>
        <p:sndAc>
          <p:stSnd>
            <p:snd r:embed="rId4" name="журавлиный крик 11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9FDF3"/>
              </a:clrFrom>
              <a:clrTo>
                <a:srgbClr val="F9FDF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419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  <p:sndAc>
          <p:stSnd>
            <p:snd r:embed="rId2" name="святой 6.wav"/>
          </p:stSnd>
        </p:sndAc>
      </p:transition>
    </mc:Choice>
    <mc:Fallback xmlns="">
      <p:transition spd="slow">
        <p:blinds dir="vert"/>
        <p:sndAc>
          <p:stSnd>
            <p:snd r:embed="rId4" name="святой 6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AFAF9"/>
              </a:clrFrom>
              <a:clrTo>
                <a:srgbClr val="FAFA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522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AFCFA"/>
              </a:clrFrom>
              <a:clrTo>
                <a:srgbClr val="FAFC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587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CFCF9"/>
              </a:clrFrom>
              <a:clrTo>
                <a:srgbClr val="FCFC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852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  <p:sndAc>
          <p:stSnd>
            <p:snd r:embed="rId2" name="Белка 11.wav"/>
          </p:stSnd>
        </p:sndAc>
      </p:transition>
    </mc:Choice>
    <mc:Fallback xmlns="">
      <p:transition spd="slow">
        <p:fade/>
        <p:sndAc>
          <p:stSnd>
            <p:snd r:embed="rId4" name="Белка 11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CFCF9"/>
              </a:clrFrom>
              <a:clrTo>
                <a:srgbClr val="FCFC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4524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  <p:sndAc>
          <p:stSnd>
            <p:snd r:embed="rId2" name="Дрозд-рябинник 10.wav"/>
          </p:stSnd>
        </p:sndAc>
      </p:transition>
    </mc:Choice>
    <mc:Fallback xmlns="">
      <p:transition spd="slow">
        <p:fade/>
        <p:sndAc>
          <p:stSnd>
            <p:snd r:embed="rId4" name="Дрозд-рябинник 10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BFBF7"/>
              </a:clrFrom>
              <a:clrTo>
                <a:srgbClr val="FBFB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19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  <p:sndAc>
          <p:stSnd>
            <p:snd r:embed="rId2" name="Коростель 4.wav"/>
          </p:stSnd>
        </p:sndAc>
      </p:transition>
    </mc:Choice>
    <mc:Fallback xmlns="">
      <p:transition spd="slow">
        <p:fade/>
        <p:sndAc>
          <p:stSnd>
            <p:snd r:embed="rId4" name="Коростель 4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CFCF9"/>
              </a:clrFrom>
              <a:clrTo>
                <a:srgbClr val="FCFC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76014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  <p:sndAc>
          <p:stSnd>
            <p:snd r:embed="rId2" name="Сойка 5.wav"/>
          </p:stSnd>
        </p:sndAc>
      </p:transition>
    </mc:Choice>
    <mc:Fallback xmlns="">
      <p:transition spd="slow">
        <p:fade/>
        <p:sndAc>
          <p:stSnd>
            <p:snd r:embed="rId4" name="Сойка 5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Энциклопедия для воспитателей. </dc:title>
  <dc:creator>Волкова Нина Александровна</dc:creator>
  <cp:lastModifiedBy>Нина Александровна</cp:lastModifiedBy>
  <cp:revision>13</cp:revision>
  <dcterms:modified xsi:type="dcterms:W3CDTF">2024-03-18T06:01:29Z</dcterms:modified>
</cp:coreProperties>
</file>