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CF9"/>
              </a:clrFrom>
              <a:clrTo>
                <a:srgbClr val="FCFC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5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елка 11.wav"/>
          </p:stSnd>
        </p:sndAc>
      </p:transition>
    </mc:Choice>
    <mc:Fallback xmlns="">
      <p:transition spd="slow">
        <p:fade/>
        <p:sndAc>
          <p:stSnd>
            <p:snd r:embed="rId4" name="Белка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B"/>
              </a:clrFrom>
              <a:clrTo>
                <a:srgbClr val="FC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368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Вальдшнеп 10.wav"/>
          </p:stSnd>
        </p:sndAc>
      </p:transition>
    </mc:Choice>
    <mc:Fallback xmlns="">
      <p:transition spd="slow">
        <p:fade/>
        <p:sndAc>
          <p:stSnd>
            <p:snd r:embed="rId4" name="Вальдшнеп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B"/>
              </a:clrFrom>
              <a:clrTo>
                <a:srgbClr val="FC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088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глухарь 6.wav"/>
          </p:stSnd>
        </p:sndAc>
      </p:transition>
    </mc:Choice>
    <mc:Fallback xmlns="">
      <p:transition spd="slow">
        <p:fade/>
        <p:sndAc>
          <p:stSnd>
            <p:snd r:embed="rId4" name="глухарь 6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DFB"/>
              </a:clrFrom>
              <a:clrTo>
                <a:srgbClr val="FB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257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арсук 10.wav"/>
          </p:stSnd>
        </p:sndAc>
      </p:transition>
    </mc:Choice>
    <mc:Fallback xmlns="">
      <p:transition spd="slow">
        <p:fade/>
        <p:sndAc>
          <p:stSnd>
            <p:snd r:embed="rId4" name="Барсук 10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CFA"/>
              </a:clrFrom>
              <a:clrTo>
                <a:srgbClr val="FBFC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91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ёжик 9.wav"/>
          </p:stSnd>
        </p:sndAc>
      </p:transition>
    </mc:Choice>
    <mc:Fallback xmlns="">
      <p:transition spd="slow">
        <p:fade/>
        <p:sndAc>
          <p:stSnd>
            <p:snd r:embed="rId4" name="ёжик 9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9E8"/>
              </a:clrFrom>
              <a:clrTo>
                <a:srgbClr val="FAF9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70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  <p:sndAc>
          <p:stSnd>
            <p:snd r:embed="rId2" name="Белка 11.wav"/>
          </p:stSnd>
        </p:sndAc>
      </p:transition>
    </mc:Choice>
    <mc:Fallback xmlns="">
      <p:transition spd="slow">
        <p:fade/>
        <p:sndAc>
          <p:stSnd>
            <p:snd r:embed="rId4" name="Белка 1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13</cp:revision>
  <dcterms:modified xsi:type="dcterms:W3CDTF">2024-03-18T06:02:55Z</dcterms:modified>
</cp:coreProperties>
</file>