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9" r:id="rId3"/>
    <p:sldId id="270" r:id="rId4"/>
    <p:sldId id="271" r:id="rId5"/>
    <p:sldId id="27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5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CF9"/>
              </a:clrFrom>
              <a:clrTo>
                <a:srgbClr val="FCFC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852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Белка 11.wav"/>
          </p:stSnd>
        </p:sndAc>
      </p:transition>
    </mc:Choice>
    <mc:Fallback xmlns="">
      <p:transition spd="slow">
        <p:fade/>
        <p:sndAc>
          <p:stSnd>
            <p:snd r:embed="rId4" name="Белка 1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AF9F5"/>
              </a:clrFrom>
              <a:clrTo>
                <a:srgbClr val="FAF9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426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медведь ревёт 3с.wav"/>
          </p:stSnd>
        </p:sndAc>
      </p:transition>
    </mc:Choice>
    <mc:Fallback xmlns="">
      <p:transition spd="slow">
        <p:fade/>
        <p:sndAc>
          <p:stSnd>
            <p:snd r:embed="rId4" name="медведь ревёт 3с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BFCFB"/>
              </a:clrFrom>
              <a:clrTo>
                <a:srgbClr val="FBFC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6847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лиса 9.wav"/>
          </p:stSnd>
        </p:sndAc>
      </p:transition>
    </mc:Choice>
    <mc:Fallback xmlns="">
      <p:transition spd="slow">
        <p:fade/>
        <p:sndAc>
          <p:stSnd>
            <p:snd r:embed="rId4" name="лиса 9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BFDFB"/>
              </a:clrFrom>
              <a:clrTo>
                <a:srgbClr val="FB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9219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AFAF9"/>
              </a:clrFrom>
              <a:clrTo>
                <a:srgbClr val="FAFA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895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журавлиный крик 11.wav"/>
          </p:stSnd>
        </p:sndAc>
      </p:transition>
    </mc:Choice>
    <mc:Fallback xmlns="">
      <p:transition spd="slow">
        <p:fade/>
        <p:sndAc>
          <p:stSnd>
            <p:snd r:embed="rId4" name="журавлиный крик 1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creator>Волкова Нина Александровна</dc:creator>
  <cp:lastModifiedBy>Нина Александровна</cp:lastModifiedBy>
  <cp:revision>11</cp:revision>
  <dcterms:modified xsi:type="dcterms:W3CDTF">2024-03-18T06:03:39Z</dcterms:modified>
</cp:coreProperties>
</file>