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CFB"/>
              </a:clrFrom>
              <a:clrTo>
                <a:srgbClr val="FB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66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  <p:sndAc>
          <p:stSnd>
            <p:snd r:embed="rId2" name="синица 9.wav"/>
          </p:stSnd>
        </p:sndAc>
      </p:transition>
    </mc:Choice>
    <mc:Fallback xmlns="">
      <p:transition spd="slow">
        <p:fade/>
        <p:sndAc>
          <p:stSnd>
            <p:snd r:embed="rId4" name="синиц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7"/>
              </a:clrFrom>
              <a:clrTo>
                <a:srgbClr val="FCF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80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медведь идёт 8с.wav"/>
          </p:stSnd>
        </p:sndAc>
      </p:transition>
    </mc:Choice>
    <mc:Fallback xmlns="">
      <p:transition spd="slow">
        <p:fade/>
        <p:sndAc>
          <p:stSnd>
            <p:snd r:embed="rId4" name="медведь идёт 8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3"/>
              </a:clrFrom>
              <a:clrTo>
                <a:srgbClr val="FCFC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1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урундук 7.wav"/>
          </p:stSnd>
        </p:sndAc>
      </p:transition>
    </mc:Choice>
    <mc:Fallback xmlns="">
      <p:transition spd="slow">
        <p:fade/>
        <p:sndAc>
          <p:stSnd>
            <p:snd r:embed="rId4" name="бурундук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4"/>
              </a:clrFrom>
              <a:clrTo>
                <a:srgbClr val="FCFD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67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Кедровка 4.wav"/>
          </p:stSnd>
        </p:sndAc>
      </p:transition>
    </mc:Choice>
    <mc:Fallback xmlns="">
      <p:transition spd="slow">
        <p:fade/>
        <p:sndAc>
          <p:stSnd>
            <p:snd r:embed="rId4" name="Кедровка 4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4"/>
              </a:clrFrom>
              <a:clrTo>
                <a:srgbClr val="FCFC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94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елка 11.wav"/>
          </p:stSnd>
        </p:sndAc>
      </p:transition>
    </mc:Choice>
    <mc:Fallback xmlns="">
      <p:transition spd="slow">
        <p:fade/>
        <p:sndAc>
          <p:stSnd>
            <p:snd r:embed="rId4" name="Белка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6"/>
              </a:clrFrom>
              <a:clrTo>
                <a:srgbClr val="FCFD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81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синица 9.wav"/>
          </p:stSnd>
        </p:sndAc>
      </p:transition>
    </mc:Choice>
    <mc:Fallback xmlns="">
      <p:transition spd="slow">
        <p:fade/>
        <p:sndAc>
          <p:stSnd>
            <p:snd r:embed="rId4" name="синиц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11</cp:revision>
  <dcterms:modified xsi:type="dcterms:W3CDTF">2024-03-18T06:04:12Z</dcterms:modified>
</cp:coreProperties>
</file>