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83" r:id="rId3"/>
    <p:sldId id="256" r:id="rId4"/>
    <p:sldId id="258" r:id="rId5"/>
    <p:sldId id="259" r:id="rId6"/>
    <p:sldId id="291" r:id="rId7"/>
    <p:sldId id="284" r:id="rId8"/>
    <p:sldId id="285" r:id="rId9"/>
    <p:sldId id="292" r:id="rId10"/>
    <p:sldId id="287" r:id="rId11"/>
    <p:sldId id="288" r:id="rId12"/>
    <p:sldId id="281" r:id="rId13"/>
    <p:sldId id="271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7C7343C-1D5B-4DAC-855C-406D637D3B8A}">
          <p14:sldIdLst>
            <p14:sldId id="262"/>
            <p14:sldId id="283"/>
            <p14:sldId id="256"/>
            <p14:sldId id="258"/>
            <p14:sldId id="259"/>
            <p14:sldId id="291"/>
            <p14:sldId id="284"/>
            <p14:sldId id="285"/>
            <p14:sldId id="292"/>
          </p14:sldIdLst>
        </p14:section>
        <p14:section name="Раздел без заголовка" id="{179CC6E7-B32E-403E-B3C4-ED94B6D7B016}">
          <p14:sldIdLst>
            <p14:sldId id="287"/>
            <p14:sldId id="288"/>
            <p14:sldId id="281"/>
            <p14:sldId id="271"/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00CCFF"/>
    <a:srgbClr val="FFFF00"/>
    <a:srgbClr val="66FF66"/>
    <a:srgbClr val="0000FF"/>
    <a:srgbClr val="F4FDA1"/>
    <a:srgbClr val="FAF0A4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3" autoAdjust="0"/>
    <p:restoredTop sz="93128" autoAdjust="0"/>
  </p:normalViewPr>
  <p:slideViewPr>
    <p:cSldViewPr>
      <p:cViewPr>
        <p:scale>
          <a:sx n="80" d="100"/>
          <a:sy n="80" d="100"/>
        </p:scale>
        <p:origin x="-15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9A114EAB-E21F-4ABA-9570-694EA42B5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04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510E3-4642-483D-91FE-F73E742F3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E5394-890A-45A6-B529-7D43EDCE4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7C0B3-2FCC-426C-A392-E161C9988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00454-A763-44D1-9D8F-2652E8DDA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E66D3-4DA4-45E0-B53F-CBCBA71C2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8C674-076C-4251-8627-9FAC777E7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32D7-7BA8-4574-87E6-3328FF4A3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90995-2B3F-41CC-BDE9-0EB30ADBA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C48C2-8102-41A2-B757-D4152DEF2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BC489-C61A-4DBD-B423-ED696CE90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8B911-B374-4617-9810-923D2850F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8A66E-FED3-4579-BD1B-219DB5C7E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+mn-lt"/>
              </a:defRPr>
            </a:lvl1pPr>
          </a:lstStyle>
          <a:p>
            <a:pPr>
              <a:defRPr/>
            </a:pPr>
            <a:fld id="{1F8DFC8A-9188-41F4-BAE8-0B8C702C2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WhatsApp%20Video%202024-02-29%20at%2000.13.03.mp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71;%20&#1091;&#1079;&#1085;&#1072;&#1083;,%20&#1095;&#1090;&#1086;%20&#1091;%20&#1084;&#1077;&#1085;&#1103;%20&#1077;&#1089;&#1090;&#1100;%20&#1086;&#1075;&#1088;&#1086;&#1084;&#1085;&#1072;&#1103;%20&#1089;&#1077;&#1084;&#1100;&#1103;%20(256%20%20kbps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file"/>
          </p:cNvPr>
          <p:cNvSpPr/>
          <p:nvPr/>
        </p:nvSpPr>
        <p:spPr bwMode="auto">
          <a:xfrm>
            <a:off x="4572000" y="6018584"/>
            <a:ext cx="1224136" cy="50405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видео</a:t>
            </a:r>
          </a:p>
        </p:txBody>
      </p:sp>
      <p:sp>
        <p:nvSpPr>
          <p:cNvPr id="3" name="Прямоугольник 2">
            <a:hlinkClick r:id="rId4" action="ppaction://hlinkfile"/>
          </p:cNvPr>
          <p:cNvSpPr/>
          <p:nvPr/>
        </p:nvSpPr>
        <p:spPr bwMode="auto">
          <a:xfrm>
            <a:off x="291580" y="6117528"/>
            <a:ext cx="720080" cy="39874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стих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-22473" y="-49460"/>
            <a:ext cx="8590409" cy="1733551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асстановка знаков препинания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5126" name="Picture 11" descr="owl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172450" y="0"/>
            <a:ext cx="1209675" cy="1114425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107504" y="1700809"/>
            <a:ext cx="921702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Всё </a:t>
            </a:r>
            <a:r>
              <a:rPr lang="ru-RU" sz="3200" dirty="0"/>
              <a:t>было серое: затуманенный лес, озеро, небо.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 </a:t>
            </a:r>
            <a:r>
              <a:rPr lang="ru-RU" sz="4400" dirty="0">
                <a:solidFill>
                  <a:srgbClr val="FF0000"/>
                </a:solidFill>
              </a:rPr>
              <a:t>:   </a:t>
            </a:r>
            <a:r>
              <a:rPr lang="ru-RU" sz="4400" dirty="0" smtClean="0">
                <a:solidFill>
                  <a:srgbClr val="FF0000"/>
                </a:solidFill>
              </a:rPr>
              <a:t>  </a:t>
            </a:r>
            <a:r>
              <a:rPr lang="ru-RU" sz="4400" dirty="0">
                <a:solidFill>
                  <a:srgbClr val="FF0000"/>
                </a:solidFill>
              </a:rPr>
              <a:t>о,  о,  о</a:t>
            </a:r>
            <a:r>
              <a:rPr lang="ru-RU" sz="4400" dirty="0" smtClean="0">
                <a:solidFill>
                  <a:srgbClr val="FF0000"/>
                </a:solidFill>
              </a:rPr>
              <a:t>.</a:t>
            </a:r>
          </a:p>
          <a:p>
            <a:endParaRPr lang="ru-RU" sz="3200" dirty="0"/>
          </a:p>
          <a:p>
            <a:r>
              <a:rPr lang="ru-RU" sz="3200" dirty="0" smtClean="0"/>
              <a:t>Затуманенный </a:t>
            </a:r>
            <a:r>
              <a:rPr lang="ru-RU" sz="3200" dirty="0"/>
              <a:t>лес, озеро, небо – всё было серое.</a:t>
            </a:r>
          </a:p>
          <a:p>
            <a:pPr algn="ctr"/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   </a:t>
            </a:r>
            <a:r>
              <a:rPr lang="ru-RU" sz="4400" dirty="0">
                <a:solidFill>
                  <a:srgbClr val="FF0000"/>
                </a:solidFill>
              </a:rPr>
              <a:t>о,   о,   </a:t>
            </a:r>
            <a:r>
              <a:rPr lang="ru-RU" sz="4400" dirty="0" smtClean="0">
                <a:solidFill>
                  <a:srgbClr val="FF0000"/>
                </a:solidFill>
              </a:rPr>
              <a:t>о   </a:t>
            </a:r>
            <a:r>
              <a:rPr lang="ru-RU" sz="4400" dirty="0">
                <a:solidFill>
                  <a:srgbClr val="FF0000"/>
                </a:solidFill>
              </a:rPr>
              <a:t>- о </a:t>
            </a:r>
            <a:r>
              <a:rPr lang="ru-RU" sz="4400" dirty="0" smtClean="0">
                <a:solidFill>
                  <a:srgbClr val="FF0000"/>
                </a:solidFill>
              </a:rPr>
              <a:t>.</a:t>
            </a:r>
          </a:p>
          <a:p>
            <a:endParaRPr lang="ru-RU" sz="3200" dirty="0" smtClean="0"/>
          </a:p>
          <a:p>
            <a:r>
              <a:rPr lang="ru-RU" sz="3200" dirty="0" smtClean="0"/>
              <a:t>Всё </a:t>
            </a:r>
            <a:r>
              <a:rPr lang="ru-RU" sz="3200" dirty="0"/>
              <a:t>вокруг: затуманенный лес, озеро, небо – было серое.</a:t>
            </a:r>
          </a:p>
          <a:p>
            <a:pPr algn="ctr"/>
            <a:r>
              <a:rPr lang="ru-RU" sz="4400" dirty="0">
                <a:solidFill>
                  <a:srgbClr val="FF0000"/>
                </a:solidFill>
              </a:rPr>
              <a:t>о:   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>
                <a:solidFill>
                  <a:srgbClr val="FF0000"/>
                </a:solidFill>
              </a:rPr>
              <a:t>,  о,  </a:t>
            </a:r>
            <a:r>
              <a:rPr lang="ru-RU" sz="4400" dirty="0" smtClean="0">
                <a:solidFill>
                  <a:srgbClr val="FF0000"/>
                </a:solidFill>
              </a:rPr>
              <a:t>о   </a:t>
            </a:r>
            <a:r>
              <a:rPr lang="ru-RU" sz="4400" dirty="0">
                <a:solidFill>
                  <a:srgbClr val="FF0000"/>
                </a:solidFill>
              </a:rPr>
              <a:t>-  ... .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43095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14" y="764704"/>
            <a:ext cx="9139486" cy="1733551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Распределите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 по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группам,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подберите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ним обобщающие слова: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5126" name="Picture 11" descr="owl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172450" y="0"/>
            <a:ext cx="1209675" cy="1114425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1700809"/>
            <a:ext cx="882047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  <a:p>
            <a:endParaRPr lang="ru-RU" sz="2800" dirty="0" smtClean="0"/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8313" y="3429000"/>
            <a:ext cx="81803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Марс, Сатурн, Юпитер, Якутск, Лена, Меркурий, Волга, Владивосток, Хабаровск, Лесозаводск,  Енисей, Обь.  </a:t>
            </a:r>
          </a:p>
        </p:txBody>
      </p:sp>
    </p:spTree>
    <p:extLst>
      <p:ext uri="{BB962C8B-B14F-4D97-AF65-F5344CB8AC3E}">
        <p14:creationId xmlns:p14="http://schemas.microsoft.com/office/powerpoint/2010/main" val="21011121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560" y="764704"/>
            <a:ext cx="8229600" cy="5649491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7200" b="1" dirty="0" smtClean="0">
                <a:solidFill>
                  <a:schemeClr val="accent2"/>
                </a:solidFill>
              </a:rPr>
              <a:t>   </a:t>
            </a:r>
            <a:r>
              <a:rPr lang="et-EE" sz="7200" b="1" dirty="0" smtClean="0">
                <a:solidFill>
                  <a:schemeClr val="accent2"/>
                </a:solidFill>
              </a:rPr>
              <a:t>[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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:,,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]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7200" b="1" dirty="0" smtClean="0">
              <a:solidFill>
                <a:schemeClr val="accent2"/>
              </a:solidFill>
              <a:sym typeface="Wingdings 2" pitchFamily="18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ru-RU" sz="7200" b="1" dirty="0" smtClean="0">
                <a:solidFill>
                  <a:schemeClr val="accent2"/>
                </a:solidFill>
              </a:rPr>
              <a:t>   </a:t>
            </a:r>
            <a:r>
              <a:rPr lang="et-EE" sz="7200" b="1" dirty="0" smtClean="0">
                <a:solidFill>
                  <a:schemeClr val="accent2"/>
                </a:solidFill>
              </a:rPr>
              <a:t>[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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: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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,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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,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-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...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]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.</a:t>
            </a:r>
            <a:r>
              <a:rPr lang="ru-RU" sz="7200" b="1" dirty="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72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7200" b="1" dirty="0" smtClean="0">
                <a:solidFill>
                  <a:schemeClr val="accent2"/>
                </a:solidFill>
              </a:rPr>
              <a:t>3.   </a:t>
            </a:r>
            <a:r>
              <a:rPr lang="et-EE" sz="7200" b="1" dirty="0" smtClean="0">
                <a:solidFill>
                  <a:schemeClr val="accent2"/>
                </a:solidFill>
              </a:rPr>
              <a:t>[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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,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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,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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 </a:t>
            </a:r>
            <a:r>
              <a:rPr lang="et-EE" sz="7200" b="1" dirty="0" smtClean="0">
                <a:solidFill>
                  <a:schemeClr val="accent2"/>
                </a:solidFill>
                <a:sym typeface="Wingdings 2" pitchFamily="18" charset="2"/>
              </a:rPr>
              <a:t>- ]</a:t>
            </a:r>
            <a:r>
              <a:rPr lang="ru-RU" sz="7200" b="1" dirty="0" smtClean="0">
                <a:solidFill>
                  <a:schemeClr val="accent2"/>
                </a:solidFill>
                <a:sym typeface="Wingdings 2" pitchFamily="18" charset="2"/>
              </a:rPr>
              <a:t>.</a:t>
            </a:r>
            <a:endParaRPr lang="ru-RU" sz="72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54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5400" b="1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5400" dirty="0" smtClean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rgbClr val="0000FF"/>
                </a:solidFill>
              </a:rPr>
              <a:t>Перестройте предложения так, чтобы они соответствовали</a:t>
            </a:r>
            <a:br>
              <a:rPr lang="ru-RU" sz="2400" smtClean="0">
                <a:solidFill>
                  <a:srgbClr val="0000FF"/>
                </a:solidFill>
              </a:rPr>
            </a:br>
            <a:r>
              <a:rPr lang="ru-RU" sz="2400" smtClean="0">
                <a:solidFill>
                  <a:srgbClr val="0000FF"/>
                </a:solidFill>
              </a:rPr>
              <a:t>относящимся к ним схемам. Расставьте знаки препинания.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  <a:ln cap="flat">
            <a:solidFill>
              <a:schemeClr val="tx1"/>
            </a:solidFill>
            <a:prstDash val="dash"/>
          </a:ln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mtClean="0"/>
              <a:t>Удочки черви подкормка спички для костра всё было готово для рыбалки.</a:t>
            </a:r>
          </a:p>
          <a:p>
            <a:pPr marL="609600" indent="-609600" eaLnBrk="1" hangingPunct="1">
              <a:buFontTx/>
              <a:buNone/>
            </a:pPr>
            <a:r>
              <a:rPr lang="ru-RU" smtClean="0"/>
              <a:t>                              </a:t>
            </a:r>
            <a:r>
              <a:rPr lang="ru-RU" sz="4000" b="1" smtClean="0"/>
              <a:t>:      ,     ,     ,        .</a:t>
            </a:r>
          </a:p>
          <a:p>
            <a:pPr marL="609600" indent="-609600" eaLnBrk="1" hangingPunct="1">
              <a:buFontTx/>
              <a:buNone/>
            </a:pPr>
            <a:r>
              <a:rPr lang="ru-RU" smtClean="0"/>
              <a:t>2. Всюду мох и внизу под ногами и на </a:t>
            </a:r>
          </a:p>
          <a:p>
            <a:pPr marL="609600" indent="-609600" eaLnBrk="1" hangingPunct="1">
              <a:buFontTx/>
              <a:buNone/>
            </a:pPr>
            <a:r>
              <a:rPr lang="ru-RU" smtClean="0"/>
              <a:t>    камнях и на ветках деревьев.</a:t>
            </a:r>
          </a:p>
          <a:p>
            <a:pPr marL="609600" indent="-609600" eaLnBrk="1" hangingPunct="1">
              <a:buFontTx/>
              <a:buNone/>
            </a:pPr>
            <a:r>
              <a:rPr lang="ru-RU" sz="4000" b="1" smtClean="0"/>
              <a:t>                          ,      ,      -         .</a:t>
            </a:r>
          </a:p>
          <a:p>
            <a:pPr marL="609600" indent="-609600" eaLnBrk="1" hangingPunct="1">
              <a:buFontTx/>
              <a:buNone/>
            </a:pPr>
            <a:r>
              <a:rPr lang="ru-RU" smtClean="0"/>
              <a:t>3. Осины берёзы ольхи ещё голы.</a:t>
            </a:r>
          </a:p>
          <a:p>
            <a:pPr marL="609600" indent="-609600" eaLnBrk="1" hangingPunct="1">
              <a:buFontTx/>
              <a:buNone/>
            </a:pPr>
            <a:r>
              <a:rPr lang="ru-RU" smtClean="0"/>
              <a:t>                               </a:t>
            </a:r>
            <a:r>
              <a:rPr lang="ru-RU" sz="4000" b="1" smtClean="0"/>
              <a:t>:</a:t>
            </a:r>
            <a:r>
              <a:rPr lang="ru-RU" smtClean="0"/>
              <a:t>        </a:t>
            </a:r>
            <a:r>
              <a:rPr lang="ru-RU" sz="4000" b="1" smtClean="0"/>
              <a:t>,      ,      -        .</a:t>
            </a:r>
          </a:p>
        </p:txBody>
      </p:sp>
      <p:sp>
        <p:nvSpPr>
          <p:cNvPr id="17412" name="AutoShape 4"/>
          <p:cNvSpPr>
            <a:spLocks/>
          </p:cNvSpPr>
          <p:nvPr/>
        </p:nvSpPr>
        <p:spPr bwMode="auto">
          <a:xfrm>
            <a:off x="3059113" y="2205038"/>
            <a:ext cx="215900" cy="720725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3203575" y="22764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2800">
              <a:latin typeface="Arial" charset="0"/>
            </a:endParaRP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6804025" y="22764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5940425" y="22764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5076825" y="22764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4140200" y="22764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Oval 11"/>
          <p:cNvSpPr>
            <a:spLocks noChangeArrowheads="1"/>
          </p:cNvSpPr>
          <p:nvPr/>
        </p:nvSpPr>
        <p:spPr bwMode="auto">
          <a:xfrm>
            <a:off x="3419475" y="40767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AutoShape 12"/>
          <p:cNvSpPr>
            <a:spLocks/>
          </p:cNvSpPr>
          <p:nvPr/>
        </p:nvSpPr>
        <p:spPr bwMode="auto">
          <a:xfrm flipH="1">
            <a:off x="7667625" y="2205038"/>
            <a:ext cx="144463" cy="720725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AutoShape 13"/>
          <p:cNvSpPr>
            <a:spLocks noChangeArrowheads="1"/>
          </p:cNvSpPr>
          <p:nvPr/>
        </p:nvSpPr>
        <p:spPr bwMode="auto">
          <a:xfrm>
            <a:off x="3492500" y="2565400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latin typeface="Arial" charset="0"/>
            </a:endParaRPr>
          </a:p>
        </p:txBody>
      </p:sp>
      <p:sp>
        <p:nvSpPr>
          <p:cNvPr id="17421" name="Oval 14"/>
          <p:cNvSpPr>
            <a:spLocks noChangeArrowheads="1"/>
          </p:cNvSpPr>
          <p:nvPr/>
        </p:nvSpPr>
        <p:spPr bwMode="auto">
          <a:xfrm>
            <a:off x="4356100" y="40767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Oval 15"/>
          <p:cNvSpPr>
            <a:spLocks noChangeArrowheads="1"/>
          </p:cNvSpPr>
          <p:nvPr/>
        </p:nvSpPr>
        <p:spPr bwMode="auto">
          <a:xfrm>
            <a:off x="5364163" y="40767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Oval 16"/>
          <p:cNvSpPr>
            <a:spLocks noChangeArrowheads="1"/>
          </p:cNvSpPr>
          <p:nvPr/>
        </p:nvSpPr>
        <p:spPr bwMode="auto">
          <a:xfrm>
            <a:off x="6516688" y="4076700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AutoShape 17"/>
          <p:cNvSpPr>
            <a:spLocks/>
          </p:cNvSpPr>
          <p:nvPr/>
        </p:nvSpPr>
        <p:spPr bwMode="auto">
          <a:xfrm>
            <a:off x="3203575" y="4005263"/>
            <a:ext cx="215900" cy="720725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AutoShape 18"/>
          <p:cNvSpPr>
            <a:spLocks/>
          </p:cNvSpPr>
          <p:nvPr/>
        </p:nvSpPr>
        <p:spPr bwMode="auto">
          <a:xfrm flipH="1">
            <a:off x="7235825" y="4005263"/>
            <a:ext cx="144463" cy="720725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AutoShape 21"/>
          <p:cNvSpPr>
            <a:spLocks/>
          </p:cNvSpPr>
          <p:nvPr/>
        </p:nvSpPr>
        <p:spPr bwMode="auto">
          <a:xfrm flipH="1">
            <a:off x="8027988" y="5300663"/>
            <a:ext cx="144462" cy="720725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7" name="AutoShape 24"/>
          <p:cNvSpPr>
            <a:spLocks/>
          </p:cNvSpPr>
          <p:nvPr/>
        </p:nvSpPr>
        <p:spPr bwMode="auto">
          <a:xfrm flipV="1">
            <a:off x="3203575" y="5300663"/>
            <a:ext cx="215900" cy="792162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8" name="Oval 25"/>
          <p:cNvSpPr>
            <a:spLocks noChangeArrowheads="1"/>
          </p:cNvSpPr>
          <p:nvPr/>
        </p:nvSpPr>
        <p:spPr bwMode="auto">
          <a:xfrm>
            <a:off x="3276600" y="544512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9" name="Oval 26"/>
          <p:cNvSpPr>
            <a:spLocks noChangeArrowheads="1"/>
          </p:cNvSpPr>
          <p:nvPr/>
        </p:nvSpPr>
        <p:spPr bwMode="auto">
          <a:xfrm>
            <a:off x="5292725" y="544512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0" name="Oval 27"/>
          <p:cNvSpPr>
            <a:spLocks noChangeArrowheads="1"/>
          </p:cNvSpPr>
          <p:nvPr/>
        </p:nvSpPr>
        <p:spPr bwMode="auto">
          <a:xfrm>
            <a:off x="6300788" y="544512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b="0">
              <a:latin typeface="Arial" charset="0"/>
            </a:endParaRPr>
          </a:p>
        </p:txBody>
      </p:sp>
      <p:sp>
        <p:nvSpPr>
          <p:cNvPr id="17431" name="Oval 28"/>
          <p:cNvSpPr>
            <a:spLocks noChangeArrowheads="1"/>
          </p:cNvSpPr>
          <p:nvPr/>
        </p:nvSpPr>
        <p:spPr bwMode="auto">
          <a:xfrm>
            <a:off x="4356100" y="544512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AutoShape 29"/>
          <p:cNvSpPr>
            <a:spLocks noChangeArrowheads="1"/>
          </p:cNvSpPr>
          <p:nvPr/>
        </p:nvSpPr>
        <p:spPr bwMode="auto">
          <a:xfrm>
            <a:off x="6804025" y="43656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latin typeface="Arial" charset="0"/>
            </a:endParaRPr>
          </a:p>
        </p:txBody>
      </p:sp>
      <p:sp>
        <p:nvSpPr>
          <p:cNvPr id="17433" name="AutoShape 30"/>
          <p:cNvSpPr>
            <a:spLocks noChangeArrowheads="1"/>
          </p:cNvSpPr>
          <p:nvPr/>
        </p:nvSpPr>
        <p:spPr bwMode="auto">
          <a:xfrm>
            <a:off x="3563938" y="5734050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latin typeface="Arial" charset="0"/>
            </a:endParaRPr>
          </a:p>
        </p:txBody>
      </p:sp>
      <p:sp>
        <p:nvSpPr>
          <p:cNvPr id="17434" name="AutoShape 31"/>
          <p:cNvSpPr>
            <a:spLocks noChangeArrowheads="1"/>
          </p:cNvSpPr>
          <p:nvPr/>
        </p:nvSpPr>
        <p:spPr bwMode="auto">
          <a:xfrm>
            <a:off x="7667625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latin typeface="Arial" charset="0"/>
            </a:endParaRPr>
          </a:p>
        </p:txBody>
      </p:sp>
      <p:sp>
        <p:nvSpPr>
          <p:cNvPr id="17435" name="AutoShape 32"/>
          <p:cNvSpPr>
            <a:spLocks noChangeArrowheads="1"/>
          </p:cNvSpPr>
          <p:nvPr/>
        </p:nvSpPr>
        <p:spPr bwMode="auto">
          <a:xfrm>
            <a:off x="7812088" y="5876925"/>
            <a:ext cx="71437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latin typeface="Arial" charset="0"/>
            </a:endParaRPr>
          </a:p>
        </p:txBody>
      </p:sp>
      <p:sp>
        <p:nvSpPr>
          <p:cNvPr id="17436" name="AutoShape 33"/>
          <p:cNvSpPr>
            <a:spLocks noChangeArrowheads="1"/>
          </p:cNvSpPr>
          <p:nvPr/>
        </p:nvSpPr>
        <p:spPr bwMode="auto">
          <a:xfrm>
            <a:off x="7956550" y="5876925"/>
            <a:ext cx="71438" cy="7302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>
              <a:latin typeface="Arial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ChangeArrowheads="1"/>
          </p:cNvSpPr>
          <p:nvPr/>
        </p:nvSpPr>
        <p:spPr bwMode="auto">
          <a:xfrm rot="10800000" flipV="1">
            <a:off x="783659" y="1553806"/>
            <a:ext cx="75612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dirty="0">
                <a:solidFill>
                  <a:srgbClr val="FF0066"/>
                </a:solidFill>
                <a:latin typeface="Monotype Corsiva" pitchFamily="66" charset="0"/>
              </a:rPr>
              <a:t>Домашнее задание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 rot="10800000" flipV="1">
            <a:off x="1325716" y="3119636"/>
            <a:ext cx="797599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000" dirty="0" smtClean="0">
                <a:latin typeface="Arial" charset="0"/>
              </a:rPr>
              <a:t>Повторить теорию,</a:t>
            </a:r>
          </a:p>
          <a:p>
            <a:pPr>
              <a:spcBef>
                <a:spcPct val="20000"/>
              </a:spcBef>
            </a:pPr>
            <a:r>
              <a:rPr lang="ru-RU" sz="4000" dirty="0" smtClean="0">
                <a:latin typeface="Arial" charset="0"/>
              </a:rPr>
              <a:t>Стр.139, упражнение 225</a:t>
            </a:r>
            <a:endParaRPr lang="ru-RU" sz="4000" dirty="0">
              <a:latin typeface="Arial" charset="0"/>
            </a:endParaRPr>
          </a:p>
        </p:txBody>
      </p:sp>
      <p:pic>
        <p:nvPicPr>
          <p:cNvPr id="2355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724400"/>
            <a:ext cx="149066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652963"/>
            <a:ext cx="316865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8" name="Group 10"/>
          <p:cNvGrpSpPr>
            <a:grpSpLocks noChangeAspect="1"/>
          </p:cNvGrpSpPr>
          <p:nvPr/>
        </p:nvGrpSpPr>
        <p:grpSpPr bwMode="auto">
          <a:xfrm rot="-5400000">
            <a:off x="4762" y="-4762"/>
            <a:ext cx="2555875" cy="2565400"/>
            <a:chOff x="4604" y="2704"/>
            <a:chExt cx="870" cy="1480"/>
          </a:xfrm>
        </p:grpSpPr>
        <p:sp>
          <p:nvSpPr>
            <p:cNvPr id="23577" name="AutoShape 11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8" name="Freeform 12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9" name="Freeform 13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0" name="Freeform 14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1" name="Freeform 15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2" name="Freeform 16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3" name="Freeform 17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4" name="Freeform 18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5" name="Freeform 19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6" name="Freeform 20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7" name="Freeform 21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8" name="Freeform 22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9" name="Freeform 23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Freeform 24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Freeform 25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2" name="Freeform 26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3" name="Freeform 27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559" name="Group 28"/>
          <p:cNvGrpSpPr>
            <a:grpSpLocks noChangeAspect="1"/>
          </p:cNvGrpSpPr>
          <p:nvPr/>
        </p:nvGrpSpPr>
        <p:grpSpPr bwMode="auto">
          <a:xfrm>
            <a:off x="6588125" y="0"/>
            <a:ext cx="2555875" cy="2565400"/>
            <a:chOff x="4604" y="2704"/>
            <a:chExt cx="870" cy="1480"/>
          </a:xfrm>
        </p:grpSpPr>
        <p:sp>
          <p:nvSpPr>
            <p:cNvPr id="23560" name="AutoShape 29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Freeform 30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Freeform 31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32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Freeform 33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34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35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36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37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Freeform 38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Freeform 39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1" name="Freeform 40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2" name="Freeform 41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3" name="Freeform 42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4" name="Freeform 43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5" name="Freeform 44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6" name="Freeform 45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5300" name="WordArt 4"/>
          <p:cNvSpPr>
            <a:spLocks noChangeArrowheads="1" noChangeShapeType="1"/>
          </p:cNvSpPr>
          <p:nvPr/>
        </p:nvSpPr>
        <p:spPr bwMode="auto">
          <a:xfrm>
            <a:off x="0" y="260350"/>
            <a:ext cx="9144000" cy="3455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Спасибо</a:t>
            </a:r>
          </a:p>
          <a:p>
            <a:pPr algn="ctr"/>
            <a:r>
              <a:rPr lang="ru-RU" sz="6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 работу !</a:t>
            </a:r>
          </a:p>
        </p:txBody>
      </p:sp>
      <p:pic>
        <p:nvPicPr>
          <p:cNvPr id="55301" name="Picture 5" descr="BS01197_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4005263"/>
            <a:ext cx="5400675" cy="2447925"/>
          </a:xfr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980728"/>
            <a:ext cx="7993062" cy="4525963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Я узнал, что у меня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Есть огромная семья: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И тропинка, и л…сок,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В поле - каждый колосок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Речка,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горы, небо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голубое —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Это все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моё,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р…</a:t>
            </a:r>
            <a:r>
              <a:rPr lang="ru-RU" b="1" dirty="0" err="1">
                <a:latin typeface="Times New Roman"/>
                <a:ea typeface="Times New Roman"/>
                <a:cs typeface="Times New Roman"/>
              </a:rPr>
              <a:t>дное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!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Это Родина моя,</a:t>
            </a:r>
            <a:br>
              <a:rPr lang="ru-RU" b="1" dirty="0"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</a:rPr>
              <a:t>Всех люблю на свете я! </a:t>
            </a: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(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В. Орлов)</a:t>
            </a:r>
            <a:endParaRPr lang="ru-RU" b="1" dirty="0" smtClean="0">
              <a:latin typeface="Times New Roman"/>
              <a:ea typeface="Times New Roman"/>
              <a:cs typeface="Times New Roman"/>
            </a:endParaRPr>
          </a:p>
          <a:p>
            <a:pPr marL="609600" indent="-609600" eaLnBrk="1" hangingPunct="1">
              <a:buFontTx/>
              <a:buNone/>
            </a:pPr>
            <a:endParaRPr lang="ru-RU" sz="2400" b="1" dirty="0" smtClean="0"/>
          </a:p>
        </p:txBody>
      </p:sp>
      <p:pic>
        <p:nvPicPr>
          <p:cNvPr id="3076" name="Picture 9" descr="owl13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667625" y="333375"/>
            <a:ext cx="1209675" cy="1114425"/>
          </a:xfrm>
          <a:noFill/>
        </p:spPr>
      </p:pic>
    </p:spTree>
    <p:extLst>
      <p:ext uri="{BB962C8B-B14F-4D97-AF65-F5344CB8AC3E}">
        <p14:creationId xmlns:p14="http://schemas.microsoft.com/office/powerpoint/2010/main" val="407722332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51805" y="2344350"/>
            <a:ext cx="81010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i="1" dirty="0">
                <a:solidFill>
                  <a:srgbClr val="FF0066"/>
                </a:solidFill>
                <a:latin typeface="Monotype Corsiva" pitchFamily="66" charset="0"/>
              </a:rPr>
              <a:t>Обобщающие слова при</a:t>
            </a:r>
          </a:p>
          <a:p>
            <a:pPr algn="ctr"/>
            <a:r>
              <a:rPr lang="ru-RU" sz="6000" i="1" dirty="0">
                <a:solidFill>
                  <a:srgbClr val="FF0066"/>
                </a:solidFill>
                <a:latin typeface="Monotype Corsiva" pitchFamily="66" charset="0"/>
              </a:rPr>
              <a:t>однородных </a:t>
            </a:r>
            <a:r>
              <a:rPr lang="ru-RU" sz="6000" i="1" dirty="0" smtClean="0">
                <a:solidFill>
                  <a:srgbClr val="FF0066"/>
                </a:solidFill>
                <a:latin typeface="Monotype Corsiva" pitchFamily="66" charset="0"/>
              </a:rPr>
              <a:t>членах</a:t>
            </a:r>
            <a:endParaRPr lang="ru-RU" sz="6000" i="1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grpSp>
        <p:nvGrpSpPr>
          <p:cNvPr id="2051" name="Group 9"/>
          <p:cNvGrpSpPr>
            <a:grpSpLocks noChangeAspect="1"/>
          </p:cNvGrpSpPr>
          <p:nvPr/>
        </p:nvGrpSpPr>
        <p:grpSpPr bwMode="auto">
          <a:xfrm>
            <a:off x="6372225" y="-171450"/>
            <a:ext cx="2771775" cy="3141663"/>
            <a:chOff x="4604" y="2704"/>
            <a:chExt cx="870" cy="1480"/>
          </a:xfrm>
        </p:grpSpPr>
        <p:sp>
          <p:nvSpPr>
            <p:cNvPr id="2106" name="AutoShape 10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" name="Freeform 11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" name="Freeform 12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" name="Freeform 13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" name="Freeform 14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" name="Freeform 15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" name="Freeform 16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" name="Freeform 17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" name="Freeform 18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Freeform 19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" name="Freeform 20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Freeform 21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" name="Freeform 22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" name="Freeform 23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" name="Freeform 24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Freeform 25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" name="Freeform 26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2" name="Group 28"/>
          <p:cNvGrpSpPr>
            <a:grpSpLocks noChangeAspect="1"/>
          </p:cNvGrpSpPr>
          <p:nvPr/>
        </p:nvGrpSpPr>
        <p:grpSpPr bwMode="auto">
          <a:xfrm rot="10800000">
            <a:off x="0" y="3860800"/>
            <a:ext cx="2700338" cy="2997200"/>
            <a:chOff x="4604" y="2704"/>
            <a:chExt cx="870" cy="1480"/>
          </a:xfrm>
        </p:grpSpPr>
        <p:sp>
          <p:nvSpPr>
            <p:cNvPr id="2089" name="AutoShape 29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Freeform 30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Freeform 31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Freeform 32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Freeform 33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Freeform 34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Freeform 35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Freeform 36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" name="Freeform 37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" name="Freeform 38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Freeform 39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Freeform 40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Freeform 41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Freeform 42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Freeform 43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" name="Freeform 44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" name="Freeform 45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Group 46"/>
          <p:cNvGrpSpPr>
            <a:grpSpLocks noChangeAspect="1"/>
          </p:cNvGrpSpPr>
          <p:nvPr/>
        </p:nvGrpSpPr>
        <p:grpSpPr bwMode="auto">
          <a:xfrm rot="5400000">
            <a:off x="6470650" y="4184650"/>
            <a:ext cx="2997200" cy="2349500"/>
            <a:chOff x="4604" y="2704"/>
            <a:chExt cx="870" cy="1480"/>
          </a:xfrm>
        </p:grpSpPr>
        <p:sp>
          <p:nvSpPr>
            <p:cNvPr id="2072" name="AutoShape 47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48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49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50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51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52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53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54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55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56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57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58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Freeform 59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Freeform 60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Freeform 61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Freeform 62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Freeform 63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4" name="Group 64"/>
          <p:cNvGrpSpPr>
            <a:grpSpLocks noChangeAspect="1"/>
          </p:cNvGrpSpPr>
          <p:nvPr/>
        </p:nvGrpSpPr>
        <p:grpSpPr bwMode="auto">
          <a:xfrm rot="-5400000">
            <a:off x="-157162" y="157162"/>
            <a:ext cx="2997200" cy="2682875"/>
            <a:chOff x="4604" y="2704"/>
            <a:chExt cx="870" cy="1480"/>
          </a:xfrm>
        </p:grpSpPr>
        <p:sp>
          <p:nvSpPr>
            <p:cNvPr id="2055" name="AutoShape 65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Freeform 66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Freeform 67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68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69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70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71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72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73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74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75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76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77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78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79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Freeform 80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81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0066"/>
                </a:solidFill>
                <a:latin typeface="Monotype Corsiva" pitchFamily="66" charset="0"/>
              </a:rPr>
              <a:t>Цели урока: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2348880"/>
            <a:ext cx="7993062" cy="3777283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обобщим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знания об однородных членах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предложения,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обобщающих словах при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них;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отработаем навыки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построении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схем предложений и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постановки знаков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препинания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marL="609600" indent="-609600" eaLnBrk="1" hangingPunct="1">
              <a:buFontTx/>
              <a:buNone/>
            </a:pPr>
            <a:endParaRPr lang="ru-RU" sz="2400" b="1" dirty="0" smtClean="0"/>
          </a:p>
        </p:txBody>
      </p:sp>
      <p:pic>
        <p:nvPicPr>
          <p:cNvPr id="3076" name="Picture 9" descr="owl13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667625" y="333375"/>
            <a:ext cx="1209675" cy="1114425"/>
          </a:xfr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93674"/>
            <a:ext cx="8229600" cy="1733551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0066"/>
                </a:solidFill>
                <a:latin typeface="Monotype Corsiva" pitchFamily="66" charset="0"/>
              </a:rPr>
              <a:t>Задачи :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5126" name="Picture 11" descr="owl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172450" y="0"/>
            <a:ext cx="1209675" cy="1114425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746299" y="1458386"/>
            <a:ext cx="78741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u="sng" dirty="0" smtClean="0"/>
              <a:t>Повторить :</a:t>
            </a:r>
          </a:p>
          <a:p>
            <a:pPr algn="just"/>
            <a:endParaRPr lang="ru-RU" sz="2800" u="sng" dirty="0" smtClean="0"/>
          </a:p>
          <a:p>
            <a:pPr marL="342900" indent="-342900" algn="just">
              <a:buFontTx/>
              <a:buChar char="-"/>
            </a:pPr>
            <a:r>
              <a:rPr lang="ru-RU" sz="3200" dirty="0"/>
              <a:t>п</a:t>
            </a:r>
            <a:r>
              <a:rPr lang="ru-RU" sz="3200" dirty="0" smtClean="0"/>
              <a:t>онятие об обобщающих словах; </a:t>
            </a:r>
          </a:p>
          <a:p>
            <a:pPr marL="342900" indent="-342900" algn="just">
              <a:buFontTx/>
              <a:buChar char="-"/>
            </a:pPr>
            <a:endParaRPr lang="ru-RU" sz="3200" dirty="0" smtClean="0"/>
          </a:p>
          <a:p>
            <a:pPr marL="342900" indent="-342900" algn="just">
              <a:buFontTx/>
              <a:buChar char="-"/>
            </a:pPr>
            <a:r>
              <a:rPr lang="ru-RU" sz="3200" dirty="0"/>
              <a:t>п</a:t>
            </a:r>
            <a:r>
              <a:rPr lang="ru-RU" sz="3200" dirty="0" smtClean="0"/>
              <a:t>равила постановки знаков препинания </a:t>
            </a:r>
            <a:r>
              <a:rPr lang="ru-RU" sz="3200" dirty="0"/>
              <a:t>в </a:t>
            </a:r>
            <a:r>
              <a:rPr lang="ru-RU" sz="3200" dirty="0" smtClean="0"/>
              <a:t>предложениях с обобщающими словами;</a:t>
            </a:r>
          </a:p>
          <a:p>
            <a:pPr marL="342900" indent="-342900" algn="just">
              <a:buFontTx/>
              <a:buChar char="-"/>
            </a:pPr>
            <a:endParaRPr lang="ru-RU" sz="3200" dirty="0" smtClean="0"/>
          </a:p>
          <a:p>
            <a:pPr marL="342900" indent="-342900" algn="just">
              <a:buFontTx/>
              <a:buChar char="-"/>
            </a:pPr>
            <a:r>
              <a:rPr lang="ru-RU" sz="3200" dirty="0"/>
              <a:t>с</a:t>
            </a:r>
            <a:r>
              <a:rPr lang="ru-RU" sz="3200" dirty="0" smtClean="0"/>
              <a:t>оставление схем предложений с обобщающими словами</a:t>
            </a:r>
            <a:endParaRPr lang="ru-RU" sz="3200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51805" y="2344350"/>
            <a:ext cx="81010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i="1" dirty="0">
                <a:solidFill>
                  <a:srgbClr val="FF0066"/>
                </a:solidFill>
                <a:latin typeface="Monotype Corsiva" pitchFamily="66" charset="0"/>
              </a:rPr>
              <a:t>Обобщающие слова при</a:t>
            </a:r>
          </a:p>
          <a:p>
            <a:pPr algn="ctr"/>
            <a:r>
              <a:rPr lang="ru-RU" sz="6000" i="1" dirty="0">
                <a:solidFill>
                  <a:srgbClr val="FF0066"/>
                </a:solidFill>
                <a:latin typeface="Monotype Corsiva" pitchFamily="66" charset="0"/>
              </a:rPr>
              <a:t>однородных </a:t>
            </a:r>
            <a:r>
              <a:rPr lang="ru-RU" sz="6000" i="1" dirty="0" smtClean="0">
                <a:solidFill>
                  <a:srgbClr val="FF0066"/>
                </a:solidFill>
                <a:latin typeface="Monotype Corsiva" pitchFamily="66" charset="0"/>
              </a:rPr>
              <a:t>членах</a:t>
            </a:r>
            <a:endParaRPr lang="ru-RU" sz="6000" i="1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grpSp>
        <p:nvGrpSpPr>
          <p:cNvPr id="2051" name="Group 9"/>
          <p:cNvGrpSpPr>
            <a:grpSpLocks noChangeAspect="1"/>
          </p:cNvGrpSpPr>
          <p:nvPr/>
        </p:nvGrpSpPr>
        <p:grpSpPr bwMode="auto">
          <a:xfrm>
            <a:off x="6372225" y="-171450"/>
            <a:ext cx="2771775" cy="3141663"/>
            <a:chOff x="4604" y="2704"/>
            <a:chExt cx="870" cy="1480"/>
          </a:xfrm>
        </p:grpSpPr>
        <p:sp>
          <p:nvSpPr>
            <p:cNvPr id="2106" name="AutoShape 10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7" name="Freeform 11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8" name="Freeform 12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9" name="Freeform 13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0" name="Freeform 14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1" name="Freeform 15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2" name="Freeform 16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3" name="Freeform 17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4" name="Freeform 18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Freeform 19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6" name="Freeform 20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Freeform 21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8" name="Freeform 22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" name="Freeform 23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0" name="Freeform 24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Freeform 25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2" name="Freeform 26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2" name="Group 28"/>
          <p:cNvGrpSpPr>
            <a:grpSpLocks noChangeAspect="1"/>
          </p:cNvGrpSpPr>
          <p:nvPr/>
        </p:nvGrpSpPr>
        <p:grpSpPr bwMode="auto">
          <a:xfrm rot="10800000">
            <a:off x="0" y="3860800"/>
            <a:ext cx="2700338" cy="2997200"/>
            <a:chOff x="4604" y="2704"/>
            <a:chExt cx="870" cy="1480"/>
          </a:xfrm>
        </p:grpSpPr>
        <p:sp>
          <p:nvSpPr>
            <p:cNvPr id="2089" name="AutoShape 29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Freeform 30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1" name="Freeform 31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Freeform 32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Freeform 33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Freeform 34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5" name="Freeform 35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6" name="Freeform 36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7" name="Freeform 37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8" name="Freeform 38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9" name="Freeform 39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0" name="Freeform 40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1" name="Freeform 41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2" name="Freeform 42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3" name="Freeform 43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4" name="Freeform 44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5" name="Freeform 45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Group 46"/>
          <p:cNvGrpSpPr>
            <a:grpSpLocks noChangeAspect="1"/>
          </p:cNvGrpSpPr>
          <p:nvPr/>
        </p:nvGrpSpPr>
        <p:grpSpPr bwMode="auto">
          <a:xfrm rot="5400000">
            <a:off x="6470650" y="4184650"/>
            <a:ext cx="2997200" cy="2349500"/>
            <a:chOff x="4604" y="2704"/>
            <a:chExt cx="870" cy="1480"/>
          </a:xfrm>
        </p:grpSpPr>
        <p:sp>
          <p:nvSpPr>
            <p:cNvPr id="2072" name="AutoShape 47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Freeform 48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Freeform 49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Freeform 50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Freeform 51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Freeform 52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Freeform 53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Freeform 54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Freeform 55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Freeform 56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Freeform 57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Freeform 58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Freeform 59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Freeform 60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Freeform 61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Freeform 62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Freeform 63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4" name="Group 64"/>
          <p:cNvGrpSpPr>
            <a:grpSpLocks noChangeAspect="1"/>
          </p:cNvGrpSpPr>
          <p:nvPr/>
        </p:nvGrpSpPr>
        <p:grpSpPr bwMode="auto">
          <a:xfrm rot="-5400000">
            <a:off x="-157162" y="157162"/>
            <a:ext cx="2997200" cy="2682875"/>
            <a:chOff x="4604" y="2704"/>
            <a:chExt cx="870" cy="1480"/>
          </a:xfrm>
        </p:grpSpPr>
        <p:sp>
          <p:nvSpPr>
            <p:cNvPr id="2055" name="AutoShape 65"/>
            <p:cNvSpPr>
              <a:spLocks noChangeAspect="1" noChangeArrowheads="1"/>
            </p:cNvSpPr>
            <p:nvPr/>
          </p:nvSpPr>
          <p:spPr bwMode="auto">
            <a:xfrm>
              <a:off x="4604" y="2704"/>
              <a:ext cx="870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Freeform 66"/>
            <p:cNvSpPr>
              <a:spLocks/>
            </p:cNvSpPr>
            <p:nvPr/>
          </p:nvSpPr>
          <p:spPr bwMode="auto">
            <a:xfrm>
              <a:off x="5105" y="2794"/>
              <a:ext cx="318" cy="640"/>
            </a:xfrm>
            <a:custGeom>
              <a:avLst/>
              <a:gdLst>
                <a:gd name="T0" fmla="*/ 790 w 954"/>
                <a:gd name="T1" fmla="*/ 243 h 640"/>
                <a:gd name="T2" fmla="*/ 693 w 954"/>
                <a:gd name="T3" fmla="*/ 108 h 640"/>
                <a:gd name="T4" fmla="*/ 509 w 954"/>
                <a:gd name="T5" fmla="*/ 26 h 640"/>
                <a:gd name="T6" fmla="*/ 271 w 954"/>
                <a:gd name="T7" fmla="*/ 43 h 640"/>
                <a:gd name="T8" fmla="*/ 110 w 954"/>
                <a:gd name="T9" fmla="*/ 126 h 640"/>
                <a:gd name="T10" fmla="*/ 143 w 954"/>
                <a:gd name="T11" fmla="*/ 127 h 640"/>
                <a:gd name="T12" fmla="*/ 289 w 954"/>
                <a:gd name="T13" fmla="*/ 99 h 640"/>
                <a:gd name="T14" fmla="*/ 320 w 954"/>
                <a:gd name="T15" fmla="*/ 161 h 640"/>
                <a:gd name="T16" fmla="*/ 289 w 954"/>
                <a:gd name="T17" fmla="*/ 130 h 640"/>
                <a:gd name="T18" fmla="*/ 149 w 954"/>
                <a:gd name="T19" fmla="*/ 139 h 640"/>
                <a:gd name="T20" fmla="*/ 32 w 954"/>
                <a:gd name="T21" fmla="*/ 230 h 640"/>
                <a:gd name="T22" fmla="*/ 27 w 954"/>
                <a:gd name="T23" fmla="*/ 166 h 640"/>
                <a:gd name="T24" fmla="*/ 332 w 954"/>
                <a:gd name="T25" fmla="*/ 5 h 640"/>
                <a:gd name="T26" fmla="*/ 711 w 954"/>
                <a:gd name="T27" fmla="*/ 88 h 640"/>
                <a:gd name="T28" fmla="*/ 824 w 954"/>
                <a:gd name="T29" fmla="*/ 273 h 640"/>
                <a:gd name="T30" fmla="*/ 876 w 954"/>
                <a:gd name="T31" fmla="*/ 315 h 640"/>
                <a:gd name="T32" fmla="*/ 947 w 954"/>
                <a:gd name="T33" fmla="*/ 331 h 640"/>
                <a:gd name="T34" fmla="*/ 912 w 954"/>
                <a:gd name="T35" fmla="*/ 323 h 640"/>
                <a:gd name="T36" fmla="*/ 797 w 954"/>
                <a:gd name="T37" fmla="*/ 418 h 640"/>
                <a:gd name="T38" fmla="*/ 676 w 954"/>
                <a:gd name="T39" fmla="*/ 424 h 640"/>
                <a:gd name="T40" fmla="*/ 572 w 954"/>
                <a:gd name="T41" fmla="*/ 419 h 640"/>
                <a:gd name="T42" fmla="*/ 513 w 954"/>
                <a:gd name="T43" fmla="*/ 484 h 640"/>
                <a:gd name="T44" fmla="*/ 387 w 954"/>
                <a:gd name="T45" fmla="*/ 522 h 640"/>
                <a:gd name="T46" fmla="*/ 331 w 954"/>
                <a:gd name="T47" fmla="*/ 441 h 640"/>
                <a:gd name="T48" fmla="*/ 384 w 954"/>
                <a:gd name="T49" fmla="*/ 425 h 640"/>
                <a:gd name="T50" fmla="*/ 282 w 954"/>
                <a:gd name="T51" fmla="*/ 384 h 640"/>
                <a:gd name="T52" fmla="*/ 276 w 954"/>
                <a:gd name="T53" fmla="*/ 543 h 640"/>
                <a:gd name="T54" fmla="*/ 442 w 954"/>
                <a:gd name="T55" fmla="*/ 613 h 640"/>
                <a:gd name="T56" fmla="*/ 593 w 954"/>
                <a:gd name="T57" fmla="*/ 606 h 640"/>
                <a:gd name="T58" fmla="*/ 785 w 954"/>
                <a:gd name="T59" fmla="*/ 450 h 640"/>
                <a:gd name="T60" fmla="*/ 750 w 954"/>
                <a:gd name="T61" fmla="*/ 534 h 640"/>
                <a:gd name="T62" fmla="*/ 541 w 954"/>
                <a:gd name="T63" fmla="*/ 639 h 640"/>
                <a:gd name="T64" fmla="*/ 314 w 954"/>
                <a:gd name="T65" fmla="*/ 600 h 640"/>
                <a:gd name="T66" fmla="*/ 173 w 954"/>
                <a:gd name="T67" fmla="*/ 434 h 640"/>
                <a:gd name="T68" fmla="*/ 267 w 954"/>
                <a:gd name="T69" fmla="*/ 205 h 640"/>
                <a:gd name="T70" fmla="*/ 409 w 954"/>
                <a:gd name="T71" fmla="*/ 160 h 640"/>
                <a:gd name="T72" fmla="*/ 458 w 954"/>
                <a:gd name="T73" fmla="*/ 100 h 640"/>
                <a:gd name="T74" fmla="*/ 527 w 954"/>
                <a:gd name="T75" fmla="*/ 79 h 640"/>
                <a:gd name="T76" fmla="*/ 605 w 954"/>
                <a:gd name="T77" fmla="*/ 178 h 640"/>
                <a:gd name="T78" fmla="*/ 719 w 954"/>
                <a:gd name="T79" fmla="*/ 283 h 640"/>
                <a:gd name="T80" fmla="*/ 816 w 954"/>
                <a:gd name="T81" fmla="*/ 365 h 640"/>
                <a:gd name="T82" fmla="*/ 690 w 954"/>
                <a:gd name="T83" fmla="*/ 331 h 640"/>
                <a:gd name="T84" fmla="*/ 697 w 954"/>
                <a:gd name="T85" fmla="*/ 296 h 640"/>
                <a:gd name="T86" fmla="*/ 542 w 954"/>
                <a:gd name="T87" fmla="*/ 259 h 640"/>
                <a:gd name="T88" fmla="*/ 422 w 954"/>
                <a:gd name="T89" fmla="*/ 246 h 640"/>
                <a:gd name="T90" fmla="*/ 548 w 954"/>
                <a:gd name="T91" fmla="*/ 218 h 640"/>
                <a:gd name="T92" fmla="*/ 555 w 954"/>
                <a:gd name="T93" fmla="*/ 117 h 640"/>
                <a:gd name="T94" fmla="*/ 453 w 954"/>
                <a:gd name="T95" fmla="*/ 172 h 640"/>
                <a:gd name="T96" fmla="*/ 254 w 954"/>
                <a:gd name="T97" fmla="*/ 235 h 640"/>
                <a:gd name="T98" fmla="*/ 197 w 954"/>
                <a:gd name="T99" fmla="*/ 422 h 640"/>
                <a:gd name="T100" fmla="*/ 289 w 954"/>
                <a:gd name="T101" fmla="*/ 352 h 640"/>
                <a:gd name="T102" fmla="*/ 409 w 954"/>
                <a:gd name="T103" fmla="*/ 383 h 640"/>
                <a:gd name="T104" fmla="*/ 378 w 954"/>
                <a:gd name="T105" fmla="*/ 470 h 640"/>
                <a:gd name="T106" fmla="*/ 479 w 954"/>
                <a:gd name="T107" fmla="*/ 482 h 640"/>
                <a:gd name="T108" fmla="*/ 476 w 954"/>
                <a:gd name="T109" fmla="*/ 350 h 640"/>
                <a:gd name="T110" fmla="*/ 485 w 954"/>
                <a:gd name="T111" fmla="*/ 325 h 640"/>
                <a:gd name="T112" fmla="*/ 611 w 954"/>
                <a:gd name="T113" fmla="*/ 416 h 640"/>
                <a:gd name="T114" fmla="*/ 684 w 954"/>
                <a:gd name="T115" fmla="*/ 391 h 640"/>
                <a:gd name="T116" fmla="*/ 793 w 954"/>
                <a:gd name="T117" fmla="*/ 400 h 6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54"/>
                <a:gd name="T178" fmla="*/ 0 h 640"/>
                <a:gd name="T179" fmla="*/ 954 w 954"/>
                <a:gd name="T180" fmla="*/ 640 h 6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54" h="640">
                  <a:moveTo>
                    <a:pt x="834" y="359"/>
                  </a:moveTo>
                  <a:lnTo>
                    <a:pt x="821" y="353"/>
                  </a:lnTo>
                  <a:lnTo>
                    <a:pt x="814" y="341"/>
                  </a:lnTo>
                  <a:lnTo>
                    <a:pt x="810" y="326"/>
                  </a:lnTo>
                  <a:lnTo>
                    <a:pt x="808" y="309"/>
                  </a:lnTo>
                  <a:lnTo>
                    <a:pt x="807" y="291"/>
                  </a:lnTo>
                  <a:lnTo>
                    <a:pt x="806" y="273"/>
                  </a:lnTo>
                  <a:lnTo>
                    <a:pt x="801" y="257"/>
                  </a:lnTo>
                  <a:lnTo>
                    <a:pt x="790" y="243"/>
                  </a:lnTo>
                  <a:lnTo>
                    <a:pt x="784" y="226"/>
                  </a:lnTo>
                  <a:lnTo>
                    <a:pt x="776" y="209"/>
                  </a:lnTo>
                  <a:lnTo>
                    <a:pt x="768" y="193"/>
                  </a:lnTo>
                  <a:lnTo>
                    <a:pt x="758" y="177"/>
                  </a:lnTo>
                  <a:lnTo>
                    <a:pt x="747" y="162"/>
                  </a:lnTo>
                  <a:lnTo>
                    <a:pt x="736" y="147"/>
                  </a:lnTo>
                  <a:lnTo>
                    <a:pt x="722" y="134"/>
                  </a:lnTo>
                  <a:lnTo>
                    <a:pt x="709" y="120"/>
                  </a:lnTo>
                  <a:lnTo>
                    <a:pt x="693" y="108"/>
                  </a:lnTo>
                  <a:lnTo>
                    <a:pt x="677" y="97"/>
                  </a:lnTo>
                  <a:lnTo>
                    <a:pt x="661" y="85"/>
                  </a:lnTo>
                  <a:lnTo>
                    <a:pt x="642" y="74"/>
                  </a:lnTo>
                  <a:lnTo>
                    <a:pt x="624" y="66"/>
                  </a:lnTo>
                  <a:lnTo>
                    <a:pt x="605" y="56"/>
                  </a:lnTo>
                  <a:lnTo>
                    <a:pt x="585" y="49"/>
                  </a:lnTo>
                  <a:lnTo>
                    <a:pt x="564" y="41"/>
                  </a:lnTo>
                  <a:lnTo>
                    <a:pt x="537" y="33"/>
                  </a:lnTo>
                  <a:lnTo>
                    <a:pt x="509" y="26"/>
                  </a:lnTo>
                  <a:lnTo>
                    <a:pt x="481" y="21"/>
                  </a:lnTo>
                  <a:lnTo>
                    <a:pt x="454" y="19"/>
                  </a:lnTo>
                  <a:lnTo>
                    <a:pt x="427" y="18"/>
                  </a:lnTo>
                  <a:lnTo>
                    <a:pt x="401" y="19"/>
                  </a:lnTo>
                  <a:lnTo>
                    <a:pt x="374" y="21"/>
                  </a:lnTo>
                  <a:lnTo>
                    <a:pt x="348" y="24"/>
                  </a:lnTo>
                  <a:lnTo>
                    <a:pt x="322" y="30"/>
                  </a:lnTo>
                  <a:lnTo>
                    <a:pt x="296" y="36"/>
                  </a:lnTo>
                  <a:lnTo>
                    <a:pt x="271" y="43"/>
                  </a:lnTo>
                  <a:lnTo>
                    <a:pt x="245" y="52"/>
                  </a:lnTo>
                  <a:lnTo>
                    <a:pt x="222" y="60"/>
                  </a:lnTo>
                  <a:lnTo>
                    <a:pt x="197" y="70"/>
                  </a:lnTo>
                  <a:lnTo>
                    <a:pt x="174" y="81"/>
                  </a:lnTo>
                  <a:lnTo>
                    <a:pt x="150" y="91"/>
                  </a:lnTo>
                  <a:lnTo>
                    <a:pt x="143" y="100"/>
                  </a:lnTo>
                  <a:lnTo>
                    <a:pt x="132" y="108"/>
                  </a:lnTo>
                  <a:lnTo>
                    <a:pt x="121" y="117"/>
                  </a:lnTo>
                  <a:lnTo>
                    <a:pt x="110" y="126"/>
                  </a:lnTo>
                  <a:lnTo>
                    <a:pt x="100" y="134"/>
                  </a:lnTo>
                  <a:lnTo>
                    <a:pt x="89" y="144"/>
                  </a:lnTo>
                  <a:lnTo>
                    <a:pt x="82" y="154"/>
                  </a:lnTo>
                  <a:lnTo>
                    <a:pt x="76" y="166"/>
                  </a:lnTo>
                  <a:lnTo>
                    <a:pt x="88" y="159"/>
                  </a:lnTo>
                  <a:lnTo>
                    <a:pt x="101" y="150"/>
                  </a:lnTo>
                  <a:lnTo>
                    <a:pt x="114" y="142"/>
                  </a:lnTo>
                  <a:lnTo>
                    <a:pt x="128" y="134"/>
                  </a:lnTo>
                  <a:lnTo>
                    <a:pt x="143" y="127"/>
                  </a:lnTo>
                  <a:lnTo>
                    <a:pt x="158" y="119"/>
                  </a:lnTo>
                  <a:lnTo>
                    <a:pt x="174" y="113"/>
                  </a:lnTo>
                  <a:lnTo>
                    <a:pt x="189" y="107"/>
                  </a:lnTo>
                  <a:lnTo>
                    <a:pt x="206" y="102"/>
                  </a:lnTo>
                  <a:lnTo>
                    <a:pt x="222" y="99"/>
                  </a:lnTo>
                  <a:lnTo>
                    <a:pt x="239" y="97"/>
                  </a:lnTo>
                  <a:lnTo>
                    <a:pt x="256" y="96"/>
                  </a:lnTo>
                  <a:lnTo>
                    <a:pt x="272" y="97"/>
                  </a:lnTo>
                  <a:lnTo>
                    <a:pt x="289" y="99"/>
                  </a:lnTo>
                  <a:lnTo>
                    <a:pt x="306" y="104"/>
                  </a:lnTo>
                  <a:lnTo>
                    <a:pt x="323" y="111"/>
                  </a:lnTo>
                  <a:lnTo>
                    <a:pt x="328" y="120"/>
                  </a:lnTo>
                  <a:lnTo>
                    <a:pt x="332" y="129"/>
                  </a:lnTo>
                  <a:lnTo>
                    <a:pt x="333" y="138"/>
                  </a:lnTo>
                  <a:lnTo>
                    <a:pt x="333" y="149"/>
                  </a:lnTo>
                  <a:lnTo>
                    <a:pt x="330" y="154"/>
                  </a:lnTo>
                  <a:lnTo>
                    <a:pt x="326" y="158"/>
                  </a:lnTo>
                  <a:lnTo>
                    <a:pt x="320" y="161"/>
                  </a:lnTo>
                  <a:lnTo>
                    <a:pt x="317" y="164"/>
                  </a:lnTo>
                  <a:lnTo>
                    <a:pt x="311" y="165"/>
                  </a:lnTo>
                  <a:lnTo>
                    <a:pt x="305" y="166"/>
                  </a:lnTo>
                  <a:lnTo>
                    <a:pt x="297" y="166"/>
                  </a:lnTo>
                  <a:lnTo>
                    <a:pt x="289" y="166"/>
                  </a:lnTo>
                  <a:lnTo>
                    <a:pt x="296" y="158"/>
                  </a:lnTo>
                  <a:lnTo>
                    <a:pt x="298" y="147"/>
                  </a:lnTo>
                  <a:lnTo>
                    <a:pt x="296" y="136"/>
                  </a:lnTo>
                  <a:lnTo>
                    <a:pt x="289" y="130"/>
                  </a:lnTo>
                  <a:lnTo>
                    <a:pt x="276" y="126"/>
                  </a:lnTo>
                  <a:lnTo>
                    <a:pt x="262" y="122"/>
                  </a:lnTo>
                  <a:lnTo>
                    <a:pt x="247" y="120"/>
                  </a:lnTo>
                  <a:lnTo>
                    <a:pt x="230" y="119"/>
                  </a:lnTo>
                  <a:lnTo>
                    <a:pt x="213" y="120"/>
                  </a:lnTo>
                  <a:lnTo>
                    <a:pt x="196" y="122"/>
                  </a:lnTo>
                  <a:lnTo>
                    <a:pt x="182" y="126"/>
                  </a:lnTo>
                  <a:lnTo>
                    <a:pt x="167" y="130"/>
                  </a:lnTo>
                  <a:lnTo>
                    <a:pt x="149" y="139"/>
                  </a:lnTo>
                  <a:lnTo>
                    <a:pt x="132" y="149"/>
                  </a:lnTo>
                  <a:lnTo>
                    <a:pt x="115" y="160"/>
                  </a:lnTo>
                  <a:lnTo>
                    <a:pt x="100" y="170"/>
                  </a:lnTo>
                  <a:lnTo>
                    <a:pt x="84" y="183"/>
                  </a:lnTo>
                  <a:lnTo>
                    <a:pt x="70" y="196"/>
                  </a:lnTo>
                  <a:lnTo>
                    <a:pt x="56" y="211"/>
                  </a:lnTo>
                  <a:lnTo>
                    <a:pt x="43" y="227"/>
                  </a:lnTo>
                  <a:lnTo>
                    <a:pt x="38" y="230"/>
                  </a:lnTo>
                  <a:lnTo>
                    <a:pt x="32" y="230"/>
                  </a:lnTo>
                  <a:lnTo>
                    <a:pt x="28" y="230"/>
                  </a:lnTo>
                  <a:lnTo>
                    <a:pt x="23" y="228"/>
                  </a:lnTo>
                  <a:lnTo>
                    <a:pt x="18" y="226"/>
                  </a:lnTo>
                  <a:lnTo>
                    <a:pt x="13" y="224"/>
                  </a:lnTo>
                  <a:lnTo>
                    <a:pt x="8" y="223"/>
                  </a:lnTo>
                  <a:lnTo>
                    <a:pt x="3" y="222"/>
                  </a:lnTo>
                  <a:lnTo>
                    <a:pt x="0" y="196"/>
                  </a:lnTo>
                  <a:lnTo>
                    <a:pt x="12" y="182"/>
                  </a:lnTo>
                  <a:lnTo>
                    <a:pt x="27" y="166"/>
                  </a:lnTo>
                  <a:lnTo>
                    <a:pt x="47" y="147"/>
                  </a:lnTo>
                  <a:lnTo>
                    <a:pt x="70" y="127"/>
                  </a:lnTo>
                  <a:lnTo>
                    <a:pt x="96" y="105"/>
                  </a:lnTo>
                  <a:lnTo>
                    <a:pt x="126" y="85"/>
                  </a:lnTo>
                  <a:lnTo>
                    <a:pt x="161" y="65"/>
                  </a:lnTo>
                  <a:lnTo>
                    <a:pt x="198" y="46"/>
                  </a:lnTo>
                  <a:lnTo>
                    <a:pt x="239" y="28"/>
                  </a:lnTo>
                  <a:lnTo>
                    <a:pt x="284" y="16"/>
                  </a:lnTo>
                  <a:lnTo>
                    <a:pt x="332" y="5"/>
                  </a:lnTo>
                  <a:lnTo>
                    <a:pt x="384" y="0"/>
                  </a:lnTo>
                  <a:lnTo>
                    <a:pt x="439" y="0"/>
                  </a:lnTo>
                  <a:lnTo>
                    <a:pt x="497" y="5"/>
                  </a:lnTo>
                  <a:lnTo>
                    <a:pt x="559" y="18"/>
                  </a:lnTo>
                  <a:lnTo>
                    <a:pt x="625" y="38"/>
                  </a:lnTo>
                  <a:lnTo>
                    <a:pt x="649" y="48"/>
                  </a:lnTo>
                  <a:lnTo>
                    <a:pt x="672" y="59"/>
                  </a:lnTo>
                  <a:lnTo>
                    <a:pt x="693" y="73"/>
                  </a:lnTo>
                  <a:lnTo>
                    <a:pt x="711" y="88"/>
                  </a:lnTo>
                  <a:lnTo>
                    <a:pt x="728" y="104"/>
                  </a:lnTo>
                  <a:lnTo>
                    <a:pt x="745" y="122"/>
                  </a:lnTo>
                  <a:lnTo>
                    <a:pt x="758" y="140"/>
                  </a:lnTo>
                  <a:lnTo>
                    <a:pt x="771" y="160"/>
                  </a:lnTo>
                  <a:lnTo>
                    <a:pt x="786" y="178"/>
                  </a:lnTo>
                  <a:lnTo>
                    <a:pt x="799" y="199"/>
                  </a:lnTo>
                  <a:lnTo>
                    <a:pt x="810" y="223"/>
                  </a:lnTo>
                  <a:lnTo>
                    <a:pt x="819" y="247"/>
                  </a:lnTo>
                  <a:lnTo>
                    <a:pt x="824" y="273"/>
                  </a:lnTo>
                  <a:lnTo>
                    <a:pt x="829" y="299"/>
                  </a:lnTo>
                  <a:lnTo>
                    <a:pt x="831" y="325"/>
                  </a:lnTo>
                  <a:lnTo>
                    <a:pt x="831" y="351"/>
                  </a:lnTo>
                  <a:lnTo>
                    <a:pt x="838" y="349"/>
                  </a:lnTo>
                  <a:lnTo>
                    <a:pt x="846" y="343"/>
                  </a:lnTo>
                  <a:lnTo>
                    <a:pt x="854" y="337"/>
                  </a:lnTo>
                  <a:lnTo>
                    <a:pt x="860" y="329"/>
                  </a:lnTo>
                  <a:lnTo>
                    <a:pt x="868" y="322"/>
                  </a:lnTo>
                  <a:lnTo>
                    <a:pt x="876" y="315"/>
                  </a:lnTo>
                  <a:lnTo>
                    <a:pt x="886" y="311"/>
                  </a:lnTo>
                  <a:lnTo>
                    <a:pt x="898" y="309"/>
                  </a:lnTo>
                  <a:lnTo>
                    <a:pt x="911" y="306"/>
                  </a:lnTo>
                  <a:lnTo>
                    <a:pt x="921" y="307"/>
                  </a:lnTo>
                  <a:lnTo>
                    <a:pt x="929" y="310"/>
                  </a:lnTo>
                  <a:lnTo>
                    <a:pt x="936" y="315"/>
                  </a:lnTo>
                  <a:lnTo>
                    <a:pt x="940" y="321"/>
                  </a:lnTo>
                  <a:lnTo>
                    <a:pt x="943" y="326"/>
                  </a:lnTo>
                  <a:lnTo>
                    <a:pt x="947" y="331"/>
                  </a:lnTo>
                  <a:lnTo>
                    <a:pt x="953" y="335"/>
                  </a:lnTo>
                  <a:lnTo>
                    <a:pt x="954" y="349"/>
                  </a:lnTo>
                  <a:lnTo>
                    <a:pt x="950" y="355"/>
                  </a:lnTo>
                  <a:lnTo>
                    <a:pt x="941" y="359"/>
                  </a:lnTo>
                  <a:lnTo>
                    <a:pt x="932" y="365"/>
                  </a:lnTo>
                  <a:lnTo>
                    <a:pt x="932" y="352"/>
                  </a:lnTo>
                  <a:lnTo>
                    <a:pt x="929" y="339"/>
                  </a:lnTo>
                  <a:lnTo>
                    <a:pt x="924" y="328"/>
                  </a:lnTo>
                  <a:lnTo>
                    <a:pt x="912" y="323"/>
                  </a:lnTo>
                  <a:lnTo>
                    <a:pt x="897" y="331"/>
                  </a:lnTo>
                  <a:lnTo>
                    <a:pt x="885" y="340"/>
                  </a:lnTo>
                  <a:lnTo>
                    <a:pt x="877" y="351"/>
                  </a:lnTo>
                  <a:lnTo>
                    <a:pt x="869" y="360"/>
                  </a:lnTo>
                  <a:lnTo>
                    <a:pt x="863" y="371"/>
                  </a:lnTo>
                  <a:lnTo>
                    <a:pt x="854" y="381"/>
                  </a:lnTo>
                  <a:lnTo>
                    <a:pt x="844" y="390"/>
                  </a:lnTo>
                  <a:lnTo>
                    <a:pt x="828" y="398"/>
                  </a:lnTo>
                  <a:lnTo>
                    <a:pt x="797" y="418"/>
                  </a:lnTo>
                  <a:lnTo>
                    <a:pt x="783" y="423"/>
                  </a:lnTo>
                  <a:lnTo>
                    <a:pt x="768" y="426"/>
                  </a:lnTo>
                  <a:lnTo>
                    <a:pt x="753" y="430"/>
                  </a:lnTo>
                  <a:lnTo>
                    <a:pt x="738" y="430"/>
                  </a:lnTo>
                  <a:lnTo>
                    <a:pt x="723" y="430"/>
                  </a:lnTo>
                  <a:lnTo>
                    <a:pt x="707" y="426"/>
                  </a:lnTo>
                  <a:lnTo>
                    <a:pt x="692" y="423"/>
                  </a:lnTo>
                  <a:lnTo>
                    <a:pt x="676" y="418"/>
                  </a:lnTo>
                  <a:lnTo>
                    <a:pt x="676" y="424"/>
                  </a:lnTo>
                  <a:lnTo>
                    <a:pt x="677" y="431"/>
                  </a:lnTo>
                  <a:lnTo>
                    <a:pt x="676" y="437"/>
                  </a:lnTo>
                  <a:lnTo>
                    <a:pt x="672" y="442"/>
                  </a:lnTo>
                  <a:lnTo>
                    <a:pt x="651" y="445"/>
                  </a:lnTo>
                  <a:lnTo>
                    <a:pt x="633" y="444"/>
                  </a:lnTo>
                  <a:lnTo>
                    <a:pt x="616" y="440"/>
                  </a:lnTo>
                  <a:lnTo>
                    <a:pt x="601" y="435"/>
                  </a:lnTo>
                  <a:lnTo>
                    <a:pt x="587" y="428"/>
                  </a:lnTo>
                  <a:lnTo>
                    <a:pt x="572" y="419"/>
                  </a:lnTo>
                  <a:lnTo>
                    <a:pt x="557" y="410"/>
                  </a:lnTo>
                  <a:lnTo>
                    <a:pt x="541" y="401"/>
                  </a:lnTo>
                  <a:lnTo>
                    <a:pt x="542" y="414"/>
                  </a:lnTo>
                  <a:lnTo>
                    <a:pt x="541" y="426"/>
                  </a:lnTo>
                  <a:lnTo>
                    <a:pt x="537" y="438"/>
                  </a:lnTo>
                  <a:lnTo>
                    <a:pt x="532" y="450"/>
                  </a:lnTo>
                  <a:lnTo>
                    <a:pt x="526" y="462"/>
                  </a:lnTo>
                  <a:lnTo>
                    <a:pt x="519" y="472"/>
                  </a:lnTo>
                  <a:lnTo>
                    <a:pt x="513" y="484"/>
                  </a:lnTo>
                  <a:lnTo>
                    <a:pt x="507" y="495"/>
                  </a:lnTo>
                  <a:lnTo>
                    <a:pt x="493" y="501"/>
                  </a:lnTo>
                  <a:lnTo>
                    <a:pt x="480" y="509"/>
                  </a:lnTo>
                  <a:lnTo>
                    <a:pt x="466" y="515"/>
                  </a:lnTo>
                  <a:lnTo>
                    <a:pt x="452" y="520"/>
                  </a:lnTo>
                  <a:lnTo>
                    <a:pt x="436" y="525"/>
                  </a:lnTo>
                  <a:lnTo>
                    <a:pt x="420" y="527"/>
                  </a:lnTo>
                  <a:lnTo>
                    <a:pt x="404" y="526"/>
                  </a:lnTo>
                  <a:lnTo>
                    <a:pt x="387" y="522"/>
                  </a:lnTo>
                  <a:lnTo>
                    <a:pt x="375" y="520"/>
                  </a:lnTo>
                  <a:lnTo>
                    <a:pt x="371" y="513"/>
                  </a:lnTo>
                  <a:lnTo>
                    <a:pt x="366" y="505"/>
                  </a:lnTo>
                  <a:lnTo>
                    <a:pt x="353" y="506"/>
                  </a:lnTo>
                  <a:lnTo>
                    <a:pt x="339" y="494"/>
                  </a:lnTo>
                  <a:lnTo>
                    <a:pt x="328" y="479"/>
                  </a:lnTo>
                  <a:lnTo>
                    <a:pt x="322" y="461"/>
                  </a:lnTo>
                  <a:lnTo>
                    <a:pt x="323" y="442"/>
                  </a:lnTo>
                  <a:lnTo>
                    <a:pt x="331" y="441"/>
                  </a:lnTo>
                  <a:lnTo>
                    <a:pt x="337" y="444"/>
                  </a:lnTo>
                  <a:lnTo>
                    <a:pt x="344" y="447"/>
                  </a:lnTo>
                  <a:lnTo>
                    <a:pt x="349" y="451"/>
                  </a:lnTo>
                  <a:lnTo>
                    <a:pt x="357" y="449"/>
                  </a:lnTo>
                  <a:lnTo>
                    <a:pt x="365" y="446"/>
                  </a:lnTo>
                  <a:lnTo>
                    <a:pt x="371" y="442"/>
                  </a:lnTo>
                  <a:lnTo>
                    <a:pt x="376" y="437"/>
                  </a:lnTo>
                  <a:lnTo>
                    <a:pt x="381" y="432"/>
                  </a:lnTo>
                  <a:lnTo>
                    <a:pt x="384" y="425"/>
                  </a:lnTo>
                  <a:lnTo>
                    <a:pt x="384" y="418"/>
                  </a:lnTo>
                  <a:lnTo>
                    <a:pt x="383" y="409"/>
                  </a:lnTo>
                  <a:lnTo>
                    <a:pt x="376" y="394"/>
                  </a:lnTo>
                  <a:lnTo>
                    <a:pt x="366" y="385"/>
                  </a:lnTo>
                  <a:lnTo>
                    <a:pt x="352" y="378"/>
                  </a:lnTo>
                  <a:lnTo>
                    <a:pt x="335" y="375"/>
                  </a:lnTo>
                  <a:lnTo>
                    <a:pt x="317" y="376"/>
                  </a:lnTo>
                  <a:lnTo>
                    <a:pt x="298" y="378"/>
                  </a:lnTo>
                  <a:lnTo>
                    <a:pt x="282" y="384"/>
                  </a:lnTo>
                  <a:lnTo>
                    <a:pt x="266" y="390"/>
                  </a:lnTo>
                  <a:lnTo>
                    <a:pt x="257" y="406"/>
                  </a:lnTo>
                  <a:lnTo>
                    <a:pt x="248" y="424"/>
                  </a:lnTo>
                  <a:lnTo>
                    <a:pt x="239" y="442"/>
                  </a:lnTo>
                  <a:lnTo>
                    <a:pt x="232" y="462"/>
                  </a:lnTo>
                  <a:lnTo>
                    <a:pt x="236" y="487"/>
                  </a:lnTo>
                  <a:lnTo>
                    <a:pt x="245" y="509"/>
                  </a:lnTo>
                  <a:lnTo>
                    <a:pt x="258" y="527"/>
                  </a:lnTo>
                  <a:lnTo>
                    <a:pt x="276" y="543"/>
                  </a:lnTo>
                  <a:lnTo>
                    <a:pt x="296" y="557"/>
                  </a:lnTo>
                  <a:lnTo>
                    <a:pt x="318" y="571"/>
                  </a:lnTo>
                  <a:lnTo>
                    <a:pt x="340" y="583"/>
                  </a:lnTo>
                  <a:lnTo>
                    <a:pt x="363" y="597"/>
                  </a:lnTo>
                  <a:lnTo>
                    <a:pt x="378" y="601"/>
                  </a:lnTo>
                  <a:lnTo>
                    <a:pt x="393" y="606"/>
                  </a:lnTo>
                  <a:lnTo>
                    <a:pt x="409" y="609"/>
                  </a:lnTo>
                  <a:lnTo>
                    <a:pt x="426" y="611"/>
                  </a:lnTo>
                  <a:lnTo>
                    <a:pt x="442" y="613"/>
                  </a:lnTo>
                  <a:lnTo>
                    <a:pt x="459" y="615"/>
                  </a:lnTo>
                  <a:lnTo>
                    <a:pt x="476" y="616"/>
                  </a:lnTo>
                  <a:lnTo>
                    <a:pt x="493" y="616"/>
                  </a:lnTo>
                  <a:lnTo>
                    <a:pt x="511" y="616"/>
                  </a:lnTo>
                  <a:lnTo>
                    <a:pt x="528" y="615"/>
                  </a:lnTo>
                  <a:lnTo>
                    <a:pt x="545" y="613"/>
                  </a:lnTo>
                  <a:lnTo>
                    <a:pt x="562" y="611"/>
                  </a:lnTo>
                  <a:lnTo>
                    <a:pt x="577" y="609"/>
                  </a:lnTo>
                  <a:lnTo>
                    <a:pt x="593" y="606"/>
                  </a:lnTo>
                  <a:lnTo>
                    <a:pt x="609" y="601"/>
                  </a:lnTo>
                  <a:lnTo>
                    <a:pt x="623" y="597"/>
                  </a:lnTo>
                  <a:lnTo>
                    <a:pt x="653" y="582"/>
                  </a:lnTo>
                  <a:lnTo>
                    <a:pt x="680" y="565"/>
                  </a:lnTo>
                  <a:lnTo>
                    <a:pt x="706" y="547"/>
                  </a:lnTo>
                  <a:lnTo>
                    <a:pt x="731" y="527"/>
                  </a:lnTo>
                  <a:lnTo>
                    <a:pt x="751" y="503"/>
                  </a:lnTo>
                  <a:lnTo>
                    <a:pt x="770" y="478"/>
                  </a:lnTo>
                  <a:lnTo>
                    <a:pt x="785" y="450"/>
                  </a:lnTo>
                  <a:lnTo>
                    <a:pt x="797" y="418"/>
                  </a:lnTo>
                  <a:lnTo>
                    <a:pt x="828" y="398"/>
                  </a:lnTo>
                  <a:lnTo>
                    <a:pt x="821" y="420"/>
                  </a:lnTo>
                  <a:lnTo>
                    <a:pt x="812" y="441"/>
                  </a:lnTo>
                  <a:lnTo>
                    <a:pt x="803" y="462"/>
                  </a:lnTo>
                  <a:lnTo>
                    <a:pt x="792" y="481"/>
                  </a:lnTo>
                  <a:lnTo>
                    <a:pt x="780" y="500"/>
                  </a:lnTo>
                  <a:lnTo>
                    <a:pt x="766" y="518"/>
                  </a:lnTo>
                  <a:lnTo>
                    <a:pt x="750" y="534"/>
                  </a:lnTo>
                  <a:lnTo>
                    <a:pt x="733" y="550"/>
                  </a:lnTo>
                  <a:lnTo>
                    <a:pt x="715" y="565"/>
                  </a:lnTo>
                  <a:lnTo>
                    <a:pt x="696" y="579"/>
                  </a:lnTo>
                  <a:lnTo>
                    <a:pt x="674" y="592"/>
                  </a:lnTo>
                  <a:lnTo>
                    <a:pt x="650" y="604"/>
                  </a:lnTo>
                  <a:lnTo>
                    <a:pt x="625" y="614"/>
                  </a:lnTo>
                  <a:lnTo>
                    <a:pt x="600" y="624"/>
                  </a:lnTo>
                  <a:lnTo>
                    <a:pt x="571" y="632"/>
                  </a:lnTo>
                  <a:lnTo>
                    <a:pt x="541" y="639"/>
                  </a:lnTo>
                  <a:lnTo>
                    <a:pt x="513" y="640"/>
                  </a:lnTo>
                  <a:lnTo>
                    <a:pt x="485" y="640"/>
                  </a:lnTo>
                  <a:lnTo>
                    <a:pt x="458" y="638"/>
                  </a:lnTo>
                  <a:lnTo>
                    <a:pt x="432" y="635"/>
                  </a:lnTo>
                  <a:lnTo>
                    <a:pt x="406" y="630"/>
                  </a:lnTo>
                  <a:lnTo>
                    <a:pt x="381" y="625"/>
                  </a:lnTo>
                  <a:lnTo>
                    <a:pt x="358" y="619"/>
                  </a:lnTo>
                  <a:lnTo>
                    <a:pt x="335" y="610"/>
                  </a:lnTo>
                  <a:lnTo>
                    <a:pt x="314" y="600"/>
                  </a:lnTo>
                  <a:lnTo>
                    <a:pt x="293" y="590"/>
                  </a:lnTo>
                  <a:lnTo>
                    <a:pt x="274" y="578"/>
                  </a:lnTo>
                  <a:lnTo>
                    <a:pt x="256" y="564"/>
                  </a:lnTo>
                  <a:lnTo>
                    <a:pt x="240" y="550"/>
                  </a:lnTo>
                  <a:lnTo>
                    <a:pt x="226" y="534"/>
                  </a:lnTo>
                  <a:lnTo>
                    <a:pt x="213" y="516"/>
                  </a:lnTo>
                  <a:lnTo>
                    <a:pt x="201" y="498"/>
                  </a:lnTo>
                  <a:lnTo>
                    <a:pt x="183" y="468"/>
                  </a:lnTo>
                  <a:lnTo>
                    <a:pt x="173" y="434"/>
                  </a:lnTo>
                  <a:lnTo>
                    <a:pt x="167" y="399"/>
                  </a:lnTo>
                  <a:lnTo>
                    <a:pt x="170" y="361"/>
                  </a:lnTo>
                  <a:lnTo>
                    <a:pt x="176" y="326"/>
                  </a:lnTo>
                  <a:lnTo>
                    <a:pt x="189" y="291"/>
                  </a:lnTo>
                  <a:lnTo>
                    <a:pt x="206" y="260"/>
                  </a:lnTo>
                  <a:lnTo>
                    <a:pt x="228" y="232"/>
                  </a:lnTo>
                  <a:lnTo>
                    <a:pt x="240" y="222"/>
                  </a:lnTo>
                  <a:lnTo>
                    <a:pt x="253" y="212"/>
                  </a:lnTo>
                  <a:lnTo>
                    <a:pt x="267" y="205"/>
                  </a:lnTo>
                  <a:lnTo>
                    <a:pt x="282" y="198"/>
                  </a:lnTo>
                  <a:lnTo>
                    <a:pt x="297" y="192"/>
                  </a:lnTo>
                  <a:lnTo>
                    <a:pt x="313" y="186"/>
                  </a:lnTo>
                  <a:lnTo>
                    <a:pt x="328" y="182"/>
                  </a:lnTo>
                  <a:lnTo>
                    <a:pt x="344" y="178"/>
                  </a:lnTo>
                  <a:lnTo>
                    <a:pt x="361" y="174"/>
                  </a:lnTo>
                  <a:lnTo>
                    <a:pt x="376" y="169"/>
                  </a:lnTo>
                  <a:lnTo>
                    <a:pt x="393" y="165"/>
                  </a:lnTo>
                  <a:lnTo>
                    <a:pt x="409" y="160"/>
                  </a:lnTo>
                  <a:lnTo>
                    <a:pt x="424" y="154"/>
                  </a:lnTo>
                  <a:lnTo>
                    <a:pt x="440" y="148"/>
                  </a:lnTo>
                  <a:lnTo>
                    <a:pt x="454" y="142"/>
                  </a:lnTo>
                  <a:lnTo>
                    <a:pt x="467" y="133"/>
                  </a:lnTo>
                  <a:lnTo>
                    <a:pt x="471" y="126"/>
                  </a:lnTo>
                  <a:lnTo>
                    <a:pt x="472" y="118"/>
                  </a:lnTo>
                  <a:lnTo>
                    <a:pt x="471" y="111"/>
                  </a:lnTo>
                  <a:lnTo>
                    <a:pt x="467" y="105"/>
                  </a:lnTo>
                  <a:lnTo>
                    <a:pt x="458" y="100"/>
                  </a:lnTo>
                  <a:lnTo>
                    <a:pt x="450" y="96"/>
                  </a:lnTo>
                  <a:lnTo>
                    <a:pt x="446" y="89"/>
                  </a:lnTo>
                  <a:lnTo>
                    <a:pt x="448" y="80"/>
                  </a:lnTo>
                  <a:lnTo>
                    <a:pt x="461" y="79"/>
                  </a:lnTo>
                  <a:lnTo>
                    <a:pt x="474" y="78"/>
                  </a:lnTo>
                  <a:lnTo>
                    <a:pt x="488" y="76"/>
                  </a:lnTo>
                  <a:lnTo>
                    <a:pt x="501" y="75"/>
                  </a:lnTo>
                  <a:lnTo>
                    <a:pt x="514" y="76"/>
                  </a:lnTo>
                  <a:lnTo>
                    <a:pt x="527" y="79"/>
                  </a:lnTo>
                  <a:lnTo>
                    <a:pt x="540" y="82"/>
                  </a:lnTo>
                  <a:lnTo>
                    <a:pt x="552" y="88"/>
                  </a:lnTo>
                  <a:lnTo>
                    <a:pt x="564" y="98"/>
                  </a:lnTo>
                  <a:lnTo>
                    <a:pt x="576" y="108"/>
                  </a:lnTo>
                  <a:lnTo>
                    <a:pt x="587" y="120"/>
                  </a:lnTo>
                  <a:lnTo>
                    <a:pt x="594" y="132"/>
                  </a:lnTo>
                  <a:lnTo>
                    <a:pt x="601" y="146"/>
                  </a:lnTo>
                  <a:lnTo>
                    <a:pt x="603" y="162"/>
                  </a:lnTo>
                  <a:lnTo>
                    <a:pt x="605" y="178"/>
                  </a:lnTo>
                  <a:lnTo>
                    <a:pt x="602" y="196"/>
                  </a:lnTo>
                  <a:lnTo>
                    <a:pt x="564" y="238"/>
                  </a:lnTo>
                  <a:lnTo>
                    <a:pt x="585" y="241"/>
                  </a:lnTo>
                  <a:lnTo>
                    <a:pt x="609" y="245"/>
                  </a:lnTo>
                  <a:lnTo>
                    <a:pt x="632" y="249"/>
                  </a:lnTo>
                  <a:lnTo>
                    <a:pt x="657" y="255"/>
                  </a:lnTo>
                  <a:lnTo>
                    <a:pt x="680" y="262"/>
                  </a:lnTo>
                  <a:lnTo>
                    <a:pt x="701" y="272"/>
                  </a:lnTo>
                  <a:lnTo>
                    <a:pt x="719" y="283"/>
                  </a:lnTo>
                  <a:lnTo>
                    <a:pt x="733" y="298"/>
                  </a:lnTo>
                  <a:lnTo>
                    <a:pt x="723" y="318"/>
                  </a:lnTo>
                  <a:lnTo>
                    <a:pt x="737" y="323"/>
                  </a:lnTo>
                  <a:lnTo>
                    <a:pt x="750" y="331"/>
                  </a:lnTo>
                  <a:lnTo>
                    <a:pt x="762" y="341"/>
                  </a:lnTo>
                  <a:lnTo>
                    <a:pt x="773" y="351"/>
                  </a:lnTo>
                  <a:lnTo>
                    <a:pt x="786" y="359"/>
                  </a:lnTo>
                  <a:lnTo>
                    <a:pt x="799" y="365"/>
                  </a:lnTo>
                  <a:lnTo>
                    <a:pt x="816" y="365"/>
                  </a:lnTo>
                  <a:lnTo>
                    <a:pt x="834" y="359"/>
                  </a:lnTo>
                  <a:lnTo>
                    <a:pt x="818" y="384"/>
                  </a:lnTo>
                  <a:lnTo>
                    <a:pt x="796" y="383"/>
                  </a:lnTo>
                  <a:lnTo>
                    <a:pt x="777" y="377"/>
                  </a:lnTo>
                  <a:lnTo>
                    <a:pt x="760" y="369"/>
                  </a:lnTo>
                  <a:lnTo>
                    <a:pt x="745" y="358"/>
                  </a:lnTo>
                  <a:lnTo>
                    <a:pt x="728" y="346"/>
                  </a:lnTo>
                  <a:lnTo>
                    <a:pt x="711" y="338"/>
                  </a:lnTo>
                  <a:lnTo>
                    <a:pt x="690" y="331"/>
                  </a:lnTo>
                  <a:lnTo>
                    <a:pt x="666" y="329"/>
                  </a:lnTo>
                  <a:lnTo>
                    <a:pt x="664" y="323"/>
                  </a:lnTo>
                  <a:lnTo>
                    <a:pt x="666" y="318"/>
                  </a:lnTo>
                  <a:lnTo>
                    <a:pt x="671" y="314"/>
                  </a:lnTo>
                  <a:lnTo>
                    <a:pt x="677" y="311"/>
                  </a:lnTo>
                  <a:lnTo>
                    <a:pt x="684" y="308"/>
                  </a:lnTo>
                  <a:lnTo>
                    <a:pt x="690" y="305"/>
                  </a:lnTo>
                  <a:lnTo>
                    <a:pt x="696" y="302"/>
                  </a:lnTo>
                  <a:lnTo>
                    <a:pt x="697" y="296"/>
                  </a:lnTo>
                  <a:lnTo>
                    <a:pt x="681" y="287"/>
                  </a:lnTo>
                  <a:lnTo>
                    <a:pt x="666" y="279"/>
                  </a:lnTo>
                  <a:lnTo>
                    <a:pt x="650" y="273"/>
                  </a:lnTo>
                  <a:lnTo>
                    <a:pt x="633" y="267"/>
                  </a:lnTo>
                  <a:lnTo>
                    <a:pt x="615" y="264"/>
                  </a:lnTo>
                  <a:lnTo>
                    <a:pt x="597" y="261"/>
                  </a:lnTo>
                  <a:lnTo>
                    <a:pt x="579" y="260"/>
                  </a:lnTo>
                  <a:lnTo>
                    <a:pt x="561" y="259"/>
                  </a:lnTo>
                  <a:lnTo>
                    <a:pt x="542" y="259"/>
                  </a:lnTo>
                  <a:lnTo>
                    <a:pt x="523" y="259"/>
                  </a:lnTo>
                  <a:lnTo>
                    <a:pt x="503" y="260"/>
                  </a:lnTo>
                  <a:lnTo>
                    <a:pt x="485" y="261"/>
                  </a:lnTo>
                  <a:lnTo>
                    <a:pt x="466" y="262"/>
                  </a:lnTo>
                  <a:lnTo>
                    <a:pt x="448" y="263"/>
                  </a:lnTo>
                  <a:lnTo>
                    <a:pt x="428" y="264"/>
                  </a:lnTo>
                  <a:lnTo>
                    <a:pt x="410" y="265"/>
                  </a:lnTo>
                  <a:lnTo>
                    <a:pt x="414" y="254"/>
                  </a:lnTo>
                  <a:lnTo>
                    <a:pt x="422" y="246"/>
                  </a:lnTo>
                  <a:lnTo>
                    <a:pt x="433" y="242"/>
                  </a:lnTo>
                  <a:lnTo>
                    <a:pt x="448" y="240"/>
                  </a:lnTo>
                  <a:lnTo>
                    <a:pt x="462" y="240"/>
                  </a:lnTo>
                  <a:lnTo>
                    <a:pt x="478" y="240"/>
                  </a:lnTo>
                  <a:lnTo>
                    <a:pt x="492" y="240"/>
                  </a:lnTo>
                  <a:lnTo>
                    <a:pt x="505" y="238"/>
                  </a:lnTo>
                  <a:lnTo>
                    <a:pt x="522" y="233"/>
                  </a:lnTo>
                  <a:lnTo>
                    <a:pt x="536" y="227"/>
                  </a:lnTo>
                  <a:lnTo>
                    <a:pt x="548" y="218"/>
                  </a:lnTo>
                  <a:lnTo>
                    <a:pt x="557" y="208"/>
                  </a:lnTo>
                  <a:lnTo>
                    <a:pt x="563" y="197"/>
                  </a:lnTo>
                  <a:lnTo>
                    <a:pt x="568" y="184"/>
                  </a:lnTo>
                  <a:lnTo>
                    <a:pt x="572" y="171"/>
                  </a:lnTo>
                  <a:lnTo>
                    <a:pt x="575" y="158"/>
                  </a:lnTo>
                  <a:lnTo>
                    <a:pt x="572" y="146"/>
                  </a:lnTo>
                  <a:lnTo>
                    <a:pt x="568" y="135"/>
                  </a:lnTo>
                  <a:lnTo>
                    <a:pt x="563" y="126"/>
                  </a:lnTo>
                  <a:lnTo>
                    <a:pt x="555" y="117"/>
                  </a:lnTo>
                  <a:lnTo>
                    <a:pt x="545" y="110"/>
                  </a:lnTo>
                  <a:lnTo>
                    <a:pt x="533" y="104"/>
                  </a:lnTo>
                  <a:lnTo>
                    <a:pt x="520" y="100"/>
                  </a:lnTo>
                  <a:lnTo>
                    <a:pt x="505" y="99"/>
                  </a:lnTo>
                  <a:lnTo>
                    <a:pt x="503" y="120"/>
                  </a:lnTo>
                  <a:lnTo>
                    <a:pt x="497" y="137"/>
                  </a:lnTo>
                  <a:lnTo>
                    <a:pt x="487" y="151"/>
                  </a:lnTo>
                  <a:lnTo>
                    <a:pt x="471" y="163"/>
                  </a:lnTo>
                  <a:lnTo>
                    <a:pt x="453" y="172"/>
                  </a:lnTo>
                  <a:lnTo>
                    <a:pt x="432" y="180"/>
                  </a:lnTo>
                  <a:lnTo>
                    <a:pt x="409" y="186"/>
                  </a:lnTo>
                  <a:lnTo>
                    <a:pt x="385" y="192"/>
                  </a:lnTo>
                  <a:lnTo>
                    <a:pt x="361" y="197"/>
                  </a:lnTo>
                  <a:lnTo>
                    <a:pt x="336" y="202"/>
                  </a:lnTo>
                  <a:lnTo>
                    <a:pt x="313" y="209"/>
                  </a:lnTo>
                  <a:lnTo>
                    <a:pt x="291" y="215"/>
                  </a:lnTo>
                  <a:lnTo>
                    <a:pt x="271" y="225"/>
                  </a:lnTo>
                  <a:lnTo>
                    <a:pt x="254" y="235"/>
                  </a:lnTo>
                  <a:lnTo>
                    <a:pt x="241" y="249"/>
                  </a:lnTo>
                  <a:lnTo>
                    <a:pt x="232" y="265"/>
                  </a:lnTo>
                  <a:lnTo>
                    <a:pt x="221" y="285"/>
                  </a:lnTo>
                  <a:lnTo>
                    <a:pt x="210" y="305"/>
                  </a:lnTo>
                  <a:lnTo>
                    <a:pt x="201" y="327"/>
                  </a:lnTo>
                  <a:lnTo>
                    <a:pt x="196" y="350"/>
                  </a:lnTo>
                  <a:lnTo>
                    <a:pt x="193" y="374"/>
                  </a:lnTo>
                  <a:lnTo>
                    <a:pt x="193" y="398"/>
                  </a:lnTo>
                  <a:lnTo>
                    <a:pt x="197" y="422"/>
                  </a:lnTo>
                  <a:lnTo>
                    <a:pt x="205" y="446"/>
                  </a:lnTo>
                  <a:lnTo>
                    <a:pt x="210" y="426"/>
                  </a:lnTo>
                  <a:lnTo>
                    <a:pt x="218" y="409"/>
                  </a:lnTo>
                  <a:lnTo>
                    <a:pt x="228" y="393"/>
                  </a:lnTo>
                  <a:lnTo>
                    <a:pt x="241" y="376"/>
                  </a:lnTo>
                  <a:lnTo>
                    <a:pt x="253" y="369"/>
                  </a:lnTo>
                  <a:lnTo>
                    <a:pt x="265" y="362"/>
                  </a:lnTo>
                  <a:lnTo>
                    <a:pt x="276" y="357"/>
                  </a:lnTo>
                  <a:lnTo>
                    <a:pt x="289" y="352"/>
                  </a:lnTo>
                  <a:lnTo>
                    <a:pt x="302" y="349"/>
                  </a:lnTo>
                  <a:lnTo>
                    <a:pt x="315" y="346"/>
                  </a:lnTo>
                  <a:lnTo>
                    <a:pt x="331" y="346"/>
                  </a:lnTo>
                  <a:lnTo>
                    <a:pt x="346" y="349"/>
                  </a:lnTo>
                  <a:lnTo>
                    <a:pt x="361" y="353"/>
                  </a:lnTo>
                  <a:lnTo>
                    <a:pt x="375" y="359"/>
                  </a:lnTo>
                  <a:lnTo>
                    <a:pt x="388" y="366"/>
                  </a:lnTo>
                  <a:lnTo>
                    <a:pt x="400" y="373"/>
                  </a:lnTo>
                  <a:lnTo>
                    <a:pt x="409" y="383"/>
                  </a:lnTo>
                  <a:lnTo>
                    <a:pt x="417" y="393"/>
                  </a:lnTo>
                  <a:lnTo>
                    <a:pt x="420" y="405"/>
                  </a:lnTo>
                  <a:lnTo>
                    <a:pt x="420" y="418"/>
                  </a:lnTo>
                  <a:lnTo>
                    <a:pt x="420" y="429"/>
                  </a:lnTo>
                  <a:lnTo>
                    <a:pt x="417" y="439"/>
                  </a:lnTo>
                  <a:lnTo>
                    <a:pt x="409" y="449"/>
                  </a:lnTo>
                  <a:lnTo>
                    <a:pt x="398" y="457"/>
                  </a:lnTo>
                  <a:lnTo>
                    <a:pt x="388" y="465"/>
                  </a:lnTo>
                  <a:lnTo>
                    <a:pt x="378" y="470"/>
                  </a:lnTo>
                  <a:lnTo>
                    <a:pt x="367" y="474"/>
                  </a:lnTo>
                  <a:lnTo>
                    <a:pt x="359" y="476"/>
                  </a:lnTo>
                  <a:lnTo>
                    <a:pt x="387" y="495"/>
                  </a:lnTo>
                  <a:lnTo>
                    <a:pt x="404" y="498"/>
                  </a:lnTo>
                  <a:lnTo>
                    <a:pt x="420" y="499"/>
                  </a:lnTo>
                  <a:lnTo>
                    <a:pt x="436" y="498"/>
                  </a:lnTo>
                  <a:lnTo>
                    <a:pt x="452" y="494"/>
                  </a:lnTo>
                  <a:lnTo>
                    <a:pt x="466" y="488"/>
                  </a:lnTo>
                  <a:lnTo>
                    <a:pt x="479" y="482"/>
                  </a:lnTo>
                  <a:lnTo>
                    <a:pt x="491" y="473"/>
                  </a:lnTo>
                  <a:lnTo>
                    <a:pt x="501" y="465"/>
                  </a:lnTo>
                  <a:lnTo>
                    <a:pt x="511" y="445"/>
                  </a:lnTo>
                  <a:lnTo>
                    <a:pt x="516" y="421"/>
                  </a:lnTo>
                  <a:lnTo>
                    <a:pt x="516" y="399"/>
                  </a:lnTo>
                  <a:lnTo>
                    <a:pt x="505" y="378"/>
                  </a:lnTo>
                  <a:lnTo>
                    <a:pt x="497" y="368"/>
                  </a:lnTo>
                  <a:lnTo>
                    <a:pt x="488" y="358"/>
                  </a:lnTo>
                  <a:lnTo>
                    <a:pt x="476" y="350"/>
                  </a:lnTo>
                  <a:lnTo>
                    <a:pt x="463" y="342"/>
                  </a:lnTo>
                  <a:lnTo>
                    <a:pt x="449" y="337"/>
                  </a:lnTo>
                  <a:lnTo>
                    <a:pt x="433" y="331"/>
                  </a:lnTo>
                  <a:lnTo>
                    <a:pt x="419" y="326"/>
                  </a:lnTo>
                  <a:lnTo>
                    <a:pt x="404" y="323"/>
                  </a:lnTo>
                  <a:lnTo>
                    <a:pt x="414" y="312"/>
                  </a:lnTo>
                  <a:lnTo>
                    <a:pt x="439" y="312"/>
                  </a:lnTo>
                  <a:lnTo>
                    <a:pt x="463" y="317"/>
                  </a:lnTo>
                  <a:lnTo>
                    <a:pt x="485" y="325"/>
                  </a:lnTo>
                  <a:lnTo>
                    <a:pt x="507" y="337"/>
                  </a:lnTo>
                  <a:lnTo>
                    <a:pt x="527" y="352"/>
                  </a:lnTo>
                  <a:lnTo>
                    <a:pt x="544" y="367"/>
                  </a:lnTo>
                  <a:lnTo>
                    <a:pt x="559" y="383"/>
                  </a:lnTo>
                  <a:lnTo>
                    <a:pt x="572" y="398"/>
                  </a:lnTo>
                  <a:lnTo>
                    <a:pt x="581" y="403"/>
                  </a:lnTo>
                  <a:lnTo>
                    <a:pt x="592" y="407"/>
                  </a:lnTo>
                  <a:lnTo>
                    <a:pt x="601" y="412"/>
                  </a:lnTo>
                  <a:lnTo>
                    <a:pt x="611" y="416"/>
                  </a:lnTo>
                  <a:lnTo>
                    <a:pt x="620" y="418"/>
                  </a:lnTo>
                  <a:lnTo>
                    <a:pt x="629" y="419"/>
                  </a:lnTo>
                  <a:lnTo>
                    <a:pt x="640" y="418"/>
                  </a:lnTo>
                  <a:lnTo>
                    <a:pt x="649" y="415"/>
                  </a:lnTo>
                  <a:lnTo>
                    <a:pt x="636" y="376"/>
                  </a:lnTo>
                  <a:lnTo>
                    <a:pt x="650" y="376"/>
                  </a:lnTo>
                  <a:lnTo>
                    <a:pt x="662" y="380"/>
                  </a:lnTo>
                  <a:lnTo>
                    <a:pt x="674" y="385"/>
                  </a:lnTo>
                  <a:lnTo>
                    <a:pt x="684" y="391"/>
                  </a:lnTo>
                  <a:lnTo>
                    <a:pt x="694" y="399"/>
                  </a:lnTo>
                  <a:lnTo>
                    <a:pt x="707" y="404"/>
                  </a:lnTo>
                  <a:lnTo>
                    <a:pt x="720" y="408"/>
                  </a:lnTo>
                  <a:lnTo>
                    <a:pt x="737" y="409"/>
                  </a:lnTo>
                  <a:lnTo>
                    <a:pt x="749" y="409"/>
                  </a:lnTo>
                  <a:lnTo>
                    <a:pt x="760" y="407"/>
                  </a:lnTo>
                  <a:lnTo>
                    <a:pt x="771" y="406"/>
                  </a:lnTo>
                  <a:lnTo>
                    <a:pt x="783" y="403"/>
                  </a:lnTo>
                  <a:lnTo>
                    <a:pt x="793" y="400"/>
                  </a:lnTo>
                  <a:lnTo>
                    <a:pt x="802" y="394"/>
                  </a:lnTo>
                  <a:lnTo>
                    <a:pt x="811" y="390"/>
                  </a:lnTo>
                  <a:lnTo>
                    <a:pt x="818" y="384"/>
                  </a:lnTo>
                  <a:lnTo>
                    <a:pt x="834" y="3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Freeform 67"/>
            <p:cNvSpPr>
              <a:spLocks/>
            </p:cNvSpPr>
            <p:nvPr/>
          </p:nvSpPr>
          <p:spPr bwMode="auto">
            <a:xfrm>
              <a:off x="5342" y="2784"/>
              <a:ext cx="120" cy="552"/>
            </a:xfrm>
            <a:custGeom>
              <a:avLst/>
              <a:gdLst>
                <a:gd name="T0" fmla="*/ 334 w 361"/>
                <a:gd name="T1" fmla="*/ 194 h 552"/>
                <a:gd name="T2" fmla="*/ 357 w 361"/>
                <a:gd name="T3" fmla="*/ 298 h 552"/>
                <a:gd name="T4" fmla="*/ 360 w 361"/>
                <a:gd name="T5" fmla="*/ 408 h 552"/>
                <a:gd name="T6" fmla="*/ 339 w 361"/>
                <a:gd name="T7" fmla="*/ 509 h 552"/>
                <a:gd name="T8" fmla="*/ 295 w 361"/>
                <a:gd name="T9" fmla="*/ 550 h 552"/>
                <a:gd name="T10" fmla="*/ 326 w 361"/>
                <a:gd name="T11" fmla="*/ 452 h 552"/>
                <a:gd name="T12" fmla="*/ 330 w 361"/>
                <a:gd name="T13" fmla="*/ 346 h 552"/>
                <a:gd name="T14" fmla="*/ 308 w 361"/>
                <a:gd name="T15" fmla="*/ 240 h 552"/>
                <a:gd name="T16" fmla="*/ 261 w 361"/>
                <a:gd name="T17" fmla="*/ 148 h 552"/>
                <a:gd name="T18" fmla="*/ 223 w 361"/>
                <a:gd name="T19" fmla="*/ 110 h 552"/>
                <a:gd name="T20" fmla="*/ 179 w 361"/>
                <a:gd name="T21" fmla="*/ 75 h 552"/>
                <a:gd name="T22" fmla="*/ 127 w 361"/>
                <a:gd name="T23" fmla="*/ 53 h 552"/>
                <a:gd name="T24" fmla="*/ 62 w 361"/>
                <a:gd name="T25" fmla="*/ 54 h 552"/>
                <a:gd name="T26" fmla="*/ 51 w 361"/>
                <a:gd name="T27" fmla="*/ 64 h 552"/>
                <a:gd name="T28" fmla="*/ 55 w 361"/>
                <a:gd name="T29" fmla="*/ 72 h 552"/>
                <a:gd name="T30" fmla="*/ 61 w 361"/>
                <a:gd name="T31" fmla="*/ 81 h 552"/>
                <a:gd name="T32" fmla="*/ 60 w 361"/>
                <a:gd name="T33" fmla="*/ 93 h 552"/>
                <a:gd name="T34" fmla="*/ 42 w 361"/>
                <a:gd name="T35" fmla="*/ 92 h 552"/>
                <a:gd name="T36" fmla="*/ 26 w 361"/>
                <a:gd name="T37" fmla="*/ 85 h 552"/>
                <a:gd name="T38" fmla="*/ 12 w 361"/>
                <a:gd name="T39" fmla="*/ 77 h 552"/>
                <a:gd name="T40" fmla="*/ 3 w 361"/>
                <a:gd name="T41" fmla="*/ 68 h 552"/>
                <a:gd name="T42" fmla="*/ 0 w 361"/>
                <a:gd name="T43" fmla="*/ 44 h 552"/>
                <a:gd name="T44" fmla="*/ 11 w 361"/>
                <a:gd name="T45" fmla="*/ 27 h 552"/>
                <a:gd name="T46" fmla="*/ 30 w 361"/>
                <a:gd name="T47" fmla="*/ 13 h 552"/>
                <a:gd name="T48" fmla="*/ 52 w 361"/>
                <a:gd name="T49" fmla="*/ 1 h 552"/>
                <a:gd name="T50" fmla="*/ 99 w 361"/>
                <a:gd name="T51" fmla="*/ 1 h 552"/>
                <a:gd name="T52" fmla="*/ 142 w 361"/>
                <a:gd name="T53" fmla="*/ 9 h 552"/>
                <a:gd name="T54" fmla="*/ 181 w 361"/>
                <a:gd name="T55" fmla="*/ 22 h 552"/>
                <a:gd name="T56" fmla="*/ 214 w 361"/>
                <a:gd name="T57" fmla="*/ 42 h 552"/>
                <a:gd name="T58" fmla="*/ 245 w 361"/>
                <a:gd name="T59" fmla="*/ 65 h 552"/>
                <a:gd name="T60" fmla="*/ 271 w 361"/>
                <a:gd name="T61" fmla="*/ 91 h 552"/>
                <a:gd name="T62" fmla="*/ 295 w 361"/>
                <a:gd name="T63" fmla="*/ 120 h 552"/>
                <a:gd name="T64" fmla="*/ 316 w 361"/>
                <a:gd name="T65" fmla="*/ 148 h 5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1"/>
                <a:gd name="T100" fmla="*/ 0 h 552"/>
                <a:gd name="T101" fmla="*/ 361 w 361"/>
                <a:gd name="T102" fmla="*/ 552 h 5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1" h="552">
                  <a:moveTo>
                    <a:pt x="316" y="148"/>
                  </a:moveTo>
                  <a:lnTo>
                    <a:pt x="334" y="194"/>
                  </a:lnTo>
                  <a:lnTo>
                    <a:pt x="348" y="244"/>
                  </a:lnTo>
                  <a:lnTo>
                    <a:pt x="357" y="298"/>
                  </a:lnTo>
                  <a:lnTo>
                    <a:pt x="361" y="353"/>
                  </a:lnTo>
                  <a:lnTo>
                    <a:pt x="360" y="408"/>
                  </a:lnTo>
                  <a:lnTo>
                    <a:pt x="353" y="460"/>
                  </a:lnTo>
                  <a:lnTo>
                    <a:pt x="339" y="509"/>
                  </a:lnTo>
                  <a:lnTo>
                    <a:pt x="318" y="552"/>
                  </a:lnTo>
                  <a:lnTo>
                    <a:pt x="295" y="550"/>
                  </a:lnTo>
                  <a:lnTo>
                    <a:pt x="314" y="504"/>
                  </a:lnTo>
                  <a:lnTo>
                    <a:pt x="326" y="452"/>
                  </a:lnTo>
                  <a:lnTo>
                    <a:pt x="331" y="400"/>
                  </a:lnTo>
                  <a:lnTo>
                    <a:pt x="330" y="346"/>
                  </a:lnTo>
                  <a:lnTo>
                    <a:pt x="322" y="292"/>
                  </a:lnTo>
                  <a:lnTo>
                    <a:pt x="308" y="240"/>
                  </a:lnTo>
                  <a:lnTo>
                    <a:pt x="287" y="192"/>
                  </a:lnTo>
                  <a:lnTo>
                    <a:pt x="261" y="148"/>
                  </a:lnTo>
                  <a:lnTo>
                    <a:pt x="243" y="129"/>
                  </a:lnTo>
                  <a:lnTo>
                    <a:pt x="223" y="110"/>
                  </a:lnTo>
                  <a:lnTo>
                    <a:pt x="203" y="91"/>
                  </a:lnTo>
                  <a:lnTo>
                    <a:pt x="179" y="75"/>
                  </a:lnTo>
                  <a:lnTo>
                    <a:pt x="155" y="62"/>
                  </a:lnTo>
                  <a:lnTo>
                    <a:pt x="127" y="53"/>
                  </a:lnTo>
                  <a:lnTo>
                    <a:pt x="96" y="50"/>
                  </a:lnTo>
                  <a:lnTo>
                    <a:pt x="62" y="54"/>
                  </a:lnTo>
                  <a:lnTo>
                    <a:pt x="55" y="60"/>
                  </a:lnTo>
                  <a:lnTo>
                    <a:pt x="51" y="64"/>
                  </a:lnTo>
                  <a:lnTo>
                    <a:pt x="52" y="67"/>
                  </a:lnTo>
                  <a:lnTo>
                    <a:pt x="55" y="72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2" y="86"/>
                  </a:lnTo>
                  <a:lnTo>
                    <a:pt x="60" y="93"/>
                  </a:lnTo>
                  <a:lnTo>
                    <a:pt x="51" y="93"/>
                  </a:lnTo>
                  <a:lnTo>
                    <a:pt x="42" y="92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18" y="81"/>
                  </a:lnTo>
                  <a:lnTo>
                    <a:pt x="12" y="77"/>
                  </a:lnTo>
                  <a:lnTo>
                    <a:pt x="7" y="73"/>
                  </a:lnTo>
                  <a:lnTo>
                    <a:pt x="3" y="68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4" y="34"/>
                  </a:lnTo>
                  <a:lnTo>
                    <a:pt x="11" y="27"/>
                  </a:lnTo>
                  <a:lnTo>
                    <a:pt x="20" y="19"/>
                  </a:lnTo>
                  <a:lnTo>
                    <a:pt x="30" y="13"/>
                  </a:lnTo>
                  <a:lnTo>
                    <a:pt x="40" y="7"/>
                  </a:lnTo>
                  <a:lnTo>
                    <a:pt x="52" y="1"/>
                  </a:lnTo>
                  <a:lnTo>
                    <a:pt x="77" y="0"/>
                  </a:lnTo>
                  <a:lnTo>
                    <a:pt x="99" y="1"/>
                  </a:lnTo>
                  <a:lnTo>
                    <a:pt x="121" y="4"/>
                  </a:lnTo>
                  <a:lnTo>
                    <a:pt x="142" y="9"/>
                  </a:lnTo>
                  <a:lnTo>
                    <a:pt x="161" y="15"/>
                  </a:lnTo>
                  <a:lnTo>
                    <a:pt x="181" y="22"/>
                  </a:lnTo>
                  <a:lnTo>
                    <a:pt x="197" y="31"/>
                  </a:lnTo>
                  <a:lnTo>
                    <a:pt x="214" y="42"/>
                  </a:lnTo>
                  <a:lnTo>
                    <a:pt x="230" y="52"/>
                  </a:lnTo>
                  <a:lnTo>
                    <a:pt x="245" y="65"/>
                  </a:lnTo>
                  <a:lnTo>
                    <a:pt x="258" y="78"/>
                  </a:lnTo>
                  <a:lnTo>
                    <a:pt x="271" y="91"/>
                  </a:lnTo>
                  <a:lnTo>
                    <a:pt x="284" y="105"/>
                  </a:lnTo>
                  <a:lnTo>
                    <a:pt x="295" y="120"/>
                  </a:lnTo>
                  <a:lnTo>
                    <a:pt x="305" y="133"/>
                  </a:lnTo>
                  <a:lnTo>
                    <a:pt x="316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" name="Freeform 68"/>
            <p:cNvSpPr>
              <a:spLocks/>
            </p:cNvSpPr>
            <p:nvPr/>
          </p:nvSpPr>
          <p:spPr bwMode="auto">
            <a:xfrm>
              <a:off x="4890" y="2802"/>
              <a:ext cx="231" cy="600"/>
            </a:xfrm>
            <a:custGeom>
              <a:avLst/>
              <a:gdLst>
                <a:gd name="T0" fmla="*/ 692 w 692"/>
                <a:gd name="T1" fmla="*/ 68 h 600"/>
                <a:gd name="T2" fmla="*/ 669 w 692"/>
                <a:gd name="T3" fmla="*/ 81 h 600"/>
                <a:gd name="T4" fmla="*/ 663 w 692"/>
                <a:gd name="T5" fmla="*/ 49 h 600"/>
                <a:gd name="T6" fmla="*/ 643 w 692"/>
                <a:gd name="T7" fmla="*/ 24 h 600"/>
                <a:gd name="T8" fmla="*/ 579 w 692"/>
                <a:gd name="T9" fmla="*/ 27 h 600"/>
                <a:gd name="T10" fmla="*/ 510 w 692"/>
                <a:gd name="T11" fmla="*/ 72 h 600"/>
                <a:gd name="T12" fmla="*/ 460 w 692"/>
                <a:gd name="T13" fmla="*/ 152 h 600"/>
                <a:gd name="T14" fmla="*/ 441 w 692"/>
                <a:gd name="T15" fmla="*/ 261 h 600"/>
                <a:gd name="T16" fmla="*/ 475 w 692"/>
                <a:gd name="T17" fmla="*/ 392 h 600"/>
                <a:gd name="T18" fmla="*/ 544 w 692"/>
                <a:gd name="T19" fmla="*/ 508 h 600"/>
                <a:gd name="T20" fmla="*/ 553 w 692"/>
                <a:gd name="T21" fmla="*/ 567 h 600"/>
                <a:gd name="T22" fmla="*/ 515 w 692"/>
                <a:gd name="T23" fmla="*/ 588 h 600"/>
                <a:gd name="T24" fmla="*/ 470 w 692"/>
                <a:gd name="T25" fmla="*/ 580 h 600"/>
                <a:gd name="T26" fmla="*/ 421 w 692"/>
                <a:gd name="T27" fmla="*/ 557 h 600"/>
                <a:gd name="T28" fmla="*/ 367 w 692"/>
                <a:gd name="T29" fmla="*/ 518 h 600"/>
                <a:gd name="T30" fmla="*/ 310 w 692"/>
                <a:gd name="T31" fmla="*/ 478 h 600"/>
                <a:gd name="T32" fmla="*/ 247 w 692"/>
                <a:gd name="T33" fmla="*/ 447 h 600"/>
                <a:gd name="T34" fmla="*/ 175 w 692"/>
                <a:gd name="T35" fmla="*/ 431 h 600"/>
                <a:gd name="T36" fmla="*/ 94 w 692"/>
                <a:gd name="T37" fmla="*/ 438 h 600"/>
                <a:gd name="T38" fmla="*/ 62 w 692"/>
                <a:gd name="T39" fmla="*/ 460 h 600"/>
                <a:gd name="T40" fmla="*/ 44 w 692"/>
                <a:gd name="T41" fmla="*/ 490 h 600"/>
                <a:gd name="T42" fmla="*/ 38 w 692"/>
                <a:gd name="T43" fmla="*/ 521 h 600"/>
                <a:gd name="T44" fmla="*/ 51 w 692"/>
                <a:gd name="T45" fmla="*/ 553 h 600"/>
                <a:gd name="T46" fmla="*/ 79 w 692"/>
                <a:gd name="T47" fmla="*/ 576 h 600"/>
                <a:gd name="T48" fmla="*/ 107 w 692"/>
                <a:gd name="T49" fmla="*/ 583 h 600"/>
                <a:gd name="T50" fmla="*/ 131 w 692"/>
                <a:gd name="T51" fmla="*/ 579 h 600"/>
                <a:gd name="T52" fmla="*/ 147 w 692"/>
                <a:gd name="T53" fmla="*/ 565 h 600"/>
                <a:gd name="T54" fmla="*/ 161 w 692"/>
                <a:gd name="T55" fmla="*/ 546 h 600"/>
                <a:gd name="T56" fmla="*/ 153 w 692"/>
                <a:gd name="T57" fmla="*/ 575 h 600"/>
                <a:gd name="T58" fmla="*/ 129 w 692"/>
                <a:gd name="T59" fmla="*/ 593 h 600"/>
                <a:gd name="T60" fmla="*/ 95 w 692"/>
                <a:gd name="T61" fmla="*/ 600 h 600"/>
                <a:gd name="T62" fmla="*/ 55 w 692"/>
                <a:gd name="T63" fmla="*/ 591 h 600"/>
                <a:gd name="T64" fmla="*/ 26 w 692"/>
                <a:gd name="T65" fmla="*/ 573 h 600"/>
                <a:gd name="T66" fmla="*/ 0 w 692"/>
                <a:gd name="T67" fmla="*/ 519 h 600"/>
                <a:gd name="T68" fmla="*/ 18 w 692"/>
                <a:gd name="T69" fmla="*/ 464 h 600"/>
                <a:gd name="T70" fmla="*/ 66 w 692"/>
                <a:gd name="T71" fmla="*/ 433 h 600"/>
                <a:gd name="T72" fmla="*/ 134 w 692"/>
                <a:gd name="T73" fmla="*/ 415 h 600"/>
                <a:gd name="T74" fmla="*/ 217 w 692"/>
                <a:gd name="T75" fmla="*/ 428 h 600"/>
                <a:gd name="T76" fmla="*/ 290 w 692"/>
                <a:gd name="T77" fmla="*/ 455 h 600"/>
                <a:gd name="T78" fmla="*/ 353 w 692"/>
                <a:gd name="T79" fmla="*/ 490 h 600"/>
                <a:gd name="T80" fmla="*/ 413 w 692"/>
                <a:gd name="T81" fmla="*/ 529 h 600"/>
                <a:gd name="T82" fmla="*/ 471 w 692"/>
                <a:gd name="T83" fmla="*/ 565 h 600"/>
                <a:gd name="T84" fmla="*/ 509 w 692"/>
                <a:gd name="T85" fmla="*/ 574 h 600"/>
                <a:gd name="T86" fmla="*/ 532 w 692"/>
                <a:gd name="T87" fmla="*/ 568 h 600"/>
                <a:gd name="T88" fmla="*/ 547 w 692"/>
                <a:gd name="T89" fmla="*/ 553 h 600"/>
                <a:gd name="T90" fmla="*/ 434 w 692"/>
                <a:gd name="T91" fmla="*/ 364 h 600"/>
                <a:gd name="T92" fmla="*/ 406 w 692"/>
                <a:gd name="T93" fmla="*/ 217 h 600"/>
                <a:gd name="T94" fmla="*/ 440 w 692"/>
                <a:gd name="T95" fmla="*/ 109 h 600"/>
                <a:gd name="T96" fmla="*/ 506 w 692"/>
                <a:gd name="T97" fmla="*/ 39 h 600"/>
                <a:gd name="T98" fmla="*/ 582 w 692"/>
                <a:gd name="T99" fmla="*/ 4 h 600"/>
                <a:gd name="T100" fmla="*/ 632 w 692"/>
                <a:gd name="T101" fmla="*/ 3 h 600"/>
                <a:gd name="T102" fmla="*/ 663 w 692"/>
                <a:gd name="T103" fmla="*/ 16 h 600"/>
                <a:gd name="T104" fmla="*/ 687 w 692"/>
                <a:gd name="T105" fmla="*/ 39 h 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2"/>
                <a:gd name="T160" fmla="*/ 0 h 600"/>
                <a:gd name="T161" fmla="*/ 692 w 692"/>
                <a:gd name="T162" fmla="*/ 600 h 6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2" h="600">
                  <a:moveTo>
                    <a:pt x="687" y="39"/>
                  </a:moveTo>
                  <a:lnTo>
                    <a:pt x="691" y="52"/>
                  </a:lnTo>
                  <a:lnTo>
                    <a:pt x="692" y="68"/>
                  </a:lnTo>
                  <a:lnTo>
                    <a:pt x="685" y="81"/>
                  </a:lnTo>
                  <a:lnTo>
                    <a:pt x="671" y="89"/>
                  </a:lnTo>
                  <a:lnTo>
                    <a:pt x="669" y="81"/>
                  </a:lnTo>
                  <a:lnTo>
                    <a:pt x="667" y="72"/>
                  </a:lnTo>
                  <a:lnTo>
                    <a:pt x="666" y="61"/>
                  </a:lnTo>
                  <a:lnTo>
                    <a:pt x="663" y="49"/>
                  </a:lnTo>
                  <a:lnTo>
                    <a:pt x="659" y="40"/>
                  </a:lnTo>
                  <a:lnTo>
                    <a:pt x="653" y="30"/>
                  </a:lnTo>
                  <a:lnTo>
                    <a:pt x="643" y="24"/>
                  </a:lnTo>
                  <a:lnTo>
                    <a:pt x="627" y="19"/>
                  </a:lnTo>
                  <a:lnTo>
                    <a:pt x="604" y="20"/>
                  </a:lnTo>
                  <a:lnTo>
                    <a:pt x="579" y="27"/>
                  </a:lnTo>
                  <a:lnTo>
                    <a:pt x="556" y="38"/>
                  </a:lnTo>
                  <a:lnTo>
                    <a:pt x="532" y="52"/>
                  </a:lnTo>
                  <a:lnTo>
                    <a:pt x="510" y="72"/>
                  </a:lnTo>
                  <a:lnTo>
                    <a:pt x="491" y="95"/>
                  </a:lnTo>
                  <a:lnTo>
                    <a:pt x="473" y="122"/>
                  </a:lnTo>
                  <a:lnTo>
                    <a:pt x="460" y="152"/>
                  </a:lnTo>
                  <a:lnTo>
                    <a:pt x="449" y="185"/>
                  </a:lnTo>
                  <a:lnTo>
                    <a:pt x="443" y="221"/>
                  </a:lnTo>
                  <a:lnTo>
                    <a:pt x="441" y="261"/>
                  </a:lnTo>
                  <a:lnTo>
                    <a:pt x="447" y="302"/>
                  </a:lnTo>
                  <a:lnTo>
                    <a:pt x="457" y="346"/>
                  </a:lnTo>
                  <a:lnTo>
                    <a:pt x="475" y="392"/>
                  </a:lnTo>
                  <a:lnTo>
                    <a:pt x="500" y="440"/>
                  </a:lnTo>
                  <a:lnTo>
                    <a:pt x="532" y="490"/>
                  </a:lnTo>
                  <a:lnTo>
                    <a:pt x="544" y="508"/>
                  </a:lnTo>
                  <a:lnTo>
                    <a:pt x="552" y="527"/>
                  </a:lnTo>
                  <a:lnTo>
                    <a:pt x="556" y="546"/>
                  </a:lnTo>
                  <a:lnTo>
                    <a:pt x="553" y="567"/>
                  </a:lnTo>
                  <a:lnTo>
                    <a:pt x="541" y="579"/>
                  </a:lnTo>
                  <a:lnTo>
                    <a:pt x="530" y="585"/>
                  </a:lnTo>
                  <a:lnTo>
                    <a:pt x="515" y="588"/>
                  </a:lnTo>
                  <a:lnTo>
                    <a:pt x="501" y="587"/>
                  </a:lnTo>
                  <a:lnTo>
                    <a:pt x="486" y="584"/>
                  </a:lnTo>
                  <a:lnTo>
                    <a:pt x="470" y="580"/>
                  </a:lnTo>
                  <a:lnTo>
                    <a:pt x="454" y="574"/>
                  </a:lnTo>
                  <a:lnTo>
                    <a:pt x="439" y="570"/>
                  </a:lnTo>
                  <a:lnTo>
                    <a:pt x="421" y="557"/>
                  </a:lnTo>
                  <a:lnTo>
                    <a:pt x="404" y="544"/>
                  </a:lnTo>
                  <a:lnTo>
                    <a:pt x="386" y="532"/>
                  </a:lnTo>
                  <a:lnTo>
                    <a:pt x="367" y="518"/>
                  </a:lnTo>
                  <a:lnTo>
                    <a:pt x="349" y="504"/>
                  </a:lnTo>
                  <a:lnTo>
                    <a:pt x="330" y="491"/>
                  </a:lnTo>
                  <a:lnTo>
                    <a:pt x="310" y="478"/>
                  </a:lnTo>
                  <a:lnTo>
                    <a:pt x="290" y="466"/>
                  </a:lnTo>
                  <a:lnTo>
                    <a:pt x="269" y="457"/>
                  </a:lnTo>
                  <a:lnTo>
                    <a:pt x="247" y="447"/>
                  </a:lnTo>
                  <a:lnTo>
                    <a:pt x="225" y="440"/>
                  </a:lnTo>
                  <a:lnTo>
                    <a:pt x="200" y="434"/>
                  </a:lnTo>
                  <a:lnTo>
                    <a:pt x="175" y="431"/>
                  </a:lnTo>
                  <a:lnTo>
                    <a:pt x="149" y="431"/>
                  </a:lnTo>
                  <a:lnTo>
                    <a:pt x="122" y="432"/>
                  </a:lnTo>
                  <a:lnTo>
                    <a:pt x="94" y="438"/>
                  </a:lnTo>
                  <a:lnTo>
                    <a:pt x="82" y="444"/>
                  </a:lnTo>
                  <a:lnTo>
                    <a:pt x="72" y="452"/>
                  </a:lnTo>
                  <a:lnTo>
                    <a:pt x="62" y="460"/>
                  </a:lnTo>
                  <a:lnTo>
                    <a:pt x="56" y="470"/>
                  </a:lnTo>
                  <a:lnTo>
                    <a:pt x="50" y="479"/>
                  </a:lnTo>
                  <a:lnTo>
                    <a:pt x="44" y="490"/>
                  </a:lnTo>
                  <a:lnTo>
                    <a:pt x="39" y="500"/>
                  </a:lnTo>
                  <a:lnTo>
                    <a:pt x="35" y="509"/>
                  </a:lnTo>
                  <a:lnTo>
                    <a:pt x="38" y="521"/>
                  </a:lnTo>
                  <a:lnTo>
                    <a:pt x="42" y="532"/>
                  </a:lnTo>
                  <a:lnTo>
                    <a:pt x="46" y="543"/>
                  </a:lnTo>
                  <a:lnTo>
                    <a:pt x="51" y="553"/>
                  </a:lnTo>
                  <a:lnTo>
                    <a:pt x="57" y="563"/>
                  </a:lnTo>
                  <a:lnTo>
                    <a:pt x="66" y="571"/>
                  </a:lnTo>
                  <a:lnTo>
                    <a:pt x="79" y="576"/>
                  </a:lnTo>
                  <a:lnTo>
                    <a:pt x="94" y="581"/>
                  </a:lnTo>
                  <a:lnTo>
                    <a:pt x="100" y="583"/>
                  </a:lnTo>
                  <a:lnTo>
                    <a:pt x="107" y="583"/>
                  </a:lnTo>
                  <a:lnTo>
                    <a:pt x="116" y="583"/>
                  </a:lnTo>
                  <a:lnTo>
                    <a:pt x="123" y="581"/>
                  </a:lnTo>
                  <a:lnTo>
                    <a:pt x="131" y="579"/>
                  </a:lnTo>
                  <a:lnTo>
                    <a:pt x="139" y="575"/>
                  </a:lnTo>
                  <a:lnTo>
                    <a:pt x="144" y="570"/>
                  </a:lnTo>
                  <a:lnTo>
                    <a:pt x="147" y="565"/>
                  </a:lnTo>
                  <a:lnTo>
                    <a:pt x="140" y="534"/>
                  </a:lnTo>
                  <a:lnTo>
                    <a:pt x="157" y="534"/>
                  </a:lnTo>
                  <a:lnTo>
                    <a:pt x="161" y="546"/>
                  </a:lnTo>
                  <a:lnTo>
                    <a:pt x="161" y="557"/>
                  </a:lnTo>
                  <a:lnTo>
                    <a:pt x="159" y="567"/>
                  </a:lnTo>
                  <a:lnTo>
                    <a:pt x="153" y="575"/>
                  </a:lnTo>
                  <a:lnTo>
                    <a:pt x="147" y="583"/>
                  </a:lnTo>
                  <a:lnTo>
                    <a:pt x="138" y="588"/>
                  </a:lnTo>
                  <a:lnTo>
                    <a:pt x="129" y="593"/>
                  </a:lnTo>
                  <a:lnTo>
                    <a:pt x="120" y="598"/>
                  </a:lnTo>
                  <a:lnTo>
                    <a:pt x="108" y="600"/>
                  </a:lnTo>
                  <a:lnTo>
                    <a:pt x="95" y="600"/>
                  </a:lnTo>
                  <a:lnTo>
                    <a:pt x="82" y="599"/>
                  </a:lnTo>
                  <a:lnTo>
                    <a:pt x="68" y="596"/>
                  </a:lnTo>
                  <a:lnTo>
                    <a:pt x="55" y="591"/>
                  </a:lnTo>
                  <a:lnTo>
                    <a:pt x="44" y="586"/>
                  </a:lnTo>
                  <a:lnTo>
                    <a:pt x="34" y="580"/>
                  </a:lnTo>
                  <a:lnTo>
                    <a:pt x="26" y="573"/>
                  </a:lnTo>
                  <a:lnTo>
                    <a:pt x="16" y="563"/>
                  </a:lnTo>
                  <a:lnTo>
                    <a:pt x="7" y="543"/>
                  </a:lnTo>
                  <a:lnTo>
                    <a:pt x="0" y="519"/>
                  </a:lnTo>
                  <a:lnTo>
                    <a:pt x="1" y="490"/>
                  </a:lnTo>
                  <a:lnTo>
                    <a:pt x="8" y="477"/>
                  </a:lnTo>
                  <a:lnTo>
                    <a:pt x="18" y="464"/>
                  </a:lnTo>
                  <a:lnTo>
                    <a:pt x="31" y="453"/>
                  </a:lnTo>
                  <a:lnTo>
                    <a:pt x="48" y="442"/>
                  </a:lnTo>
                  <a:lnTo>
                    <a:pt x="66" y="433"/>
                  </a:lnTo>
                  <a:lnTo>
                    <a:pt x="87" y="426"/>
                  </a:lnTo>
                  <a:lnTo>
                    <a:pt x="109" y="420"/>
                  </a:lnTo>
                  <a:lnTo>
                    <a:pt x="134" y="415"/>
                  </a:lnTo>
                  <a:lnTo>
                    <a:pt x="164" y="417"/>
                  </a:lnTo>
                  <a:lnTo>
                    <a:pt x="191" y="422"/>
                  </a:lnTo>
                  <a:lnTo>
                    <a:pt x="217" y="428"/>
                  </a:lnTo>
                  <a:lnTo>
                    <a:pt x="243" y="436"/>
                  </a:lnTo>
                  <a:lnTo>
                    <a:pt x="266" y="444"/>
                  </a:lnTo>
                  <a:lnTo>
                    <a:pt x="290" y="455"/>
                  </a:lnTo>
                  <a:lnTo>
                    <a:pt x="312" y="465"/>
                  </a:lnTo>
                  <a:lnTo>
                    <a:pt x="332" y="477"/>
                  </a:lnTo>
                  <a:lnTo>
                    <a:pt x="353" y="490"/>
                  </a:lnTo>
                  <a:lnTo>
                    <a:pt x="373" y="503"/>
                  </a:lnTo>
                  <a:lnTo>
                    <a:pt x="393" y="517"/>
                  </a:lnTo>
                  <a:lnTo>
                    <a:pt x="413" y="529"/>
                  </a:lnTo>
                  <a:lnTo>
                    <a:pt x="432" y="541"/>
                  </a:lnTo>
                  <a:lnTo>
                    <a:pt x="452" y="554"/>
                  </a:lnTo>
                  <a:lnTo>
                    <a:pt x="471" y="565"/>
                  </a:lnTo>
                  <a:lnTo>
                    <a:pt x="492" y="575"/>
                  </a:lnTo>
                  <a:lnTo>
                    <a:pt x="501" y="575"/>
                  </a:lnTo>
                  <a:lnTo>
                    <a:pt x="509" y="574"/>
                  </a:lnTo>
                  <a:lnTo>
                    <a:pt x="518" y="573"/>
                  </a:lnTo>
                  <a:lnTo>
                    <a:pt x="526" y="570"/>
                  </a:lnTo>
                  <a:lnTo>
                    <a:pt x="532" y="568"/>
                  </a:lnTo>
                  <a:lnTo>
                    <a:pt x="537" y="564"/>
                  </a:lnTo>
                  <a:lnTo>
                    <a:pt x="543" y="558"/>
                  </a:lnTo>
                  <a:lnTo>
                    <a:pt x="547" y="553"/>
                  </a:lnTo>
                  <a:lnTo>
                    <a:pt x="497" y="486"/>
                  </a:lnTo>
                  <a:lnTo>
                    <a:pt x="461" y="423"/>
                  </a:lnTo>
                  <a:lnTo>
                    <a:pt x="434" y="364"/>
                  </a:lnTo>
                  <a:lnTo>
                    <a:pt x="417" y="311"/>
                  </a:lnTo>
                  <a:lnTo>
                    <a:pt x="408" y="262"/>
                  </a:lnTo>
                  <a:lnTo>
                    <a:pt x="406" y="217"/>
                  </a:lnTo>
                  <a:lnTo>
                    <a:pt x="413" y="176"/>
                  </a:lnTo>
                  <a:lnTo>
                    <a:pt x="423" y="140"/>
                  </a:lnTo>
                  <a:lnTo>
                    <a:pt x="440" y="109"/>
                  </a:lnTo>
                  <a:lnTo>
                    <a:pt x="460" y="81"/>
                  </a:lnTo>
                  <a:lnTo>
                    <a:pt x="482" y="58"/>
                  </a:lnTo>
                  <a:lnTo>
                    <a:pt x="506" y="39"/>
                  </a:lnTo>
                  <a:lnTo>
                    <a:pt x="532" y="24"/>
                  </a:lnTo>
                  <a:lnTo>
                    <a:pt x="557" y="12"/>
                  </a:lnTo>
                  <a:lnTo>
                    <a:pt x="582" y="4"/>
                  </a:lnTo>
                  <a:lnTo>
                    <a:pt x="604" y="0"/>
                  </a:lnTo>
                  <a:lnTo>
                    <a:pt x="619" y="1"/>
                  </a:lnTo>
                  <a:lnTo>
                    <a:pt x="632" y="3"/>
                  </a:lnTo>
                  <a:lnTo>
                    <a:pt x="644" y="7"/>
                  </a:lnTo>
                  <a:lnTo>
                    <a:pt x="654" y="11"/>
                  </a:lnTo>
                  <a:lnTo>
                    <a:pt x="663" y="16"/>
                  </a:lnTo>
                  <a:lnTo>
                    <a:pt x="671" y="23"/>
                  </a:lnTo>
                  <a:lnTo>
                    <a:pt x="679" y="30"/>
                  </a:lnTo>
                  <a:lnTo>
                    <a:pt x="687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" name="Freeform 69"/>
            <p:cNvSpPr>
              <a:spLocks/>
            </p:cNvSpPr>
            <p:nvPr/>
          </p:nvSpPr>
          <p:spPr bwMode="auto">
            <a:xfrm>
              <a:off x="4606" y="2810"/>
              <a:ext cx="312" cy="381"/>
            </a:xfrm>
            <a:custGeom>
              <a:avLst/>
              <a:gdLst>
                <a:gd name="T0" fmla="*/ 893 w 937"/>
                <a:gd name="T1" fmla="*/ 114 h 381"/>
                <a:gd name="T2" fmla="*/ 819 w 937"/>
                <a:gd name="T3" fmla="*/ 74 h 381"/>
                <a:gd name="T4" fmla="*/ 736 w 937"/>
                <a:gd name="T5" fmla="*/ 42 h 381"/>
                <a:gd name="T6" fmla="*/ 648 w 937"/>
                <a:gd name="T7" fmla="*/ 23 h 381"/>
                <a:gd name="T8" fmla="*/ 554 w 937"/>
                <a:gd name="T9" fmla="*/ 19 h 381"/>
                <a:gd name="T10" fmla="*/ 456 w 937"/>
                <a:gd name="T11" fmla="*/ 34 h 381"/>
                <a:gd name="T12" fmla="*/ 370 w 937"/>
                <a:gd name="T13" fmla="*/ 81 h 381"/>
                <a:gd name="T14" fmla="*/ 314 w 937"/>
                <a:gd name="T15" fmla="*/ 152 h 381"/>
                <a:gd name="T16" fmla="*/ 305 w 937"/>
                <a:gd name="T17" fmla="*/ 240 h 381"/>
                <a:gd name="T18" fmla="*/ 348 w 937"/>
                <a:gd name="T19" fmla="*/ 311 h 381"/>
                <a:gd name="T20" fmla="*/ 419 w 937"/>
                <a:gd name="T21" fmla="*/ 355 h 381"/>
                <a:gd name="T22" fmla="*/ 488 w 937"/>
                <a:gd name="T23" fmla="*/ 358 h 381"/>
                <a:gd name="T24" fmla="*/ 550 w 937"/>
                <a:gd name="T25" fmla="*/ 345 h 381"/>
                <a:gd name="T26" fmla="*/ 597 w 937"/>
                <a:gd name="T27" fmla="*/ 315 h 381"/>
                <a:gd name="T28" fmla="*/ 617 w 937"/>
                <a:gd name="T29" fmla="*/ 262 h 381"/>
                <a:gd name="T30" fmla="*/ 599 w 937"/>
                <a:gd name="T31" fmla="*/ 194 h 381"/>
                <a:gd name="T32" fmla="*/ 521 w 937"/>
                <a:gd name="T33" fmla="*/ 146 h 381"/>
                <a:gd name="T34" fmla="*/ 480 w 937"/>
                <a:gd name="T35" fmla="*/ 155 h 381"/>
                <a:gd name="T36" fmla="*/ 451 w 937"/>
                <a:gd name="T37" fmla="*/ 183 h 381"/>
                <a:gd name="T38" fmla="*/ 444 w 937"/>
                <a:gd name="T39" fmla="*/ 229 h 381"/>
                <a:gd name="T40" fmla="*/ 482 w 937"/>
                <a:gd name="T41" fmla="*/ 256 h 381"/>
                <a:gd name="T42" fmla="*/ 502 w 937"/>
                <a:gd name="T43" fmla="*/ 243 h 381"/>
                <a:gd name="T44" fmla="*/ 506 w 937"/>
                <a:gd name="T45" fmla="*/ 218 h 381"/>
                <a:gd name="T46" fmla="*/ 526 w 937"/>
                <a:gd name="T47" fmla="*/ 216 h 381"/>
                <a:gd name="T48" fmla="*/ 539 w 937"/>
                <a:gd name="T49" fmla="*/ 244 h 381"/>
                <a:gd name="T50" fmla="*/ 528 w 937"/>
                <a:gd name="T51" fmla="*/ 266 h 381"/>
                <a:gd name="T52" fmla="*/ 501 w 937"/>
                <a:gd name="T53" fmla="*/ 279 h 381"/>
                <a:gd name="T54" fmla="*/ 414 w 937"/>
                <a:gd name="T55" fmla="*/ 246 h 381"/>
                <a:gd name="T56" fmla="*/ 422 w 937"/>
                <a:gd name="T57" fmla="*/ 164 h 381"/>
                <a:gd name="T58" fmla="*/ 484 w 937"/>
                <a:gd name="T59" fmla="*/ 121 h 381"/>
                <a:gd name="T60" fmla="*/ 597 w 937"/>
                <a:gd name="T61" fmla="*/ 155 h 381"/>
                <a:gd name="T62" fmla="*/ 644 w 937"/>
                <a:gd name="T63" fmla="*/ 222 h 381"/>
                <a:gd name="T64" fmla="*/ 635 w 937"/>
                <a:gd name="T65" fmla="*/ 295 h 381"/>
                <a:gd name="T66" fmla="*/ 580 w 937"/>
                <a:gd name="T67" fmla="*/ 356 h 381"/>
                <a:gd name="T68" fmla="*/ 488 w 937"/>
                <a:gd name="T69" fmla="*/ 381 h 381"/>
                <a:gd name="T70" fmla="*/ 413 w 937"/>
                <a:gd name="T71" fmla="*/ 367 h 381"/>
                <a:gd name="T72" fmla="*/ 364 w 937"/>
                <a:gd name="T73" fmla="*/ 345 h 381"/>
                <a:gd name="T74" fmla="*/ 325 w 937"/>
                <a:gd name="T75" fmla="*/ 315 h 381"/>
                <a:gd name="T76" fmla="*/ 283 w 937"/>
                <a:gd name="T77" fmla="*/ 234 h 381"/>
                <a:gd name="T78" fmla="*/ 295 w 937"/>
                <a:gd name="T79" fmla="*/ 149 h 381"/>
                <a:gd name="T80" fmla="*/ 371 w 937"/>
                <a:gd name="T81" fmla="*/ 50 h 381"/>
                <a:gd name="T82" fmla="*/ 305 w 937"/>
                <a:gd name="T83" fmla="*/ 69 h 381"/>
                <a:gd name="T84" fmla="*/ 238 w 937"/>
                <a:gd name="T85" fmla="*/ 98 h 381"/>
                <a:gd name="T86" fmla="*/ 169 w 937"/>
                <a:gd name="T87" fmla="*/ 124 h 381"/>
                <a:gd name="T88" fmla="*/ 100 w 937"/>
                <a:gd name="T89" fmla="*/ 136 h 381"/>
                <a:gd name="T90" fmla="*/ 31 w 937"/>
                <a:gd name="T91" fmla="*/ 123 h 381"/>
                <a:gd name="T92" fmla="*/ 0 w 937"/>
                <a:gd name="T93" fmla="*/ 79 h 381"/>
                <a:gd name="T94" fmla="*/ 22 w 937"/>
                <a:gd name="T95" fmla="*/ 48 h 381"/>
                <a:gd name="T96" fmla="*/ 42 w 937"/>
                <a:gd name="T97" fmla="*/ 48 h 381"/>
                <a:gd name="T98" fmla="*/ 30 w 937"/>
                <a:gd name="T99" fmla="*/ 80 h 381"/>
                <a:gd name="T100" fmla="*/ 48 w 937"/>
                <a:gd name="T101" fmla="*/ 112 h 381"/>
                <a:gd name="T102" fmla="*/ 116 w 937"/>
                <a:gd name="T103" fmla="*/ 116 h 381"/>
                <a:gd name="T104" fmla="*/ 183 w 937"/>
                <a:gd name="T105" fmla="*/ 105 h 381"/>
                <a:gd name="T106" fmla="*/ 273 w 937"/>
                <a:gd name="T107" fmla="*/ 68 h 381"/>
                <a:gd name="T108" fmla="*/ 377 w 937"/>
                <a:gd name="T109" fmla="*/ 34 h 381"/>
                <a:gd name="T110" fmla="*/ 488 w 937"/>
                <a:gd name="T111" fmla="*/ 8 h 381"/>
                <a:gd name="T112" fmla="*/ 601 w 937"/>
                <a:gd name="T113" fmla="*/ 0 h 381"/>
                <a:gd name="T114" fmla="*/ 710 w 937"/>
                <a:gd name="T115" fmla="*/ 11 h 381"/>
                <a:gd name="T116" fmla="*/ 793 w 937"/>
                <a:gd name="T117" fmla="*/ 39 h 381"/>
                <a:gd name="T118" fmla="*/ 870 w 937"/>
                <a:gd name="T119" fmla="*/ 69 h 381"/>
                <a:gd name="T120" fmla="*/ 937 w 937"/>
                <a:gd name="T121" fmla="*/ 111 h 38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37"/>
                <a:gd name="T184" fmla="*/ 0 h 381"/>
                <a:gd name="T185" fmla="*/ 937 w 937"/>
                <a:gd name="T186" fmla="*/ 381 h 38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37" h="381">
                  <a:moveTo>
                    <a:pt x="937" y="111"/>
                  </a:moveTo>
                  <a:lnTo>
                    <a:pt x="916" y="128"/>
                  </a:lnTo>
                  <a:lnTo>
                    <a:pt x="893" y="114"/>
                  </a:lnTo>
                  <a:lnTo>
                    <a:pt x="870" y="100"/>
                  </a:lnTo>
                  <a:lnTo>
                    <a:pt x="844" y="86"/>
                  </a:lnTo>
                  <a:lnTo>
                    <a:pt x="819" y="74"/>
                  </a:lnTo>
                  <a:lnTo>
                    <a:pt x="792" y="63"/>
                  </a:lnTo>
                  <a:lnTo>
                    <a:pt x="765" y="52"/>
                  </a:lnTo>
                  <a:lnTo>
                    <a:pt x="736" y="42"/>
                  </a:lnTo>
                  <a:lnTo>
                    <a:pt x="708" y="35"/>
                  </a:lnTo>
                  <a:lnTo>
                    <a:pt x="678" y="28"/>
                  </a:lnTo>
                  <a:lnTo>
                    <a:pt x="648" y="23"/>
                  </a:lnTo>
                  <a:lnTo>
                    <a:pt x="617" y="20"/>
                  </a:lnTo>
                  <a:lnTo>
                    <a:pt x="586" y="19"/>
                  </a:lnTo>
                  <a:lnTo>
                    <a:pt x="554" y="19"/>
                  </a:lnTo>
                  <a:lnTo>
                    <a:pt x="522" y="22"/>
                  </a:lnTo>
                  <a:lnTo>
                    <a:pt x="489" y="26"/>
                  </a:lnTo>
                  <a:lnTo>
                    <a:pt x="456" y="34"/>
                  </a:lnTo>
                  <a:lnTo>
                    <a:pt x="425" y="47"/>
                  </a:lnTo>
                  <a:lnTo>
                    <a:pt x="396" y="63"/>
                  </a:lnTo>
                  <a:lnTo>
                    <a:pt x="370" y="81"/>
                  </a:lnTo>
                  <a:lnTo>
                    <a:pt x="348" y="102"/>
                  </a:lnTo>
                  <a:lnTo>
                    <a:pt x="329" y="127"/>
                  </a:lnTo>
                  <a:lnTo>
                    <a:pt x="314" y="152"/>
                  </a:lnTo>
                  <a:lnTo>
                    <a:pt x="305" y="181"/>
                  </a:lnTo>
                  <a:lnTo>
                    <a:pt x="301" y="211"/>
                  </a:lnTo>
                  <a:lnTo>
                    <a:pt x="305" y="240"/>
                  </a:lnTo>
                  <a:lnTo>
                    <a:pt x="316" y="266"/>
                  </a:lnTo>
                  <a:lnTo>
                    <a:pt x="330" y="290"/>
                  </a:lnTo>
                  <a:lnTo>
                    <a:pt x="348" y="311"/>
                  </a:lnTo>
                  <a:lnTo>
                    <a:pt x="370" y="329"/>
                  </a:lnTo>
                  <a:lnTo>
                    <a:pt x="393" y="344"/>
                  </a:lnTo>
                  <a:lnTo>
                    <a:pt x="419" y="355"/>
                  </a:lnTo>
                  <a:lnTo>
                    <a:pt x="445" y="360"/>
                  </a:lnTo>
                  <a:lnTo>
                    <a:pt x="467" y="360"/>
                  </a:lnTo>
                  <a:lnTo>
                    <a:pt x="488" y="358"/>
                  </a:lnTo>
                  <a:lnTo>
                    <a:pt x="510" y="356"/>
                  </a:lnTo>
                  <a:lnTo>
                    <a:pt x="531" y="352"/>
                  </a:lnTo>
                  <a:lnTo>
                    <a:pt x="550" y="345"/>
                  </a:lnTo>
                  <a:lnTo>
                    <a:pt x="569" y="338"/>
                  </a:lnTo>
                  <a:lnTo>
                    <a:pt x="584" y="328"/>
                  </a:lnTo>
                  <a:lnTo>
                    <a:pt x="597" y="315"/>
                  </a:lnTo>
                  <a:lnTo>
                    <a:pt x="604" y="301"/>
                  </a:lnTo>
                  <a:lnTo>
                    <a:pt x="611" y="283"/>
                  </a:lnTo>
                  <a:lnTo>
                    <a:pt x="617" y="262"/>
                  </a:lnTo>
                  <a:lnTo>
                    <a:pt x="618" y="240"/>
                  </a:lnTo>
                  <a:lnTo>
                    <a:pt x="611" y="216"/>
                  </a:lnTo>
                  <a:lnTo>
                    <a:pt x="599" y="194"/>
                  </a:lnTo>
                  <a:lnTo>
                    <a:pt x="574" y="170"/>
                  </a:lnTo>
                  <a:lnTo>
                    <a:pt x="536" y="150"/>
                  </a:lnTo>
                  <a:lnTo>
                    <a:pt x="521" y="146"/>
                  </a:lnTo>
                  <a:lnTo>
                    <a:pt x="506" y="146"/>
                  </a:lnTo>
                  <a:lnTo>
                    <a:pt x="493" y="149"/>
                  </a:lnTo>
                  <a:lnTo>
                    <a:pt x="480" y="155"/>
                  </a:lnTo>
                  <a:lnTo>
                    <a:pt x="470" y="164"/>
                  </a:lnTo>
                  <a:lnTo>
                    <a:pt x="460" y="174"/>
                  </a:lnTo>
                  <a:lnTo>
                    <a:pt x="451" y="183"/>
                  </a:lnTo>
                  <a:lnTo>
                    <a:pt x="443" y="192"/>
                  </a:lnTo>
                  <a:lnTo>
                    <a:pt x="441" y="211"/>
                  </a:lnTo>
                  <a:lnTo>
                    <a:pt x="444" y="229"/>
                  </a:lnTo>
                  <a:lnTo>
                    <a:pt x="453" y="245"/>
                  </a:lnTo>
                  <a:lnTo>
                    <a:pt x="469" y="255"/>
                  </a:lnTo>
                  <a:lnTo>
                    <a:pt x="482" y="256"/>
                  </a:lnTo>
                  <a:lnTo>
                    <a:pt x="492" y="254"/>
                  </a:lnTo>
                  <a:lnTo>
                    <a:pt x="499" y="249"/>
                  </a:lnTo>
                  <a:lnTo>
                    <a:pt x="502" y="243"/>
                  </a:lnTo>
                  <a:lnTo>
                    <a:pt x="505" y="235"/>
                  </a:lnTo>
                  <a:lnTo>
                    <a:pt x="506" y="227"/>
                  </a:lnTo>
                  <a:lnTo>
                    <a:pt x="506" y="218"/>
                  </a:lnTo>
                  <a:lnTo>
                    <a:pt x="506" y="211"/>
                  </a:lnTo>
                  <a:lnTo>
                    <a:pt x="519" y="209"/>
                  </a:lnTo>
                  <a:lnTo>
                    <a:pt x="526" y="216"/>
                  </a:lnTo>
                  <a:lnTo>
                    <a:pt x="531" y="226"/>
                  </a:lnTo>
                  <a:lnTo>
                    <a:pt x="536" y="230"/>
                  </a:lnTo>
                  <a:lnTo>
                    <a:pt x="539" y="244"/>
                  </a:lnTo>
                  <a:lnTo>
                    <a:pt x="539" y="254"/>
                  </a:lnTo>
                  <a:lnTo>
                    <a:pt x="535" y="261"/>
                  </a:lnTo>
                  <a:lnTo>
                    <a:pt x="528" y="266"/>
                  </a:lnTo>
                  <a:lnTo>
                    <a:pt x="521" y="271"/>
                  </a:lnTo>
                  <a:lnTo>
                    <a:pt x="512" y="275"/>
                  </a:lnTo>
                  <a:lnTo>
                    <a:pt x="501" y="279"/>
                  </a:lnTo>
                  <a:lnTo>
                    <a:pt x="492" y="286"/>
                  </a:lnTo>
                  <a:lnTo>
                    <a:pt x="441" y="270"/>
                  </a:lnTo>
                  <a:lnTo>
                    <a:pt x="414" y="246"/>
                  </a:lnTo>
                  <a:lnTo>
                    <a:pt x="404" y="219"/>
                  </a:lnTo>
                  <a:lnTo>
                    <a:pt x="408" y="191"/>
                  </a:lnTo>
                  <a:lnTo>
                    <a:pt x="422" y="164"/>
                  </a:lnTo>
                  <a:lnTo>
                    <a:pt x="441" y="142"/>
                  </a:lnTo>
                  <a:lnTo>
                    <a:pt x="464" y="127"/>
                  </a:lnTo>
                  <a:lnTo>
                    <a:pt x="484" y="121"/>
                  </a:lnTo>
                  <a:lnTo>
                    <a:pt x="530" y="128"/>
                  </a:lnTo>
                  <a:lnTo>
                    <a:pt x="567" y="139"/>
                  </a:lnTo>
                  <a:lnTo>
                    <a:pt x="597" y="155"/>
                  </a:lnTo>
                  <a:lnTo>
                    <a:pt x="621" y="175"/>
                  </a:lnTo>
                  <a:lnTo>
                    <a:pt x="635" y="197"/>
                  </a:lnTo>
                  <a:lnTo>
                    <a:pt x="644" y="222"/>
                  </a:lnTo>
                  <a:lnTo>
                    <a:pt x="647" y="246"/>
                  </a:lnTo>
                  <a:lnTo>
                    <a:pt x="644" y="271"/>
                  </a:lnTo>
                  <a:lnTo>
                    <a:pt x="635" y="295"/>
                  </a:lnTo>
                  <a:lnTo>
                    <a:pt x="622" y="319"/>
                  </a:lnTo>
                  <a:lnTo>
                    <a:pt x="602" y="339"/>
                  </a:lnTo>
                  <a:lnTo>
                    <a:pt x="580" y="356"/>
                  </a:lnTo>
                  <a:lnTo>
                    <a:pt x="553" y="370"/>
                  </a:lnTo>
                  <a:lnTo>
                    <a:pt x="522" y="377"/>
                  </a:lnTo>
                  <a:lnTo>
                    <a:pt x="488" y="381"/>
                  </a:lnTo>
                  <a:lnTo>
                    <a:pt x="452" y="376"/>
                  </a:lnTo>
                  <a:lnTo>
                    <a:pt x="431" y="372"/>
                  </a:lnTo>
                  <a:lnTo>
                    <a:pt x="413" y="367"/>
                  </a:lnTo>
                  <a:lnTo>
                    <a:pt x="395" y="360"/>
                  </a:lnTo>
                  <a:lnTo>
                    <a:pt x="379" y="354"/>
                  </a:lnTo>
                  <a:lnTo>
                    <a:pt x="364" y="345"/>
                  </a:lnTo>
                  <a:lnTo>
                    <a:pt x="349" y="337"/>
                  </a:lnTo>
                  <a:lnTo>
                    <a:pt x="336" y="326"/>
                  </a:lnTo>
                  <a:lnTo>
                    <a:pt x="325" y="315"/>
                  </a:lnTo>
                  <a:lnTo>
                    <a:pt x="304" y="290"/>
                  </a:lnTo>
                  <a:lnTo>
                    <a:pt x="291" y="263"/>
                  </a:lnTo>
                  <a:lnTo>
                    <a:pt x="283" y="234"/>
                  </a:lnTo>
                  <a:lnTo>
                    <a:pt x="282" y="207"/>
                  </a:lnTo>
                  <a:lnTo>
                    <a:pt x="286" y="178"/>
                  </a:lnTo>
                  <a:lnTo>
                    <a:pt x="295" y="149"/>
                  </a:lnTo>
                  <a:lnTo>
                    <a:pt x="308" y="121"/>
                  </a:lnTo>
                  <a:lnTo>
                    <a:pt x="325" y="95"/>
                  </a:lnTo>
                  <a:lnTo>
                    <a:pt x="371" y="50"/>
                  </a:lnTo>
                  <a:lnTo>
                    <a:pt x="349" y="54"/>
                  </a:lnTo>
                  <a:lnTo>
                    <a:pt x="327" y="62"/>
                  </a:lnTo>
                  <a:lnTo>
                    <a:pt x="305" y="69"/>
                  </a:lnTo>
                  <a:lnTo>
                    <a:pt x="282" y="79"/>
                  </a:lnTo>
                  <a:lnTo>
                    <a:pt x="260" y="88"/>
                  </a:lnTo>
                  <a:lnTo>
                    <a:pt x="238" y="98"/>
                  </a:lnTo>
                  <a:lnTo>
                    <a:pt x="214" y="107"/>
                  </a:lnTo>
                  <a:lnTo>
                    <a:pt x="192" y="117"/>
                  </a:lnTo>
                  <a:lnTo>
                    <a:pt x="169" y="124"/>
                  </a:lnTo>
                  <a:lnTo>
                    <a:pt x="147" y="131"/>
                  </a:lnTo>
                  <a:lnTo>
                    <a:pt x="123" y="135"/>
                  </a:lnTo>
                  <a:lnTo>
                    <a:pt x="100" y="136"/>
                  </a:lnTo>
                  <a:lnTo>
                    <a:pt x="78" y="135"/>
                  </a:lnTo>
                  <a:lnTo>
                    <a:pt x="55" y="131"/>
                  </a:lnTo>
                  <a:lnTo>
                    <a:pt x="31" y="123"/>
                  </a:lnTo>
                  <a:lnTo>
                    <a:pt x="8" y="111"/>
                  </a:lnTo>
                  <a:lnTo>
                    <a:pt x="1" y="88"/>
                  </a:lnTo>
                  <a:lnTo>
                    <a:pt x="0" y="79"/>
                  </a:lnTo>
                  <a:lnTo>
                    <a:pt x="5" y="69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7" y="48"/>
                  </a:lnTo>
                  <a:lnTo>
                    <a:pt x="34" y="48"/>
                  </a:lnTo>
                  <a:lnTo>
                    <a:pt x="42" y="48"/>
                  </a:lnTo>
                  <a:lnTo>
                    <a:pt x="40" y="53"/>
                  </a:lnTo>
                  <a:lnTo>
                    <a:pt x="37" y="65"/>
                  </a:lnTo>
                  <a:lnTo>
                    <a:pt x="30" y="80"/>
                  </a:lnTo>
                  <a:lnTo>
                    <a:pt x="21" y="89"/>
                  </a:lnTo>
                  <a:lnTo>
                    <a:pt x="31" y="103"/>
                  </a:lnTo>
                  <a:lnTo>
                    <a:pt x="48" y="112"/>
                  </a:lnTo>
                  <a:lnTo>
                    <a:pt x="68" y="116"/>
                  </a:lnTo>
                  <a:lnTo>
                    <a:pt x="91" y="117"/>
                  </a:lnTo>
                  <a:lnTo>
                    <a:pt x="116" y="116"/>
                  </a:lnTo>
                  <a:lnTo>
                    <a:pt x="139" y="113"/>
                  </a:lnTo>
                  <a:lnTo>
                    <a:pt x="162" y="108"/>
                  </a:lnTo>
                  <a:lnTo>
                    <a:pt x="183" y="105"/>
                  </a:lnTo>
                  <a:lnTo>
                    <a:pt x="212" y="92"/>
                  </a:lnTo>
                  <a:lnTo>
                    <a:pt x="242" y="80"/>
                  </a:lnTo>
                  <a:lnTo>
                    <a:pt x="273" y="68"/>
                  </a:lnTo>
                  <a:lnTo>
                    <a:pt x="306" y="55"/>
                  </a:lnTo>
                  <a:lnTo>
                    <a:pt x="340" y="44"/>
                  </a:lnTo>
                  <a:lnTo>
                    <a:pt x="377" y="34"/>
                  </a:lnTo>
                  <a:lnTo>
                    <a:pt x="413" y="23"/>
                  </a:lnTo>
                  <a:lnTo>
                    <a:pt x="451" y="16"/>
                  </a:lnTo>
                  <a:lnTo>
                    <a:pt x="488" y="8"/>
                  </a:lnTo>
                  <a:lnTo>
                    <a:pt x="526" y="3"/>
                  </a:lnTo>
                  <a:lnTo>
                    <a:pt x="563" y="0"/>
                  </a:lnTo>
                  <a:lnTo>
                    <a:pt x="601" y="0"/>
                  </a:lnTo>
                  <a:lnTo>
                    <a:pt x="639" y="1"/>
                  </a:lnTo>
                  <a:lnTo>
                    <a:pt x="675" y="5"/>
                  </a:lnTo>
                  <a:lnTo>
                    <a:pt x="710" y="11"/>
                  </a:lnTo>
                  <a:lnTo>
                    <a:pt x="745" y="22"/>
                  </a:lnTo>
                  <a:lnTo>
                    <a:pt x="769" y="31"/>
                  </a:lnTo>
                  <a:lnTo>
                    <a:pt x="793" y="39"/>
                  </a:lnTo>
                  <a:lnTo>
                    <a:pt x="819" y="49"/>
                  </a:lnTo>
                  <a:lnTo>
                    <a:pt x="845" y="58"/>
                  </a:lnTo>
                  <a:lnTo>
                    <a:pt x="870" y="69"/>
                  </a:lnTo>
                  <a:lnTo>
                    <a:pt x="894" y="82"/>
                  </a:lnTo>
                  <a:lnTo>
                    <a:pt x="916" y="96"/>
                  </a:lnTo>
                  <a:lnTo>
                    <a:pt x="937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" name="Freeform 70"/>
            <p:cNvSpPr>
              <a:spLocks/>
            </p:cNvSpPr>
            <p:nvPr/>
          </p:nvSpPr>
          <p:spPr bwMode="auto">
            <a:xfrm>
              <a:off x="4948" y="3016"/>
              <a:ext cx="119" cy="343"/>
            </a:xfrm>
            <a:custGeom>
              <a:avLst/>
              <a:gdLst>
                <a:gd name="T0" fmla="*/ 114 w 356"/>
                <a:gd name="T1" fmla="*/ 71 h 343"/>
                <a:gd name="T2" fmla="*/ 129 w 356"/>
                <a:gd name="T3" fmla="*/ 87 h 343"/>
                <a:gd name="T4" fmla="*/ 142 w 356"/>
                <a:gd name="T5" fmla="*/ 103 h 343"/>
                <a:gd name="T6" fmla="*/ 155 w 356"/>
                <a:gd name="T7" fmla="*/ 119 h 343"/>
                <a:gd name="T8" fmla="*/ 168 w 356"/>
                <a:gd name="T9" fmla="*/ 134 h 343"/>
                <a:gd name="T10" fmla="*/ 181 w 356"/>
                <a:gd name="T11" fmla="*/ 149 h 343"/>
                <a:gd name="T12" fmla="*/ 192 w 356"/>
                <a:gd name="T13" fmla="*/ 164 h 343"/>
                <a:gd name="T14" fmla="*/ 205 w 356"/>
                <a:gd name="T15" fmla="*/ 179 h 343"/>
                <a:gd name="T16" fmla="*/ 218 w 356"/>
                <a:gd name="T17" fmla="*/ 193 h 343"/>
                <a:gd name="T18" fmla="*/ 231 w 356"/>
                <a:gd name="T19" fmla="*/ 208 h 343"/>
                <a:gd name="T20" fmla="*/ 244 w 356"/>
                <a:gd name="T21" fmla="*/ 222 h 343"/>
                <a:gd name="T22" fmla="*/ 258 w 356"/>
                <a:gd name="T23" fmla="*/ 236 h 343"/>
                <a:gd name="T24" fmla="*/ 274 w 356"/>
                <a:gd name="T25" fmla="*/ 250 h 343"/>
                <a:gd name="T26" fmla="*/ 290 w 356"/>
                <a:gd name="T27" fmla="*/ 265 h 343"/>
                <a:gd name="T28" fmla="*/ 306 w 356"/>
                <a:gd name="T29" fmla="*/ 279 h 343"/>
                <a:gd name="T30" fmla="*/ 326 w 356"/>
                <a:gd name="T31" fmla="*/ 294 h 343"/>
                <a:gd name="T32" fmla="*/ 345 w 356"/>
                <a:gd name="T33" fmla="*/ 309 h 343"/>
                <a:gd name="T34" fmla="*/ 356 w 356"/>
                <a:gd name="T35" fmla="*/ 334 h 343"/>
                <a:gd name="T36" fmla="*/ 345 w 356"/>
                <a:gd name="T37" fmla="*/ 340 h 343"/>
                <a:gd name="T38" fmla="*/ 335 w 356"/>
                <a:gd name="T39" fmla="*/ 343 h 343"/>
                <a:gd name="T40" fmla="*/ 325 w 356"/>
                <a:gd name="T41" fmla="*/ 343 h 343"/>
                <a:gd name="T42" fmla="*/ 314 w 356"/>
                <a:gd name="T43" fmla="*/ 341 h 343"/>
                <a:gd name="T44" fmla="*/ 304 w 356"/>
                <a:gd name="T45" fmla="*/ 337 h 343"/>
                <a:gd name="T46" fmla="*/ 293 w 356"/>
                <a:gd name="T47" fmla="*/ 331 h 343"/>
                <a:gd name="T48" fmla="*/ 283 w 356"/>
                <a:gd name="T49" fmla="*/ 325 h 343"/>
                <a:gd name="T50" fmla="*/ 274 w 356"/>
                <a:gd name="T51" fmla="*/ 318 h 343"/>
                <a:gd name="T52" fmla="*/ 256 w 356"/>
                <a:gd name="T53" fmla="*/ 296 h 343"/>
                <a:gd name="T54" fmla="*/ 239 w 356"/>
                <a:gd name="T55" fmla="*/ 276 h 343"/>
                <a:gd name="T56" fmla="*/ 222 w 356"/>
                <a:gd name="T57" fmla="*/ 255 h 343"/>
                <a:gd name="T58" fmla="*/ 205 w 356"/>
                <a:gd name="T59" fmla="*/ 233 h 343"/>
                <a:gd name="T60" fmla="*/ 190 w 356"/>
                <a:gd name="T61" fmla="*/ 212 h 343"/>
                <a:gd name="T62" fmla="*/ 174 w 356"/>
                <a:gd name="T63" fmla="*/ 191 h 343"/>
                <a:gd name="T64" fmla="*/ 158 w 356"/>
                <a:gd name="T65" fmla="*/ 169 h 343"/>
                <a:gd name="T66" fmla="*/ 143 w 356"/>
                <a:gd name="T67" fmla="*/ 149 h 343"/>
                <a:gd name="T68" fmla="*/ 127 w 356"/>
                <a:gd name="T69" fmla="*/ 129 h 343"/>
                <a:gd name="T70" fmla="*/ 110 w 356"/>
                <a:gd name="T71" fmla="*/ 108 h 343"/>
                <a:gd name="T72" fmla="*/ 95 w 356"/>
                <a:gd name="T73" fmla="*/ 89 h 343"/>
                <a:gd name="T74" fmla="*/ 77 w 356"/>
                <a:gd name="T75" fmla="*/ 70 h 343"/>
                <a:gd name="T76" fmla="*/ 60 w 356"/>
                <a:gd name="T77" fmla="*/ 51 h 343"/>
                <a:gd name="T78" fmla="*/ 40 w 356"/>
                <a:gd name="T79" fmla="*/ 34 h 343"/>
                <a:gd name="T80" fmla="*/ 21 w 356"/>
                <a:gd name="T81" fmla="*/ 16 h 343"/>
                <a:gd name="T82" fmla="*/ 0 w 356"/>
                <a:gd name="T83" fmla="*/ 0 h 343"/>
                <a:gd name="T84" fmla="*/ 4 w 356"/>
                <a:gd name="T85" fmla="*/ 1 h 343"/>
                <a:gd name="T86" fmla="*/ 13 w 356"/>
                <a:gd name="T87" fmla="*/ 5 h 343"/>
                <a:gd name="T88" fmla="*/ 26 w 356"/>
                <a:gd name="T89" fmla="*/ 10 h 343"/>
                <a:gd name="T90" fmla="*/ 43 w 356"/>
                <a:gd name="T91" fmla="*/ 19 h 343"/>
                <a:gd name="T92" fmla="*/ 61 w 356"/>
                <a:gd name="T93" fmla="*/ 28 h 343"/>
                <a:gd name="T94" fmla="*/ 81 w 356"/>
                <a:gd name="T95" fmla="*/ 41 h 343"/>
                <a:gd name="T96" fmla="*/ 99 w 356"/>
                <a:gd name="T97" fmla="*/ 55 h 343"/>
                <a:gd name="T98" fmla="*/ 114 w 356"/>
                <a:gd name="T99" fmla="*/ 71 h 3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6"/>
                <a:gd name="T151" fmla="*/ 0 h 343"/>
                <a:gd name="T152" fmla="*/ 356 w 356"/>
                <a:gd name="T153" fmla="*/ 343 h 3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6" h="343">
                  <a:moveTo>
                    <a:pt x="114" y="71"/>
                  </a:moveTo>
                  <a:lnTo>
                    <a:pt x="129" y="87"/>
                  </a:lnTo>
                  <a:lnTo>
                    <a:pt x="142" y="103"/>
                  </a:lnTo>
                  <a:lnTo>
                    <a:pt x="155" y="119"/>
                  </a:lnTo>
                  <a:lnTo>
                    <a:pt x="168" y="134"/>
                  </a:lnTo>
                  <a:lnTo>
                    <a:pt x="181" y="149"/>
                  </a:lnTo>
                  <a:lnTo>
                    <a:pt x="192" y="164"/>
                  </a:lnTo>
                  <a:lnTo>
                    <a:pt x="205" y="179"/>
                  </a:lnTo>
                  <a:lnTo>
                    <a:pt x="218" y="193"/>
                  </a:lnTo>
                  <a:lnTo>
                    <a:pt x="231" y="208"/>
                  </a:lnTo>
                  <a:lnTo>
                    <a:pt x="244" y="222"/>
                  </a:lnTo>
                  <a:lnTo>
                    <a:pt x="258" y="236"/>
                  </a:lnTo>
                  <a:lnTo>
                    <a:pt x="274" y="250"/>
                  </a:lnTo>
                  <a:lnTo>
                    <a:pt x="290" y="265"/>
                  </a:lnTo>
                  <a:lnTo>
                    <a:pt x="306" y="279"/>
                  </a:lnTo>
                  <a:lnTo>
                    <a:pt x="326" y="294"/>
                  </a:lnTo>
                  <a:lnTo>
                    <a:pt x="345" y="309"/>
                  </a:lnTo>
                  <a:lnTo>
                    <a:pt x="356" y="334"/>
                  </a:lnTo>
                  <a:lnTo>
                    <a:pt x="345" y="340"/>
                  </a:lnTo>
                  <a:lnTo>
                    <a:pt x="335" y="343"/>
                  </a:lnTo>
                  <a:lnTo>
                    <a:pt x="325" y="343"/>
                  </a:lnTo>
                  <a:lnTo>
                    <a:pt x="314" y="341"/>
                  </a:lnTo>
                  <a:lnTo>
                    <a:pt x="304" y="337"/>
                  </a:lnTo>
                  <a:lnTo>
                    <a:pt x="293" y="331"/>
                  </a:lnTo>
                  <a:lnTo>
                    <a:pt x="283" y="325"/>
                  </a:lnTo>
                  <a:lnTo>
                    <a:pt x="274" y="318"/>
                  </a:lnTo>
                  <a:lnTo>
                    <a:pt x="256" y="296"/>
                  </a:lnTo>
                  <a:lnTo>
                    <a:pt x="239" y="276"/>
                  </a:lnTo>
                  <a:lnTo>
                    <a:pt x="222" y="255"/>
                  </a:lnTo>
                  <a:lnTo>
                    <a:pt x="205" y="233"/>
                  </a:lnTo>
                  <a:lnTo>
                    <a:pt x="190" y="212"/>
                  </a:lnTo>
                  <a:lnTo>
                    <a:pt x="174" y="191"/>
                  </a:lnTo>
                  <a:lnTo>
                    <a:pt x="158" y="169"/>
                  </a:lnTo>
                  <a:lnTo>
                    <a:pt x="143" y="149"/>
                  </a:lnTo>
                  <a:lnTo>
                    <a:pt x="127" y="129"/>
                  </a:lnTo>
                  <a:lnTo>
                    <a:pt x="110" y="108"/>
                  </a:lnTo>
                  <a:lnTo>
                    <a:pt x="95" y="89"/>
                  </a:lnTo>
                  <a:lnTo>
                    <a:pt x="77" y="70"/>
                  </a:lnTo>
                  <a:lnTo>
                    <a:pt x="60" y="51"/>
                  </a:lnTo>
                  <a:lnTo>
                    <a:pt x="40" y="34"/>
                  </a:lnTo>
                  <a:lnTo>
                    <a:pt x="21" y="16"/>
                  </a:lnTo>
                  <a:lnTo>
                    <a:pt x="0" y="0"/>
                  </a:lnTo>
                  <a:lnTo>
                    <a:pt x="4" y="1"/>
                  </a:lnTo>
                  <a:lnTo>
                    <a:pt x="13" y="5"/>
                  </a:lnTo>
                  <a:lnTo>
                    <a:pt x="26" y="10"/>
                  </a:lnTo>
                  <a:lnTo>
                    <a:pt x="43" y="19"/>
                  </a:lnTo>
                  <a:lnTo>
                    <a:pt x="61" y="28"/>
                  </a:lnTo>
                  <a:lnTo>
                    <a:pt x="81" y="41"/>
                  </a:lnTo>
                  <a:lnTo>
                    <a:pt x="99" y="55"/>
                  </a:lnTo>
                  <a:lnTo>
                    <a:pt x="114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" name="Freeform 71"/>
            <p:cNvSpPr>
              <a:spLocks/>
            </p:cNvSpPr>
            <p:nvPr/>
          </p:nvSpPr>
          <p:spPr bwMode="auto">
            <a:xfrm>
              <a:off x="5088" y="3109"/>
              <a:ext cx="117" cy="472"/>
            </a:xfrm>
            <a:custGeom>
              <a:avLst/>
              <a:gdLst>
                <a:gd name="T0" fmla="*/ 37 w 352"/>
                <a:gd name="T1" fmla="*/ 11 h 472"/>
                <a:gd name="T2" fmla="*/ 42 w 352"/>
                <a:gd name="T3" fmla="*/ 22 h 472"/>
                <a:gd name="T4" fmla="*/ 41 w 352"/>
                <a:gd name="T5" fmla="*/ 29 h 472"/>
                <a:gd name="T6" fmla="*/ 37 w 352"/>
                <a:gd name="T7" fmla="*/ 37 h 472"/>
                <a:gd name="T8" fmla="*/ 34 w 352"/>
                <a:gd name="T9" fmla="*/ 47 h 472"/>
                <a:gd name="T10" fmla="*/ 31 w 352"/>
                <a:gd name="T11" fmla="*/ 79 h 472"/>
                <a:gd name="T12" fmla="*/ 33 w 352"/>
                <a:gd name="T13" fmla="*/ 111 h 472"/>
                <a:gd name="T14" fmla="*/ 37 w 352"/>
                <a:gd name="T15" fmla="*/ 142 h 472"/>
                <a:gd name="T16" fmla="*/ 44 w 352"/>
                <a:gd name="T17" fmla="*/ 172 h 472"/>
                <a:gd name="T18" fmla="*/ 54 w 352"/>
                <a:gd name="T19" fmla="*/ 201 h 472"/>
                <a:gd name="T20" fmla="*/ 66 w 352"/>
                <a:gd name="T21" fmla="*/ 230 h 472"/>
                <a:gd name="T22" fmla="*/ 82 w 352"/>
                <a:gd name="T23" fmla="*/ 257 h 472"/>
                <a:gd name="T24" fmla="*/ 100 w 352"/>
                <a:gd name="T25" fmla="*/ 283 h 472"/>
                <a:gd name="T26" fmla="*/ 120 w 352"/>
                <a:gd name="T27" fmla="*/ 308 h 472"/>
                <a:gd name="T28" fmla="*/ 142 w 352"/>
                <a:gd name="T29" fmla="*/ 332 h 472"/>
                <a:gd name="T30" fmla="*/ 166 w 352"/>
                <a:gd name="T31" fmla="*/ 355 h 472"/>
                <a:gd name="T32" fmla="*/ 194 w 352"/>
                <a:gd name="T33" fmla="*/ 375 h 472"/>
                <a:gd name="T34" fmla="*/ 222 w 352"/>
                <a:gd name="T35" fmla="*/ 395 h 472"/>
                <a:gd name="T36" fmla="*/ 252 w 352"/>
                <a:gd name="T37" fmla="*/ 413 h 472"/>
                <a:gd name="T38" fmla="*/ 283 w 352"/>
                <a:gd name="T39" fmla="*/ 429 h 472"/>
                <a:gd name="T40" fmla="*/ 317 w 352"/>
                <a:gd name="T41" fmla="*/ 444 h 472"/>
                <a:gd name="T42" fmla="*/ 323 w 352"/>
                <a:gd name="T43" fmla="*/ 445 h 472"/>
                <a:gd name="T44" fmla="*/ 331 w 352"/>
                <a:gd name="T45" fmla="*/ 447 h 472"/>
                <a:gd name="T46" fmla="*/ 338 w 352"/>
                <a:gd name="T47" fmla="*/ 448 h 472"/>
                <a:gd name="T48" fmla="*/ 344 w 352"/>
                <a:gd name="T49" fmla="*/ 450 h 472"/>
                <a:gd name="T50" fmla="*/ 348 w 352"/>
                <a:gd name="T51" fmla="*/ 453 h 472"/>
                <a:gd name="T52" fmla="*/ 352 w 352"/>
                <a:gd name="T53" fmla="*/ 458 h 472"/>
                <a:gd name="T54" fmla="*/ 352 w 352"/>
                <a:gd name="T55" fmla="*/ 464 h 472"/>
                <a:gd name="T56" fmla="*/ 351 w 352"/>
                <a:gd name="T57" fmla="*/ 472 h 472"/>
                <a:gd name="T58" fmla="*/ 331 w 352"/>
                <a:gd name="T59" fmla="*/ 468 h 472"/>
                <a:gd name="T60" fmla="*/ 312 w 352"/>
                <a:gd name="T61" fmla="*/ 463 h 472"/>
                <a:gd name="T62" fmla="*/ 295 w 352"/>
                <a:gd name="T63" fmla="*/ 457 h 472"/>
                <a:gd name="T64" fmla="*/ 277 w 352"/>
                <a:gd name="T65" fmla="*/ 451 h 472"/>
                <a:gd name="T66" fmla="*/ 261 w 352"/>
                <a:gd name="T67" fmla="*/ 443 h 472"/>
                <a:gd name="T68" fmla="*/ 246 w 352"/>
                <a:gd name="T69" fmla="*/ 435 h 472"/>
                <a:gd name="T70" fmla="*/ 230 w 352"/>
                <a:gd name="T71" fmla="*/ 426 h 472"/>
                <a:gd name="T72" fmla="*/ 216 w 352"/>
                <a:gd name="T73" fmla="*/ 418 h 472"/>
                <a:gd name="T74" fmla="*/ 201 w 352"/>
                <a:gd name="T75" fmla="*/ 408 h 472"/>
                <a:gd name="T76" fmla="*/ 188 w 352"/>
                <a:gd name="T77" fmla="*/ 398 h 472"/>
                <a:gd name="T78" fmla="*/ 174 w 352"/>
                <a:gd name="T79" fmla="*/ 389 h 472"/>
                <a:gd name="T80" fmla="*/ 161 w 352"/>
                <a:gd name="T81" fmla="*/ 379 h 472"/>
                <a:gd name="T82" fmla="*/ 148 w 352"/>
                <a:gd name="T83" fmla="*/ 370 h 472"/>
                <a:gd name="T84" fmla="*/ 135 w 352"/>
                <a:gd name="T85" fmla="*/ 359 h 472"/>
                <a:gd name="T86" fmla="*/ 124 w 352"/>
                <a:gd name="T87" fmla="*/ 350 h 472"/>
                <a:gd name="T88" fmla="*/ 111 w 352"/>
                <a:gd name="T89" fmla="*/ 341 h 472"/>
                <a:gd name="T90" fmla="*/ 79 w 352"/>
                <a:gd name="T91" fmla="*/ 307 h 472"/>
                <a:gd name="T92" fmla="*/ 55 w 352"/>
                <a:gd name="T93" fmla="*/ 269 h 472"/>
                <a:gd name="T94" fmla="*/ 37 w 352"/>
                <a:gd name="T95" fmla="*/ 231 h 472"/>
                <a:gd name="T96" fmla="*/ 22 w 352"/>
                <a:gd name="T97" fmla="*/ 189 h 472"/>
                <a:gd name="T98" fmla="*/ 12 w 352"/>
                <a:gd name="T99" fmla="*/ 147 h 472"/>
                <a:gd name="T100" fmla="*/ 5 w 352"/>
                <a:gd name="T101" fmla="*/ 103 h 472"/>
                <a:gd name="T102" fmla="*/ 2 w 352"/>
                <a:gd name="T103" fmla="*/ 57 h 472"/>
                <a:gd name="T104" fmla="*/ 0 w 352"/>
                <a:gd name="T105" fmla="*/ 11 h 472"/>
                <a:gd name="T106" fmla="*/ 5 w 352"/>
                <a:gd name="T107" fmla="*/ 5 h 472"/>
                <a:gd name="T108" fmla="*/ 11 w 352"/>
                <a:gd name="T109" fmla="*/ 2 h 472"/>
                <a:gd name="T110" fmla="*/ 17 w 352"/>
                <a:gd name="T111" fmla="*/ 0 h 472"/>
                <a:gd name="T112" fmla="*/ 24 w 352"/>
                <a:gd name="T113" fmla="*/ 0 h 472"/>
                <a:gd name="T114" fmla="*/ 30 w 352"/>
                <a:gd name="T115" fmla="*/ 2 h 472"/>
                <a:gd name="T116" fmla="*/ 37 w 352"/>
                <a:gd name="T117" fmla="*/ 4 h 472"/>
                <a:gd name="T118" fmla="*/ 42 w 352"/>
                <a:gd name="T119" fmla="*/ 6 h 472"/>
                <a:gd name="T120" fmla="*/ 47 w 352"/>
                <a:gd name="T121" fmla="*/ 8 h 472"/>
                <a:gd name="T122" fmla="*/ 37 w 352"/>
                <a:gd name="T123" fmla="*/ 11 h 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2"/>
                <a:gd name="T187" fmla="*/ 0 h 472"/>
                <a:gd name="T188" fmla="*/ 352 w 352"/>
                <a:gd name="T189" fmla="*/ 472 h 4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2" h="472">
                  <a:moveTo>
                    <a:pt x="37" y="11"/>
                  </a:moveTo>
                  <a:lnTo>
                    <a:pt x="42" y="22"/>
                  </a:lnTo>
                  <a:lnTo>
                    <a:pt x="41" y="29"/>
                  </a:lnTo>
                  <a:lnTo>
                    <a:pt x="37" y="37"/>
                  </a:lnTo>
                  <a:lnTo>
                    <a:pt x="34" y="47"/>
                  </a:lnTo>
                  <a:lnTo>
                    <a:pt x="31" y="79"/>
                  </a:lnTo>
                  <a:lnTo>
                    <a:pt x="33" y="111"/>
                  </a:lnTo>
                  <a:lnTo>
                    <a:pt x="37" y="142"/>
                  </a:lnTo>
                  <a:lnTo>
                    <a:pt x="44" y="172"/>
                  </a:lnTo>
                  <a:lnTo>
                    <a:pt x="54" y="201"/>
                  </a:lnTo>
                  <a:lnTo>
                    <a:pt x="66" y="230"/>
                  </a:lnTo>
                  <a:lnTo>
                    <a:pt x="82" y="257"/>
                  </a:lnTo>
                  <a:lnTo>
                    <a:pt x="100" y="283"/>
                  </a:lnTo>
                  <a:lnTo>
                    <a:pt x="120" y="308"/>
                  </a:lnTo>
                  <a:lnTo>
                    <a:pt x="142" y="332"/>
                  </a:lnTo>
                  <a:lnTo>
                    <a:pt x="166" y="355"/>
                  </a:lnTo>
                  <a:lnTo>
                    <a:pt x="194" y="375"/>
                  </a:lnTo>
                  <a:lnTo>
                    <a:pt x="222" y="395"/>
                  </a:lnTo>
                  <a:lnTo>
                    <a:pt x="252" y="413"/>
                  </a:lnTo>
                  <a:lnTo>
                    <a:pt x="283" y="429"/>
                  </a:lnTo>
                  <a:lnTo>
                    <a:pt x="317" y="444"/>
                  </a:lnTo>
                  <a:lnTo>
                    <a:pt x="323" y="445"/>
                  </a:lnTo>
                  <a:lnTo>
                    <a:pt x="331" y="447"/>
                  </a:lnTo>
                  <a:lnTo>
                    <a:pt x="338" y="448"/>
                  </a:lnTo>
                  <a:lnTo>
                    <a:pt x="344" y="450"/>
                  </a:lnTo>
                  <a:lnTo>
                    <a:pt x="348" y="453"/>
                  </a:lnTo>
                  <a:lnTo>
                    <a:pt x="352" y="458"/>
                  </a:lnTo>
                  <a:lnTo>
                    <a:pt x="352" y="464"/>
                  </a:lnTo>
                  <a:lnTo>
                    <a:pt x="351" y="472"/>
                  </a:lnTo>
                  <a:lnTo>
                    <a:pt x="331" y="468"/>
                  </a:lnTo>
                  <a:lnTo>
                    <a:pt x="312" y="463"/>
                  </a:lnTo>
                  <a:lnTo>
                    <a:pt x="295" y="457"/>
                  </a:lnTo>
                  <a:lnTo>
                    <a:pt x="277" y="451"/>
                  </a:lnTo>
                  <a:lnTo>
                    <a:pt x="261" y="443"/>
                  </a:lnTo>
                  <a:lnTo>
                    <a:pt x="246" y="435"/>
                  </a:lnTo>
                  <a:lnTo>
                    <a:pt x="230" y="426"/>
                  </a:lnTo>
                  <a:lnTo>
                    <a:pt x="216" y="418"/>
                  </a:lnTo>
                  <a:lnTo>
                    <a:pt x="201" y="408"/>
                  </a:lnTo>
                  <a:lnTo>
                    <a:pt x="188" y="398"/>
                  </a:lnTo>
                  <a:lnTo>
                    <a:pt x="174" y="389"/>
                  </a:lnTo>
                  <a:lnTo>
                    <a:pt x="161" y="379"/>
                  </a:lnTo>
                  <a:lnTo>
                    <a:pt x="148" y="370"/>
                  </a:lnTo>
                  <a:lnTo>
                    <a:pt x="135" y="359"/>
                  </a:lnTo>
                  <a:lnTo>
                    <a:pt x="124" y="350"/>
                  </a:lnTo>
                  <a:lnTo>
                    <a:pt x="111" y="341"/>
                  </a:lnTo>
                  <a:lnTo>
                    <a:pt x="79" y="307"/>
                  </a:lnTo>
                  <a:lnTo>
                    <a:pt x="55" y="269"/>
                  </a:lnTo>
                  <a:lnTo>
                    <a:pt x="37" y="231"/>
                  </a:lnTo>
                  <a:lnTo>
                    <a:pt x="22" y="189"/>
                  </a:lnTo>
                  <a:lnTo>
                    <a:pt x="12" y="147"/>
                  </a:lnTo>
                  <a:lnTo>
                    <a:pt x="5" y="103"/>
                  </a:lnTo>
                  <a:lnTo>
                    <a:pt x="2" y="57"/>
                  </a:lnTo>
                  <a:lnTo>
                    <a:pt x="0" y="11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" name="Freeform 72"/>
            <p:cNvSpPr>
              <a:spLocks/>
            </p:cNvSpPr>
            <p:nvPr/>
          </p:nvSpPr>
          <p:spPr bwMode="auto">
            <a:xfrm>
              <a:off x="5077" y="3398"/>
              <a:ext cx="87" cy="155"/>
            </a:xfrm>
            <a:custGeom>
              <a:avLst/>
              <a:gdLst>
                <a:gd name="T0" fmla="*/ 225 w 262"/>
                <a:gd name="T1" fmla="*/ 136 h 155"/>
                <a:gd name="T2" fmla="*/ 262 w 262"/>
                <a:gd name="T3" fmla="*/ 155 h 155"/>
                <a:gd name="T4" fmla="*/ 242 w 262"/>
                <a:gd name="T5" fmla="*/ 151 h 155"/>
                <a:gd name="T6" fmla="*/ 224 w 262"/>
                <a:gd name="T7" fmla="*/ 147 h 155"/>
                <a:gd name="T8" fmla="*/ 205 w 262"/>
                <a:gd name="T9" fmla="*/ 143 h 155"/>
                <a:gd name="T10" fmla="*/ 186 w 262"/>
                <a:gd name="T11" fmla="*/ 137 h 155"/>
                <a:gd name="T12" fmla="*/ 168 w 262"/>
                <a:gd name="T13" fmla="*/ 132 h 155"/>
                <a:gd name="T14" fmla="*/ 150 w 262"/>
                <a:gd name="T15" fmla="*/ 125 h 155"/>
                <a:gd name="T16" fmla="*/ 133 w 262"/>
                <a:gd name="T17" fmla="*/ 119 h 155"/>
                <a:gd name="T18" fmla="*/ 115 w 262"/>
                <a:gd name="T19" fmla="*/ 113 h 155"/>
                <a:gd name="T20" fmla="*/ 98 w 262"/>
                <a:gd name="T21" fmla="*/ 104 h 155"/>
                <a:gd name="T22" fmla="*/ 83 w 262"/>
                <a:gd name="T23" fmla="*/ 97 h 155"/>
                <a:gd name="T24" fmla="*/ 67 w 262"/>
                <a:gd name="T25" fmla="*/ 88 h 155"/>
                <a:gd name="T26" fmla="*/ 51 w 262"/>
                <a:gd name="T27" fmla="*/ 79 h 155"/>
                <a:gd name="T28" fmla="*/ 37 w 262"/>
                <a:gd name="T29" fmla="*/ 69 h 155"/>
                <a:gd name="T30" fmla="*/ 24 w 262"/>
                <a:gd name="T31" fmla="*/ 58 h 155"/>
                <a:gd name="T32" fmla="*/ 11 w 262"/>
                <a:gd name="T33" fmla="*/ 47 h 155"/>
                <a:gd name="T34" fmla="*/ 0 w 262"/>
                <a:gd name="T35" fmla="*/ 35 h 155"/>
                <a:gd name="T36" fmla="*/ 2 w 262"/>
                <a:gd name="T37" fmla="*/ 32 h 155"/>
                <a:gd name="T38" fmla="*/ 9 w 262"/>
                <a:gd name="T39" fmla="*/ 22 h 155"/>
                <a:gd name="T40" fmla="*/ 14 w 262"/>
                <a:gd name="T41" fmla="*/ 11 h 155"/>
                <a:gd name="T42" fmla="*/ 13 w 262"/>
                <a:gd name="T43" fmla="*/ 2 h 155"/>
                <a:gd name="T44" fmla="*/ 40 w 262"/>
                <a:gd name="T45" fmla="*/ 0 h 155"/>
                <a:gd name="T46" fmla="*/ 63 w 262"/>
                <a:gd name="T47" fmla="*/ 7 h 155"/>
                <a:gd name="T48" fmla="*/ 81 w 262"/>
                <a:gd name="T49" fmla="*/ 19 h 155"/>
                <a:gd name="T50" fmla="*/ 98 w 262"/>
                <a:gd name="T51" fmla="*/ 36 h 155"/>
                <a:gd name="T52" fmla="*/ 114 w 262"/>
                <a:gd name="T53" fmla="*/ 54 h 155"/>
                <a:gd name="T54" fmla="*/ 129 w 262"/>
                <a:gd name="T55" fmla="*/ 72 h 155"/>
                <a:gd name="T56" fmla="*/ 148 w 262"/>
                <a:gd name="T57" fmla="*/ 88 h 155"/>
                <a:gd name="T58" fmla="*/ 168 w 262"/>
                <a:gd name="T59" fmla="*/ 100 h 155"/>
                <a:gd name="T60" fmla="*/ 225 w 262"/>
                <a:gd name="T61" fmla="*/ 136 h 1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2"/>
                <a:gd name="T94" fmla="*/ 0 h 155"/>
                <a:gd name="T95" fmla="*/ 262 w 262"/>
                <a:gd name="T96" fmla="*/ 155 h 1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2" h="155">
                  <a:moveTo>
                    <a:pt x="225" y="136"/>
                  </a:moveTo>
                  <a:lnTo>
                    <a:pt x="262" y="155"/>
                  </a:lnTo>
                  <a:lnTo>
                    <a:pt x="242" y="151"/>
                  </a:lnTo>
                  <a:lnTo>
                    <a:pt x="224" y="147"/>
                  </a:lnTo>
                  <a:lnTo>
                    <a:pt x="205" y="143"/>
                  </a:lnTo>
                  <a:lnTo>
                    <a:pt x="186" y="137"/>
                  </a:lnTo>
                  <a:lnTo>
                    <a:pt x="168" y="132"/>
                  </a:lnTo>
                  <a:lnTo>
                    <a:pt x="150" y="125"/>
                  </a:lnTo>
                  <a:lnTo>
                    <a:pt x="133" y="119"/>
                  </a:lnTo>
                  <a:lnTo>
                    <a:pt x="115" y="113"/>
                  </a:lnTo>
                  <a:lnTo>
                    <a:pt x="98" y="104"/>
                  </a:lnTo>
                  <a:lnTo>
                    <a:pt x="83" y="97"/>
                  </a:lnTo>
                  <a:lnTo>
                    <a:pt x="67" y="88"/>
                  </a:lnTo>
                  <a:lnTo>
                    <a:pt x="51" y="79"/>
                  </a:lnTo>
                  <a:lnTo>
                    <a:pt x="37" y="69"/>
                  </a:lnTo>
                  <a:lnTo>
                    <a:pt x="24" y="58"/>
                  </a:lnTo>
                  <a:lnTo>
                    <a:pt x="11" y="47"/>
                  </a:lnTo>
                  <a:lnTo>
                    <a:pt x="0" y="35"/>
                  </a:lnTo>
                  <a:lnTo>
                    <a:pt x="2" y="32"/>
                  </a:lnTo>
                  <a:lnTo>
                    <a:pt x="9" y="22"/>
                  </a:lnTo>
                  <a:lnTo>
                    <a:pt x="14" y="11"/>
                  </a:lnTo>
                  <a:lnTo>
                    <a:pt x="13" y="2"/>
                  </a:lnTo>
                  <a:lnTo>
                    <a:pt x="40" y="0"/>
                  </a:lnTo>
                  <a:lnTo>
                    <a:pt x="63" y="7"/>
                  </a:lnTo>
                  <a:lnTo>
                    <a:pt x="81" y="19"/>
                  </a:lnTo>
                  <a:lnTo>
                    <a:pt x="98" y="36"/>
                  </a:lnTo>
                  <a:lnTo>
                    <a:pt x="114" y="54"/>
                  </a:lnTo>
                  <a:lnTo>
                    <a:pt x="129" y="72"/>
                  </a:lnTo>
                  <a:lnTo>
                    <a:pt x="148" y="88"/>
                  </a:lnTo>
                  <a:lnTo>
                    <a:pt x="168" y="100"/>
                  </a:lnTo>
                  <a:lnTo>
                    <a:pt x="225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3" name="Freeform 73"/>
            <p:cNvSpPr>
              <a:spLocks/>
            </p:cNvSpPr>
            <p:nvPr/>
          </p:nvSpPr>
          <p:spPr bwMode="auto">
            <a:xfrm>
              <a:off x="5266" y="3410"/>
              <a:ext cx="147" cy="115"/>
            </a:xfrm>
            <a:custGeom>
              <a:avLst/>
              <a:gdLst>
                <a:gd name="T0" fmla="*/ 441 w 441"/>
                <a:gd name="T1" fmla="*/ 9 h 115"/>
                <a:gd name="T2" fmla="*/ 423 w 441"/>
                <a:gd name="T3" fmla="*/ 23 h 115"/>
                <a:gd name="T4" fmla="*/ 404 w 441"/>
                <a:gd name="T5" fmla="*/ 37 h 115"/>
                <a:gd name="T6" fmla="*/ 383 w 441"/>
                <a:gd name="T7" fmla="*/ 49 h 115"/>
                <a:gd name="T8" fmla="*/ 361 w 441"/>
                <a:gd name="T9" fmla="*/ 61 h 115"/>
                <a:gd name="T10" fmla="*/ 337 w 441"/>
                <a:gd name="T11" fmla="*/ 72 h 115"/>
                <a:gd name="T12" fmla="*/ 314 w 441"/>
                <a:gd name="T13" fmla="*/ 81 h 115"/>
                <a:gd name="T14" fmla="*/ 288 w 441"/>
                <a:gd name="T15" fmla="*/ 91 h 115"/>
                <a:gd name="T16" fmla="*/ 263 w 441"/>
                <a:gd name="T17" fmla="*/ 99 h 115"/>
                <a:gd name="T18" fmla="*/ 236 w 441"/>
                <a:gd name="T19" fmla="*/ 105 h 115"/>
                <a:gd name="T20" fmla="*/ 210 w 441"/>
                <a:gd name="T21" fmla="*/ 109 h 115"/>
                <a:gd name="T22" fmla="*/ 183 w 441"/>
                <a:gd name="T23" fmla="*/ 112 h 115"/>
                <a:gd name="T24" fmla="*/ 156 w 441"/>
                <a:gd name="T25" fmla="*/ 115 h 115"/>
                <a:gd name="T26" fmla="*/ 129 w 441"/>
                <a:gd name="T27" fmla="*/ 115 h 115"/>
                <a:gd name="T28" fmla="*/ 100 w 441"/>
                <a:gd name="T29" fmla="*/ 113 h 115"/>
                <a:gd name="T30" fmla="*/ 74 w 441"/>
                <a:gd name="T31" fmla="*/ 110 h 115"/>
                <a:gd name="T32" fmla="*/ 47 w 441"/>
                <a:gd name="T33" fmla="*/ 105 h 115"/>
                <a:gd name="T34" fmla="*/ 43 w 441"/>
                <a:gd name="T35" fmla="*/ 100 h 115"/>
                <a:gd name="T36" fmla="*/ 36 w 441"/>
                <a:gd name="T37" fmla="*/ 95 h 115"/>
                <a:gd name="T38" fmla="*/ 29 w 441"/>
                <a:gd name="T39" fmla="*/ 91 h 115"/>
                <a:gd name="T40" fmla="*/ 22 w 441"/>
                <a:gd name="T41" fmla="*/ 86 h 115"/>
                <a:gd name="T42" fmla="*/ 14 w 441"/>
                <a:gd name="T43" fmla="*/ 80 h 115"/>
                <a:gd name="T44" fmla="*/ 8 w 441"/>
                <a:gd name="T45" fmla="*/ 75 h 115"/>
                <a:gd name="T46" fmla="*/ 3 w 441"/>
                <a:gd name="T47" fmla="*/ 69 h 115"/>
                <a:gd name="T48" fmla="*/ 0 w 441"/>
                <a:gd name="T49" fmla="*/ 61 h 115"/>
                <a:gd name="T50" fmla="*/ 5 w 441"/>
                <a:gd name="T51" fmla="*/ 55 h 115"/>
                <a:gd name="T52" fmla="*/ 13 w 441"/>
                <a:gd name="T53" fmla="*/ 45 h 115"/>
                <a:gd name="T54" fmla="*/ 21 w 441"/>
                <a:gd name="T55" fmla="*/ 38 h 115"/>
                <a:gd name="T56" fmla="*/ 31 w 441"/>
                <a:gd name="T57" fmla="*/ 40 h 115"/>
                <a:gd name="T58" fmla="*/ 30 w 441"/>
                <a:gd name="T59" fmla="*/ 51 h 115"/>
                <a:gd name="T60" fmla="*/ 31 w 441"/>
                <a:gd name="T61" fmla="*/ 59 h 115"/>
                <a:gd name="T62" fmla="*/ 34 w 441"/>
                <a:gd name="T63" fmla="*/ 64 h 115"/>
                <a:gd name="T64" fmla="*/ 39 w 441"/>
                <a:gd name="T65" fmla="*/ 70 h 115"/>
                <a:gd name="T66" fmla="*/ 45 w 441"/>
                <a:gd name="T67" fmla="*/ 74 h 115"/>
                <a:gd name="T68" fmla="*/ 53 w 441"/>
                <a:gd name="T69" fmla="*/ 78 h 115"/>
                <a:gd name="T70" fmla="*/ 62 w 441"/>
                <a:gd name="T71" fmla="*/ 83 h 115"/>
                <a:gd name="T72" fmla="*/ 71 w 441"/>
                <a:gd name="T73" fmla="*/ 88 h 115"/>
                <a:gd name="T74" fmla="*/ 95 w 441"/>
                <a:gd name="T75" fmla="*/ 91 h 115"/>
                <a:gd name="T76" fmla="*/ 118 w 441"/>
                <a:gd name="T77" fmla="*/ 93 h 115"/>
                <a:gd name="T78" fmla="*/ 141 w 441"/>
                <a:gd name="T79" fmla="*/ 94 h 115"/>
                <a:gd name="T80" fmla="*/ 166 w 441"/>
                <a:gd name="T81" fmla="*/ 93 h 115"/>
                <a:gd name="T82" fmla="*/ 191 w 441"/>
                <a:gd name="T83" fmla="*/ 92 h 115"/>
                <a:gd name="T84" fmla="*/ 215 w 441"/>
                <a:gd name="T85" fmla="*/ 89 h 115"/>
                <a:gd name="T86" fmla="*/ 240 w 441"/>
                <a:gd name="T87" fmla="*/ 85 h 115"/>
                <a:gd name="T88" fmla="*/ 263 w 441"/>
                <a:gd name="T89" fmla="*/ 79 h 115"/>
                <a:gd name="T90" fmla="*/ 288 w 441"/>
                <a:gd name="T91" fmla="*/ 73 h 115"/>
                <a:gd name="T92" fmla="*/ 310 w 441"/>
                <a:gd name="T93" fmla="*/ 65 h 115"/>
                <a:gd name="T94" fmla="*/ 334 w 441"/>
                <a:gd name="T95" fmla="*/ 57 h 115"/>
                <a:gd name="T96" fmla="*/ 356 w 441"/>
                <a:gd name="T97" fmla="*/ 47 h 115"/>
                <a:gd name="T98" fmla="*/ 376 w 441"/>
                <a:gd name="T99" fmla="*/ 37 h 115"/>
                <a:gd name="T100" fmla="*/ 396 w 441"/>
                <a:gd name="T101" fmla="*/ 26 h 115"/>
                <a:gd name="T102" fmla="*/ 414 w 441"/>
                <a:gd name="T103" fmla="*/ 13 h 115"/>
                <a:gd name="T104" fmla="*/ 431 w 441"/>
                <a:gd name="T105" fmla="*/ 0 h 115"/>
                <a:gd name="T106" fmla="*/ 441 w 441"/>
                <a:gd name="T107" fmla="*/ 9 h 11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41"/>
                <a:gd name="T163" fmla="*/ 0 h 115"/>
                <a:gd name="T164" fmla="*/ 441 w 441"/>
                <a:gd name="T165" fmla="*/ 115 h 11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41" h="115">
                  <a:moveTo>
                    <a:pt x="441" y="9"/>
                  </a:moveTo>
                  <a:lnTo>
                    <a:pt x="423" y="23"/>
                  </a:lnTo>
                  <a:lnTo>
                    <a:pt x="404" y="37"/>
                  </a:lnTo>
                  <a:lnTo>
                    <a:pt x="383" y="49"/>
                  </a:lnTo>
                  <a:lnTo>
                    <a:pt x="361" y="61"/>
                  </a:lnTo>
                  <a:lnTo>
                    <a:pt x="337" y="72"/>
                  </a:lnTo>
                  <a:lnTo>
                    <a:pt x="314" y="81"/>
                  </a:lnTo>
                  <a:lnTo>
                    <a:pt x="288" y="91"/>
                  </a:lnTo>
                  <a:lnTo>
                    <a:pt x="263" y="99"/>
                  </a:lnTo>
                  <a:lnTo>
                    <a:pt x="236" y="105"/>
                  </a:lnTo>
                  <a:lnTo>
                    <a:pt x="210" y="109"/>
                  </a:lnTo>
                  <a:lnTo>
                    <a:pt x="183" y="112"/>
                  </a:lnTo>
                  <a:lnTo>
                    <a:pt x="156" y="115"/>
                  </a:lnTo>
                  <a:lnTo>
                    <a:pt x="129" y="115"/>
                  </a:lnTo>
                  <a:lnTo>
                    <a:pt x="100" y="113"/>
                  </a:lnTo>
                  <a:lnTo>
                    <a:pt x="74" y="110"/>
                  </a:lnTo>
                  <a:lnTo>
                    <a:pt x="47" y="105"/>
                  </a:lnTo>
                  <a:lnTo>
                    <a:pt x="43" y="100"/>
                  </a:lnTo>
                  <a:lnTo>
                    <a:pt x="36" y="95"/>
                  </a:lnTo>
                  <a:lnTo>
                    <a:pt x="29" y="91"/>
                  </a:lnTo>
                  <a:lnTo>
                    <a:pt x="22" y="86"/>
                  </a:lnTo>
                  <a:lnTo>
                    <a:pt x="14" y="80"/>
                  </a:lnTo>
                  <a:lnTo>
                    <a:pt x="8" y="75"/>
                  </a:lnTo>
                  <a:lnTo>
                    <a:pt x="3" y="69"/>
                  </a:lnTo>
                  <a:lnTo>
                    <a:pt x="0" y="61"/>
                  </a:lnTo>
                  <a:lnTo>
                    <a:pt x="5" y="55"/>
                  </a:lnTo>
                  <a:lnTo>
                    <a:pt x="13" y="45"/>
                  </a:lnTo>
                  <a:lnTo>
                    <a:pt x="21" y="38"/>
                  </a:lnTo>
                  <a:lnTo>
                    <a:pt x="31" y="40"/>
                  </a:lnTo>
                  <a:lnTo>
                    <a:pt x="30" y="51"/>
                  </a:lnTo>
                  <a:lnTo>
                    <a:pt x="31" y="59"/>
                  </a:lnTo>
                  <a:lnTo>
                    <a:pt x="34" y="64"/>
                  </a:lnTo>
                  <a:lnTo>
                    <a:pt x="39" y="70"/>
                  </a:lnTo>
                  <a:lnTo>
                    <a:pt x="45" y="74"/>
                  </a:lnTo>
                  <a:lnTo>
                    <a:pt x="53" y="78"/>
                  </a:lnTo>
                  <a:lnTo>
                    <a:pt x="62" y="83"/>
                  </a:lnTo>
                  <a:lnTo>
                    <a:pt x="71" y="88"/>
                  </a:lnTo>
                  <a:lnTo>
                    <a:pt x="95" y="91"/>
                  </a:lnTo>
                  <a:lnTo>
                    <a:pt x="118" y="93"/>
                  </a:lnTo>
                  <a:lnTo>
                    <a:pt x="141" y="94"/>
                  </a:lnTo>
                  <a:lnTo>
                    <a:pt x="166" y="93"/>
                  </a:lnTo>
                  <a:lnTo>
                    <a:pt x="191" y="92"/>
                  </a:lnTo>
                  <a:lnTo>
                    <a:pt x="215" y="89"/>
                  </a:lnTo>
                  <a:lnTo>
                    <a:pt x="240" y="85"/>
                  </a:lnTo>
                  <a:lnTo>
                    <a:pt x="263" y="79"/>
                  </a:lnTo>
                  <a:lnTo>
                    <a:pt x="288" y="73"/>
                  </a:lnTo>
                  <a:lnTo>
                    <a:pt x="310" y="65"/>
                  </a:lnTo>
                  <a:lnTo>
                    <a:pt x="334" y="57"/>
                  </a:lnTo>
                  <a:lnTo>
                    <a:pt x="356" y="47"/>
                  </a:lnTo>
                  <a:lnTo>
                    <a:pt x="376" y="37"/>
                  </a:lnTo>
                  <a:lnTo>
                    <a:pt x="396" y="26"/>
                  </a:lnTo>
                  <a:lnTo>
                    <a:pt x="414" y="13"/>
                  </a:lnTo>
                  <a:lnTo>
                    <a:pt x="431" y="0"/>
                  </a:lnTo>
                  <a:lnTo>
                    <a:pt x="44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4" name="Freeform 74"/>
            <p:cNvSpPr>
              <a:spLocks/>
            </p:cNvSpPr>
            <p:nvPr/>
          </p:nvSpPr>
          <p:spPr bwMode="auto">
            <a:xfrm>
              <a:off x="5246" y="3436"/>
              <a:ext cx="172" cy="182"/>
            </a:xfrm>
            <a:custGeom>
              <a:avLst/>
              <a:gdLst>
                <a:gd name="T0" fmla="*/ 515 w 515"/>
                <a:gd name="T1" fmla="*/ 0 h 182"/>
                <a:gd name="T2" fmla="*/ 511 w 515"/>
                <a:gd name="T3" fmla="*/ 11 h 182"/>
                <a:gd name="T4" fmla="*/ 505 w 515"/>
                <a:gd name="T5" fmla="*/ 20 h 182"/>
                <a:gd name="T6" fmla="*/ 498 w 515"/>
                <a:gd name="T7" fmla="*/ 29 h 182"/>
                <a:gd name="T8" fmla="*/ 492 w 515"/>
                <a:gd name="T9" fmla="*/ 36 h 182"/>
                <a:gd name="T10" fmla="*/ 483 w 515"/>
                <a:gd name="T11" fmla="*/ 43 h 182"/>
                <a:gd name="T12" fmla="*/ 475 w 515"/>
                <a:gd name="T13" fmla="*/ 50 h 182"/>
                <a:gd name="T14" fmla="*/ 465 w 515"/>
                <a:gd name="T15" fmla="*/ 55 h 182"/>
                <a:gd name="T16" fmla="*/ 456 w 515"/>
                <a:gd name="T17" fmla="*/ 62 h 182"/>
                <a:gd name="T18" fmla="*/ 432 w 515"/>
                <a:gd name="T19" fmla="*/ 79 h 182"/>
                <a:gd name="T20" fmla="*/ 408 w 515"/>
                <a:gd name="T21" fmla="*/ 94 h 182"/>
                <a:gd name="T22" fmla="*/ 383 w 515"/>
                <a:gd name="T23" fmla="*/ 109 h 182"/>
                <a:gd name="T24" fmla="*/ 358 w 515"/>
                <a:gd name="T25" fmla="*/ 122 h 182"/>
                <a:gd name="T26" fmla="*/ 331 w 515"/>
                <a:gd name="T27" fmla="*/ 133 h 182"/>
                <a:gd name="T28" fmla="*/ 305 w 515"/>
                <a:gd name="T29" fmla="*/ 143 h 182"/>
                <a:gd name="T30" fmla="*/ 276 w 515"/>
                <a:gd name="T31" fmla="*/ 153 h 182"/>
                <a:gd name="T32" fmla="*/ 249 w 515"/>
                <a:gd name="T33" fmla="*/ 160 h 182"/>
                <a:gd name="T34" fmla="*/ 221 w 515"/>
                <a:gd name="T35" fmla="*/ 166 h 182"/>
                <a:gd name="T36" fmla="*/ 191 w 515"/>
                <a:gd name="T37" fmla="*/ 172 h 182"/>
                <a:gd name="T38" fmla="*/ 161 w 515"/>
                <a:gd name="T39" fmla="*/ 176 h 182"/>
                <a:gd name="T40" fmla="*/ 131 w 515"/>
                <a:gd name="T41" fmla="*/ 179 h 182"/>
                <a:gd name="T42" fmla="*/ 101 w 515"/>
                <a:gd name="T43" fmla="*/ 181 h 182"/>
                <a:gd name="T44" fmla="*/ 70 w 515"/>
                <a:gd name="T45" fmla="*/ 182 h 182"/>
                <a:gd name="T46" fmla="*/ 39 w 515"/>
                <a:gd name="T47" fmla="*/ 182 h 182"/>
                <a:gd name="T48" fmla="*/ 8 w 515"/>
                <a:gd name="T49" fmla="*/ 181 h 182"/>
                <a:gd name="T50" fmla="*/ 1 w 515"/>
                <a:gd name="T51" fmla="*/ 179 h 182"/>
                <a:gd name="T52" fmla="*/ 0 w 515"/>
                <a:gd name="T53" fmla="*/ 174 h 182"/>
                <a:gd name="T54" fmla="*/ 1 w 515"/>
                <a:gd name="T55" fmla="*/ 168 h 182"/>
                <a:gd name="T56" fmla="*/ 1 w 515"/>
                <a:gd name="T57" fmla="*/ 162 h 182"/>
                <a:gd name="T58" fmla="*/ 39 w 515"/>
                <a:gd name="T59" fmla="*/ 163 h 182"/>
                <a:gd name="T60" fmla="*/ 75 w 515"/>
                <a:gd name="T61" fmla="*/ 162 h 182"/>
                <a:gd name="T62" fmla="*/ 112 w 515"/>
                <a:gd name="T63" fmla="*/ 160 h 182"/>
                <a:gd name="T64" fmla="*/ 148 w 515"/>
                <a:gd name="T65" fmla="*/ 157 h 182"/>
                <a:gd name="T66" fmla="*/ 183 w 515"/>
                <a:gd name="T67" fmla="*/ 152 h 182"/>
                <a:gd name="T68" fmla="*/ 217 w 515"/>
                <a:gd name="T69" fmla="*/ 145 h 182"/>
                <a:gd name="T70" fmla="*/ 249 w 515"/>
                <a:gd name="T71" fmla="*/ 138 h 182"/>
                <a:gd name="T72" fmla="*/ 283 w 515"/>
                <a:gd name="T73" fmla="*/ 128 h 182"/>
                <a:gd name="T74" fmla="*/ 314 w 515"/>
                <a:gd name="T75" fmla="*/ 117 h 182"/>
                <a:gd name="T76" fmla="*/ 344 w 515"/>
                <a:gd name="T77" fmla="*/ 105 h 182"/>
                <a:gd name="T78" fmla="*/ 374 w 515"/>
                <a:gd name="T79" fmla="*/ 91 h 182"/>
                <a:gd name="T80" fmla="*/ 402 w 515"/>
                <a:gd name="T81" fmla="*/ 76 h 182"/>
                <a:gd name="T82" fmla="*/ 430 w 515"/>
                <a:gd name="T83" fmla="*/ 59 h 182"/>
                <a:gd name="T84" fmla="*/ 456 w 515"/>
                <a:gd name="T85" fmla="*/ 41 h 182"/>
                <a:gd name="T86" fmla="*/ 482 w 515"/>
                <a:gd name="T87" fmla="*/ 21 h 182"/>
                <a:gd name="T88" fmla="*/ 505 w 515"/>
                <a:gd name="T89" fmla="*/ 0 h 182"/>
                <a:gd name="T90" fmla="*/ 515 w 515"/>
                <a:gd name="T91" fmla="*/ 0 h 1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15"/>
                <a:gd name="T139" fmla="*/ 0 h 182"/>
                <a:gd name="T140" fmla="*/ 515 w 515"/>
                <a:gd name="T141" fmla="*/ 182 h 1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15" h="182">
                  <a:moveTo>
                    <a:pt x="515" y="0"/>
                  </a:moveTo>
                  <a:lnTo>
                    <a:pt x="511" y="11"/>
                  </a:lnTo>
                  <a:lnTo>
                    <a:pt x="505" y="20"/>
                  </a:lnTo>
                  <a:lnTo>
                    <a:pt x="498" y="29"/>
                  </a:lnTo>
                  <a:lnTo>
                    <a:pt x="492" y="36"/>
                  </a:lnTo>
                  <a:lnTo>
                    <a:pt x="483" y="43"/>
                  </a:lnTo>
                  <a:lnTo>
                    <a:pt x="475" y="50"/>
                  </a:lnTo>
                  <a:lnTo>
                    <a:pt x="465" y="55"/>
                  </a:lnTo>
                  <a:lnTo>
                    <a:pt x="456" y="62"/>
                  </a:lnTo>
                  <a:lnTo>
                    <a:pt x="432" y="79"/>
                  </a:lnTo>
                  <a:lnTo>
                    <a:pt x="408" y="94"/>
                  </a:lnTo>
                  <a:lnTo>
                    <a:pt x="383" y="109"/>
                  </a:lnTo>
                  <a:lnTo>
                    <a:pt x="358" y="122"/>
                  </a:lnTo>
                  <a:lnTo>
                    <a:pt x="331" y="133"/>
                  </a:lnTo>
                  <a:lnTo>
                    <a:pt x="305" y="143"/>
                  </a:lnTo>
                  <a:lnTo>
                    <a:pt x="276" y="153"/>
                  </a:lnTo>
                  <a:lnTo>
                    <a:pt x="249" y="160"/>
                  </a:lnTo>
                  <a:lnTo>
                    <a:pt x="221" y="166"/>
                  </a:lnTo>
                  <a:lnTo>
                    <a:pt x="191" y="172"/>
                  </a:lnTo>
                  <a:lnTo>
                    <a:pt x="161" y="176"/>
                  </a:lnTo>
                  <a:lnTo>
                    <a:pt x="131" y="179"/>
                  </a:lnTo>
                  <a:lnTo>
                    <a:pt x="101" y="181"/>
                  </a:lnTo>
                  <a:lnTo>
                    <a:pt x="70" y="182"/>
                  </a:lnTo>
                  <a:lnTo>
                    <a:pt x="39" y="182"/>
                  </a:lnTo>
                  <a:lnTo>
                    <a:pt x="8" y="181"/>
                  </a:lnTo>
                  <a:lnTo>
                    <a:pt x="1" y="179"/>
                  </a:lnTo>
                  <a:lnTo>
                    <a:pt x="0" y="174"/>
                  </a:lnTo>
                  <a:lnTo>
                    <a:pt x="1" y="168"/>
                  </a:lnTo>
                  <a:lnTo>
                    <a:pt x="1" y="162"/>
                  </a:lnTo>
                  <a:lnTo>
                    <a:pt x="39" y="163"/>
                  </a:lnTo>
                  <a:lnTo>
                    <a:pt x="75" y="162"/>
                  </a:lnTo>
                  <a:lnTo>
                    <a:pt x="112" y="160"/>
                  </a:lnTo>
                  <a:lnTo>
                    <a:pt x="148" y="157"/>
                  </a:lnTo>
                  <a:lnTo>
                    <a:pt x="183" y="152"/>
                  </a:lnTo>
                  <a:lnTo>
                    <a:pt x="217" y="145"/>
                  </a:lnTo>
                  <a:lnTo>
                    <a:pt x="249" y="138"/>
                  </a:lnTo>
                  <a:lnTo>
                    <a:pt x="283" y="128"/>
                  </a:lnTo>
                  <a:lnTo>
                    <a:pt x="314" y="117"/>
                  </a:lnTo>
                  <a:lnTo>
                    <a:pt x="344" y="105"/>
                  </a:lnTo>
                  <a:lnTo>
                    <a:pt x="374" y="91"/>
                  </a:lnTo>
                  <a:lnTo>
                    <a:pt x="402" y="76"/>
                  </a:lnTo>
                  <a:lnTo>
                    <a:pt x="430" y="59"/>
                  </a:lnTo>
                  <a:lnTo>
                    <a:pt x="456" y="41"/>
                  </a:lnTo>
                  <a:lnTo>
                    <a:pt x="482" y="21"/>
                  </a:lnTo>
                  <a:lnTo>
                    <a:pt x="505" y="0"/>
                  </a:lnTo>
                  <a:lnTo>
                    <a:pt x="5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5" name="Freeform 75"/>
            <p:cNvSpPr>
              <a:spLocks/>
            </p:cNvSpPr>
            <p:nvPr/>
          </p:nvSpPr>
          <p:spPr bwMode="auto">
            <a:xfrm>
              <a:off x="5347" y="3450"/>
              <a:ext cx="121" cy="722"/>
            </a:xfrm>
            <a:custGeom>
              <a:avLst/>
              <a:gdLst>
                <a:gd name="T0" fmla="*/ 255 w 364"/>
                <a:gd name="T1" fmla="*/ 15 h 722"/>
                <a:gd name="T2" fmla="*/ 274 w 364"/>
                <a:gd name="T3" fmla="*/ 7 h 722"/>
                <a:gd name="T4" fmla="*/ 226 w 364"/>
                <a:gd name="T5" fmla="*/ 150 h 722"/>
                <a:gd name="T6" fmla="*/ 221 w 364"/>
                <a:gd name="T7" fmla="*/ 307 h 722"/>
                <a:gd name="T8" fmla="*/ 294 w 364"/>
                <a:gd name="T9" fmla="*/ 387 h 722"/>
                <a:gd name="T10" fmla="*/ 315 w 364"/>
                <a:gd name="T11" fmla="*/ 369 h 722"/>
                <a:gd name="T12" fmla="*/ 330 w 364"/>
                <a:gd name="T13" fmla="*/ 351 h 722"/>
                <a:gd name="T14" fmla="*/ 331 w 364"/>
                <a:gd name="T15" fmla="*/ 380 h 722"/>
                <a:gd name="T16" fmla="*/ 313 w 364"/>
                <a:gd name="T17" fmla="*/ 400 h 722"/>
                <a:gd name="T18" fmla="*/ 282 w 364"/>
                <a:gd name="T19" fmla="*/ 407 h 722"/>
                <a:gd name="T20" fmla="*/ 217 w 364"/>
                <a:gd name="T21" fmla="*/ 369 h 722"/>
                <a:gd name="T22" fmla="*/ 191 w 364"/>
                <a:gd name="T23" fmla="*/ 284 h 722"/>
                <a:gd name="T24" fmla="*/ 194 w 364"/>
                <a:gd name="T25" fmla="*/ 187 h 722"/>
                <a:gd name="T26" fmla="*/ 216 w 364"/>
                <a:gd name="T27" fmla="*/ 125 h 722"/>
                <a:gd name="T28" fmla="*/ 235 w 364"/>
                <a:gd name="T29" fmla="*/ 59 h 722"/>
                <a:gd name="T30" fmla="*/ 229 w 364"/>
                <a:gd name="T31" fmla="*/ 59 h 722"/>
                <a:gd name="T32" fmla="*/ 155 w 364"/>
                <a:gd name="T33" fmla="*/ 174 h 722"/>
                <a:gd name="T34" fmla="*/ 86 w 364"/>
                <a:gd name="T35" fmla="*/ 291 h 722"/>
                <a:gd name="T36" fmla="*/ 43 w 364"/>
                <a:gd name="T37" fmla="*/ 384 h 722"/>
                <a:gd name="T38" fmla="*/ 22 w 364"/>
                <a:gd name="T39" fmla="*/ 521 h 722"/>
                <a:gd name="T40" fmla="*/ 68 w 364"/>
                <a:gd name="T41" fmla="*/ 645 h 722"/>
                <a:gd name="T42" fmla="*/ 129 w 364"/>
                <a:gd name="T43" fmla="*/ 698 h 722"/>
                <a:gd name="T44" fmla="*/ 177 w 364"/>
                <a:gd name="T45" fmla="*/ 708 h 722"/>
                <a:gd name="T46" fmla="*/ 234 w 364"/>
                <a:gd name="T47" fmla="*/ 706 h 722"/>
                <a:gd name="T48" fmla="*/ 300 w 364"/>
                <a:gd name="T49" fmla="*/ 676 h 722"/>
                <a:gd name="T50" fmla="*/ 334 w 364"/>
                <a:gd name="T51" fmla="*/ 632 h 722"/>
                <a:gd name="T52" fmla="*/ 338 w 364"/>
                <a:gd name="T53" fmla="*/ 579 h 722"/>
                <a:gd name="T54" fmla="*/ 318 w 364"/>
                <a:gd name="T55" fmla="*/ 552 h 722"/>
                <a:gd name="T56" fmla="*/ 283 w 364"/>
                <a:gd name="T57" fmla="*/ 529 h 722"/>
                <a:gd name="T58" fmla="*/ 254 w 364"/>
                <a:gd name="T59" fmla="*/ 524 h 722"/>
                <a:gd name="T60" fmla="*/ 230 w 364"/>
                <a:gd name="T61" fmla="*/ 533 h 722"/>
                <a:gd name="T62" fmla="*/ 213 w 364"/>
                <a:gd name="T63" fmla="*/ 546 h 722"/>
                <a:gd name="T64" fmla="*/ 217 w 364"/>
                <a:gd name="T65" fmla="*/ 589 h 722"/>
                <a:gd name="T66" fmla="*/ 230 w 364"/>
                <a:gd name="T67" fmla="*/ 640 h 722"/>
                <a:gd name="T68" fmla="*/ 193 w 364"/>
                <a:gd name="T69" fmla="*/ 664 h 722"/>
                <a:gd name="T70" fmla="*/ 176 w 364"/>
                <a:gd name="T71" fmla="*/ 658 h 722"/>
                <a:gd name="T72" fmla="*/ 164 w 364"/>
                <a:gd name="T73" fmla="*/ 649 h 722"/>
                <a:gd name="T74" fmla="*/ 164 w 364"/>
                <a:gd name="T75" fmla="*/ 639 h 722"/>
                <a:gd name="T76" fmla="*/ 180 w 364"/>
                <a:gd name="T77" fmla="*/ 643 h 722"/>
                <a:gd name="T78" fmla="*/ 196 w 364"/>
                <a:gd name="T79" fmla="*/ 647 h 722"/>
                <a:gd name="T80" fmla="*/ 189 w 364"/>
                <a:gd name="T81" fmla="*/ 613 h 722"/>
                <a:gd name="T82" fmla="*/ 161 w 364"/>
                <a:gd name="T83" fmla="*/ 569 h 722"/>
                <a:gd name="T84" fmla="*/ 183 w 364"/>
                <a:gd name="T85" fmla="*/ 524 h 722"/>
                <a:gd name="T86" fmla="*/ 295 w 364"/>
                <a:gd name="T87" fmla="*/ 504 h 722"/>
                <a:gd name="T88" fmla="*/ 359 w 364"/>
                <a:gd name="T89" fmla="*/ 564 h 722"/>
                <a:gd name="T90" fmla="*/ 355 w 364"/>
                <a:gd name="T91" fmla="*/ 630 h 722"/>
                <a:gd name="T92" fmla="*/ 325 w 364"/>
                <a:gd name="T93" fmla="*/ 677 h 722"/>
                <a:gd name="T94" fmla="*/ 270 w 364"/>
                <a:gd name="T95" fmla="*/ 712 h 722"/>
                <a:gd name="T96" fmla="*/ 202 w 364"/>
                <a:gd name="T97" fmla="*/ 722 h 722"/>
                <a:gd name="T98" fmla="*/ 148 w 364"/>
                <a:gd name="T99" fmla="*/ 716 h 722"/>
                <a:gd name="T100" fmla="*/ 106 w 364"/>
                <a:gd name="T101" fmla="*/ 699 h 722"/>
                <a:gd name="T102" fmla="*/ 71 w 364"/>
                <a:gd name="T103" fmla="*/ 674 h 722"/>
                <a:gd name="T104" fmla="*/ 42 w 364"/>
                <a:gd name="T105" fmla="*/ 642 h 722"/>
                <a:gd name="T106" fmla="*/ 7 w 364"/>
                <a:gd name="T107" fmla="*/ 563 h 722"/>
                <a:gd name="T108" fmla="*/ 13 w 364"/>
                <a:gd name="T109" fmla="*/ 410 h 722"/>
                <a:gd name="T110" fmla="*/ 78 w 364"/>
                <a:gd name="T111" fmla="*/ 267 h 722"/>
                <a:gd name="T112" fmla="*/ 139 w 364"/>
                <a:gd name="T113" fmla="*/ 165 h 722"/>
                <a:gd name="T114" fmla="*/ 189 w 364"/>
                <a:gd name="T115" fmla="*/ 84 h 722"/>
                <a:gd name="T116" fmla="*/ 241 w 364"/>
                <a:gd name="T117" fmla="*/ 0 h 7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4"/>
                <a:gd name="T178" fmla="*/ 0 h 722"/>
                <a:gd name="T179" fmla="*/ 364 w 364"/>
                <a:gd name="T180" fmla="*/ 722 h 7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4" h="722">
                  <a:moveTo>
                    <a:pt x="251" y="24"/>
                  </a:moveTo>
                  <a:lnTo>
                    <a:pt x="254" y="20"/>
                  </a:lnTo>
                  <a:lnTo>
                    <a:pt x="255" y="15"/>
                  </a:lnTo>
                  <a:lnTo>
                    <a:pt x="254" y="8"/>
                  </a:lnTo>
                  <a:lnTo>
                    <a:pt x="254" y="2"/>
                  </a:lnTo>
                  <a:lnTo>
                    <a:pt x="274" y="7"/>
                  </a:lnTo>
                  <a:lnTo>
                    <a:pt x="257" y="49"/>
                  </a:lnTo>
                  <a:lnTo>
                    <a:pt x="241" y="98"/>
                  </a:lnTo>
                  <a:lnTo>
                    <a:pt x="226" y="150"/>
                  </a:lnTo>
                  <a:lnTo>
                    <a:pt x="216" y="205"/>
                  </a:lnTo>
                  <a:lnTo>
                    <a:pt x="213" y="257"/>
                  </a:lnTo>
                  <a:lnTo>
                    <a:pt x="221" y="307"/>
                  </a:lnTo>
                  <a:lnTo>
                    <a:pt x="243" y="351"/>
                  </a:lnTo>
                  <a:lnTo>
                    <a:pt x="281" y="386"/>
                  </a:lnTo>
                  <a:lnTo>
                    <a:pt x="294" y="387"/>
                  </a:lnTo>
                  <a:lnTo>
                    <a:pt x="303" y="384"/>
                  </a:lnTo>
                  <a:lnTo>
                    <a:pt x="309" y="377"/>
                  </a:lnTo>
                  <a:lnTo>
                    <a:pt x="315" y="369"/>
                  </a:lnTo>
                  <a:lnTo>
                    <a:pt x="304" y="347"/>
                  </a:lnTo>
                  <a:lnTo>
                    <a:pt x="322" y="345"/>
                  </a:lnTo>
                  <a:lnTo>
                    <a:pt x="330" y="351"/>
                  </a:lnTo>
                  <a:lnTo>
                    <a:pt x="331" y="362"/>
                  </a:lnTo>
                  <a:lnTo>
                    <a:pt x="335" y="372"/>
                  </a:lnTo>
                  <a:lnTo>
                    <a:pt x="331" y="380"/>
                  </a:lnTo>
                  <a:lnTo>
                    <a:pt x="327" y="387"/>
                  </a:lnTo>
                  <a:lnTo>
                    <a:pt x="321" y="395"/>
                  </a:lnTo>
                  <a:lnTo>
                    <a:pt x="313" y="400"/>
                  </a:lnTo>
                  <a:lnTo>
                    <a:pt x="304" y="404"/>
                  </a:lnTo>
                  <a:lnTo>
                    <a:pt x="294" y="406"/>
                  </a:lnTo>
                  <a:lnTo>
                    <a:pt x="282" y="407"/>
                  </a:lnTo>
                  <a:lnTo>
                    <a:pt x="268" y="405"/>
                  </a:lnTo>
                  <a:lnTo>
                    <a:pt x="238" y="389"/>
                  </a:lnTo>
                  <a:lnTo>
                    <a:pt x="217" y="369"/>
                  </a:lnTo>
                  <a:lnTo>
                    <a:pt x="203" y="343"/>
                  </a:lnTo>
                  <a:lnTo>
                    <a:pt x="195" y="315"/>
                  </a:lnTo>
                  <a:lnTo>
                    <a:pt x="191" y="284"/>
                  </a:lnTo>
                  <a:lnTo>
                    <a:pt x="191" y="252"/>
                  </a:lnTo>
                  <a:lnTo>
                    <a:pt x="193" y="219"/>
                  </a:lnTo>
                  <a:lnTo>
                    <a:pt x="194" y="187"/>
                  </a:lnTo>
                  <a:lnTo>
                    <a:pt x="202" y="167"/>
                  </a:lnTo>
                  <a:lnTo>
                    <a:pt x="209" y="146"/>
                  </a:lnTo>
                  <a:lnTo>
                    <a:pt x="216" y="125"/>
                  </a:lnTo>
                  <a:lnTo>
                    <a:pt x="222" y="102"/>
                  </a:lnTo>
                  <a:lnTo>
                    <a:pt x="229" y="81"/>
                  </a:lnTo>
                  <a:lnTo>
                    <a:pt x="235" y="59"/>
                  </a:lnTo>
                  <a:lnTo>
                    <a:pt x="241" y="37"/>
                  </a:lnTo>
                  <a:lnTo>
                    <a:pt x="247" y="16"/>
                  </a:lnTo>
                  <a:lnTo>
                    <a:pt x="229" y="59"/>
                  </a:lnTo>
                  <a:lnTo>
                    <a:pt x="205" y="98"/>
                  </a:lnTo>
                  <a:lnTo>
                    <a:pt x="181" y="136"/>
                  </a:lnTo>
                  <a:lnTo>
                    <a:pt x="155" y="174"/>
                  </a:lnTo>
                  <a:lnTo>
                    <a:pt x="130" y="211"/>
                  </a:lnTo>
                  <a:lnTo>
                    <a:pt x="106" y="250"/>
                  </a:lnTo>
                  <a:lnTo>
                    <a:pt x="86" y="291"/>
                  </a:lnTo>
                  <a:lnTo>
                    <a:pt x="69" y="336"/>
                  </a:lnTo>
                  <a:lnTo>
                    <a:pt x="59" y="341"/>
                  </a:lnTo>
                  <a:lnTo>
                    <a:pt x="43" y="384"/>
                  </a:lnTo>
                  <a:lnTo>
                    <a:pt x="30" y="429"/>
                  </a:lnTo>
                  <a:lnTo>
                    <a:pt x="24" y="475"/>
                  </a:lnTo>
                  <a:lnTo>
                    <a:pt x="22" y="521"/>
                  </a:lnTo>
                  <a:lnTo>
                    <a:pt x="29" y="565"/>
                  </a:lnTo>
                  <a:lnTo>
                    <a:pt x="45" y="607"/>
                  </a:lnTo>
                  <a:lnTo>
                    <a:pt x="68" y="645"/>
                  </a:lnTo>
                  <a:lnTo>
                    <a:pt x="103" y="680"/>
                  </a:lnTo>
                  <a:lnTo>
                    <a:pt x="115" y="690"/>
                  </a:lnTo>
                  <a:lnTo>
                    <a:pt x="129" y="698"/>
                  </a:lnTo>
                  <a:lnTo>
                    <a:pt x="143" y="703"/>
                  </a:lnTo>
                  <a:lnTo>
                    <a:pt x="159" y="706"/>
                  </a:lnTo>
                  <a:lnTo>
                    <a:pt x="177" y="708"/>
                  </a:lnTo>
                  <a:lnTo>
                    <a:pt x="195" y="708"/>
                  </a:lnTo>
                  <a:lnTo>
                    <a:pt x="215" y="707"/>
                  </a:lnTo>
                  <a:lnTo>
                    <a:pt x="234" y="706"/>
                  </a:lnTo>
                  <a:lnTo>
                    <a:pt x="260" y="698"/>
                  </a:lnTo>
                  <a:lnTo>
                    <a:pt x="282" y="688"/>
                  </a:lnTo>
                  <a:lnTo>
                    <a:pt x="300" y="676"/>
                  </a:lnTo>
                  <a:lnTo>
                    <a:pt x="315" y="664"/>
                  </a:lnTo>
                  <a:lnTo>
                    <a:pt x="325" y="649"/>
                  </a:lnTo>
                  <a:lnTo>
                    <a:pt x="334" y="632"/>
                  </a:lnTo>
                  <a:lnTo>
                    <a:pt x="339" y="611"/>
                  </a:lnTo>
                  <a:lnTo>
                    <a:pt x="342" y="588"/>
                  </a:lnTo>
                  <a:lnTo>
                    <a:pt x="338" y="579"/>
                  </a:lnTo>
                  <a:lnTo>
                    <a:pt x="333" y="570"/>
                  </a:lnTo>
                  <a:lnTo>
                    <a:pt x="326" y="561"/>
                  </a:lnTo>
                  <a:lnTo>
                    <a:pt x="318" y="552"/>
                  </a:lnTo>
                  <a:lnTo>
                    <a:pt x="308" y="543"/>
                  </a:lnTo>
                  <a:lnTo>
                    <a:pt x="296" y="536"/>
                  </a:lnTo>
                  <a:lnTo>
                    <a:pt x="283" y="529"/>
                  </a:lnTo>
                  <a:lnTo>
                    <a:pt x="270" y="524"/>
                  </a:lnTo>
                  <a:lnTo>
                    <a:pt x="261" y="523"/>
                  </a:lnTo>
                  <a:lnTo>
                    <a:pt x="254" y="524"/>
                  </a:lnTo>
                  <a:lnTo>
                    <a:pt x="244" y="526"/>
                  </a:lnTo>
                  <a:lnTo>
                    <a:pt x="237" y="529"/>
                  </a:lnTo>
                  <a:lnTo>
                    <a:pt x="230" y="533"/>
                  </a:lnTo>
                  <a:lnTo>
                    <a:pt x="224" y="538"/>
                  </a:lnTo>
                  <a:lnTo>
                    <a:pt x="217" y="542"/>
                  </a:lnTo>
                  <a:lnTo>
                    <a:pt x="213" y="546"/>
                  </a:lnTo>
                  <a:lnTo>
                    <a:pt x="208" y="558"/>
                  </a:lnTo>
                  <a:lnTo>
                    <a:pt x="211" y="572"/>
                  </a:lnTo>
                  <a:lnTo>
                    <a:pt x="217" y="589"/>
                  </a:lnTo>
                  <a:lnTo>
                    <a:pt x="225" y="606"/>
                  </a:lnTo>
                  <a:lnTo>
                    <a:pt x="230" y="624"/>
                  </a:lnTo>
                  <a:lnTo>
                    <a:pt x="230" y="640"/>
                  </a:lnTo>
                  <a:lnTo>
                    <a:pt x="221" y="653"/>
                  </a:lnTo>
                  <a:lnTo>
                    <a:pt x="200" y="663"/>
                  </a:lnTo>
                  <a:lnTo>
                    <a:pt x="193" y="664"/>
                  </a:lnTo>
                  <a:lnTo>
                    <a:pt x="186" y="663"/>
                  </a:lnTo>
                  <a:lnTo>
                    <a:pt x="180" y="660"/>
                  </a:lnTo>
                  <a:lnTo>
                    <a:pt x="176" y="658"/>
                  </a:lnTo>
                  <a:lnTo>
                    <a:pt x="172" y="655"/>
                  </a:lnTo>
                  <a:lnTo>
                    <a:pt x="168" y="652"/>
                  </a:lnTo>
                  <a:lnTo>
                    <a:pt x="164" y="649"/>
                  </a:lnTo>
                  <a:lnTo>
                    <a:pt x="160" y="645"/>
                  </a:lnTo>
                  <a:lnTo>
                    <a:pt x="160" y="638"/>
                  </a:lnTo>
                  <a:lnTo>
                    <a:pt x="164" y="639"/>
                  </a:lnTo>
                  <a:lnTo>
                    <a:pt x="169" y="640"/>
                  </a:lnTo>
                  <a:lnTo>
                    <a:pt x="174" y="642"/>
                  </a:lnTo>
                  <a:lnTo>
                    <a:pt x="180" y="643"/>
                  </a:lnTo>
                  <a:lnTo>
                    <a:pt x="185" y="645"/>
                  </a:lnTo>
                  <a:lnTo>
                    <a:pt x="191" y="645"/>
                  </a:lnTo>
                  <a:lnTo>
                    <a:pt x="196" y="647"/>
                  </a:lnTo>
                  <a:lnTo>
                    <a:pt x="203" y="645"/>
                  </a:lnTo>
                  <a:lnTo>
                    <a:pt x="198" y="629"/>
                  </a:lnTo>
                  <a:lnTo>
                    <a:pt x="189" y="613"/>
                  </a:lnTo>
                  <a:lnTo>
                    <a:pt x="178" y="598"/>
                  </a:lnTo>
                  <a:lnTo>
                    <a:pt x="168" y="584"/>
                  </a:lnTo>
                  <a:lnTo>
                    <a:pt x="161" y="569"/>
                  </a:lnTo>
                  <a:lnTo>
                    <a:pt x="160" y="554"/>
                  </a:lnTo>
                  <a:lnTo>
                    <a:pt x="167" y="539"/>
                  </a:lnTo>
                  <a:lnTo>
                    <a:pt x="183" y="524"/>
                  </a:lnTo>
                  <a:lnTo>
                    <a:pt x="225" y="504"/>
                  </a:lnTo>
                  <a:lnTo>
                    <a:pt x="263" y="497"/>
                  </a:lnTo>
                  <a:lnTo>
                    <a:pt x="295" y="504"/>
                  </a:lnTo>
                  <a:lnTo>
                    <a:pt x="324" y="518"/>
                  </a:lnTo>
                  <a:lnTo>
                    <a:pt x="344" y="540"/>
                  </a:lnTo>
                  <a:lnTo>
                    <a:pt x="359" y="564"/>
                  </a:lnTo>
                  <a:lnTo>
                    <a:pt x="364" y="590"/>
                  </a:lnTo>
                  <a:lnTo>
                    <a:pt x="361" y="612"/>
                  </a:lnTo>
                  <a:lnTo>
                    <a:pt x="355" y="630"/>
                  </a:lnTo>
                  <a:lnTo>
                    <a:pt x="346" y="648"/>
                  </a:lnTo>
                  <a:lnTo>
                    <a:pt x="337" y="664"/>
                  </a:lnTo>
                  <a:lnTo>
                    <a:pt x="325" y="677"/>
                  </a:lnTo>
                  <a:lnTo>
                    <a:pt x="309" y="691"/>
                  </a:lnTo>
                  <a:lnTo>
                    <a:pt x="291" y="702"/>
                  </a:lnTo>
                  <a:lnTo>
                    <a:pt x="270" y="712"/>
                  </a:lnTo>
                  <a:lnTo>
                    <a:pt x="244" y="720"/>
                  </a:lnTo>
                  <a:lnTo>
                    <a:pt x="222" y="722"/>
                  </a:lnTo>
                  <a:lnTo>
                    <a:pt x="202" y="722"/>
                  </a:lnTo>
                  <a:lnTo>
                    <a:pt x="182" y="721"/>
                  </a:lnTo>
                  <a:lnTo>
                    <a:pt x="165" y="719"/>
                  </a:lnTo>
                  <a:lnTo>
                    <a:pt x="148" y="716"/>
                  </a:lnTo>
                  <a:lnTo>
                    <a:pt x="133" y="712"/>
                  </a:lnTo>
                  <a:lnTo>
                    <a:pt x="119" y="706"/>
                  </a:lnTo>
                  <a:lnTo>
                    <a:pt x="106" y="699"/>
                  </a:lnTo>
                  <a:lnTo>
                    <a:pt x="93" y="691"/>
                  </a:lnTo>
                  <a:lnTo>
                    <a:pt x="82" y="683"/>
                  </a:lnTo>
                  <a:lnTo>
                    <a:pt x="71" y="674"/>
                  </a:lnTo>
                  <a:lnTo>
                    <a:pt x="61" y="664"/>
                  </a:lnTo>
                  <a:lnTo>
                    <a:pt x="51" y="653"/>
                  </a:lnTo>
                  <a:lnTo>
                    <a:pt x="42" y="642"/>
                  </a:lnTo>
                  <a:lnTo>
                    <a:pt x="33" y="630"/>
                  </a:lnTo>
                  <a:lnTo>
                    <a:pt x="25" y="618"/>
                  </a:lnTo>
                  <a:lnTo>
                    <a:pt x="7" y="563"/>
                  </a:lnTo>
                  <a:lnTo>
                    <a:pt x="0" y="510"/>
                  </a:lnTo>
                  <a:lnTo>
                    <a:pt x="3" y="459"/>
                  </a:lnTo>
                  <a:lnTo>
                    <a:pt x="13" y="410"/>
                  </a:lnTo>
                  <a:lnTo>
                    <a:pt x="30" y="362"/>
                  </a:lnTo>
                  <a:lnTo>
                    <a:pt x="52" y="314"/>
                  </a:lnTo>
                  <a:lnTo>
                    <a:pt x="78" y="267"/>
                  </a:lnTo>
                  <a:lnTo>
                    <a:pt x="106" y="220"/>
                  </a:lnTo>
                  <a:lnTo>
                    <a:pt x="122" y="192"/>
                  </a:lnTo>
                  <a:lnTo>
                    <a:pt x="139" y="165"/>
                  </a:lnTo>
                  <a:lnTo>
                    <a:pt x="155" y="139"/>
                  </a:lnTo>
                  <a:lnTo>
                    <a:pt x="172" y="111"/>
                  </a:lnTo>
                  <a:lnTo>
                    <a:pt x="189" y="84"/>
                  </a:lnTo>
                  <a:lnTo>
                    <a:pt x="205" y="57"/>
                  </a:lnTo>
                  <a:lnTo>
                    <a:pt x="224" y="29"/>
                  </a:lnTo>
                  <a:lnTo>
                    <a:pt x="241" y="0"/>
                  </a:lnTo>
                  <a:lnTo>
                    <a:pt x="25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6" name="Freeform 76"/>
            <p:cNvSpPr>
              <a:spLocks/>
            </p:cNvSpPr>
            <p:nvPr/>
          </p:nvSpPr>
          <p:spPr bwMode="auto">
            <a:xfrm>
              <a:off x="5250" y="3503"/>
              <a:ext cx="157" cy="470"/>
            </a:xfrm>
            <a:custGeom>
              <a:avLst/>
              <a:gdLst>
                <a:gd name="T0" fmla="*/ 454 w 469"/>
                <a:gd name="T1" fmla="*/ 20 h 470"/>
                <a:gd name="T2" fmla="*/ 423 w 469"/>
                <a:gd name="T3" fmla="*/ 53 h 470"/>
                <a:gd name="T4" fmla="*/ 389 w 469"/>
                <a:gd name="T5" fmla="*/ 79 h 470"/>
                <a:gd name="T6" fmla="*/ 352 w 469"/>
                <a:gd name="T7" fmla="*/ 104 h 470"/>
                <a:gd name="T8" fmla="*/ 313 w 469"/>
                <a:gd name="T9" fmla="*/ 126 h 470"/>
                <a:gd name="T10" fmla="*/ 274 w 469"/>
                <a:gd name="T11" fmla="*/ 146 h 470"/>
                <a:gd name="T12" fmla="*/ 232 w 469"/>
                <a:gd name="T13" fmla="*/ 167 h 470"/>
                <a:gd name="T14" fmla="*/ 191 w 469"/>
                <a:gd name="T15" fmla="*/ 187 h 470"/>
                <a:gd name="T16" fmla="*/ 126 w 469"/>
                <a:gd name="T17" fmla="*/ 220 h 470"/>
                <a:gd name="T18" fmla="*/ 65 w 469"/>
                <a:gd name="T19" fmla="*/ 267 h 470"/>
                <a:gd name="T20" fmla="*/ 34 w 469"/>
                <a:gd name="T21" fmla="*/ 310 h 470"/>
                <a:gd name="T22" fmla="*/ 21 w 469"/>
                <a:gd name="T23" fmla="*/ 343 h 470"/>
                <a:gd name="T24" fmla="*/ 22 w 469"/>
                <a:gd name="T25" fmla="*/ 392 h 470"/>
                <a:gd name="T26" fmla="*/ 55 w 469"/>
                <a:gd name="T27" fmla="*/ 432 h 470"/>
                <a:gd name="T28" fmla="*/ 103 w 469"/>
                <a:gd name="T29" fmla="*/ 442 h 470"/>
                <a:gd name="T30" fmla="*/ 144 w 469"/>
                <a:gd name="T31" fmla="*/ 433 h 470"/>
                <a:gd name="T32" fmla="*/ 162 w 469"/>
                <a:gd name="T33" fmla="*/ 417 h 470"/>
                <a:gd name="T34" fmla="*/ 164 w 469"/>
                <a:gd name="T35" fmla="*/ 390 h 470"/>
                <a:gd name="T36" fmla="*/ 145 w 469"/>
                <a:gd name="T37" fmla="*/ 374 h 470"/>
                <a:gd name="T38" fmla="*/ 131 w 469"/>
                <a:gd name="T39" fmla="*/ 368 h 470"/>
                <a:gd name="T40" fmla="*/ 118 w 469"/>
                <a:gd name="T41" fmla="*/ 380 h 470"/>
                <a:gd name="T42" fmla="*/ 123 w 469"/>
                <a:gd name="T43" fmla="*/ 398 h 470"/>
                <a:gd name="T44" fmla="*/ 122 w 469"/>
                <a:gd name="T45" fmla="*/ 405 h 470"/>
                <a:gd name="T46" fmla="*/ 109 w 469"/>
                <a:gd name="T47" fmla="*/ 405 h 470"/>
                <a:gd name="T48" fmla="*/ 97 w 469"/>
                <a:gd name="T49" fmla="*/ 402 h 470"/>
                <a:gd name="T50" fmla="*/ 92 w 469"/>
                <a:gd name="T51" fmla="*/ 395 h 470"/>
                <a:gd name="T52" fmla="*/ 88 w 469"/>
                <a:gd name="T53" fmla="*/ 383 h 470"/>
                <a:gd name="T54" fmla="*/ 96 w 469"/>
                <a:gd name="T55" fmla="*/ 367 h 470"/>
                <a:gd name="T56" fmla="*/ 106 w 469"/>
                <a:gd name="T57" fmla="*/ 356 h 470"/>
                <a:gd name="T58" fmla="*/ 125 w 469"/>
                <a:gd name="T59" fmla="*/ 349 h 470"/>
                <a:gd name="T60" fmla="*/ 147 w 469"/>
                <a:gd name="T61" fmla="*/ 349 h 470"/>
                <a:gd name="T62" fmla="*/ 167 w 469"/>
                <a:gd name="T63" fmla="*/ 352 h 470"/>
                <a:gd name="T64" fmla="*/ 192 w 469"/>
                <a:gd name="T65" fmla="*/ 369 h 470"/>
                <a:gd name="T66" fmla="*/ 195 w 469"/>
                <a:gd name="T67" fmla="*/ 408 h 470"/>
                <a:gd name="T68" fmla="*/ 167 w 469"/>
                <a:gd name="T69" fmla="*/ 445 h 470"/>
                <a:gd name="T70" fmla="*/ 126 w 469"/>
                <a:gd name="T71" fmla="*/ 465 h 470"/>
                <a:gd name="T72" fmla="*/ 87 w 469"/>
                <a:gd name="T73" fmla="*/ 470 h 470"/>
                <a:gd name="T74" fmla="*/ 53 w 469"/>
                <a:gd name="T75" fmla="*/ 459 h 470"/>
                <a:gd name="T76" fmla="*/ 27 w 469"/>
                <a:gd name="T77" fmla="*/ 438 h 470"/>
                <a:gd name="T78" fmla="*/ 8 w 469"/>
                <a:gd name="T79" fmla="*/ 407 h 470"/>
                <a:gd name="T80" fmla="*/ 0 w 469"/>
                <a:gd name="T81" fmla="*/ 372 h 470"/>
                <a:gd name="T82" fmla="*/ 4 w 469"/>
                <a:gd name="T83" fmla="*/ 333 h 470"/>
                <a:gd name="T84" fmla="*/ 25 w 469"/>
                <a:gd name="T85" fmla="*/ 292 h 470"/>
                <a:gd name="T86" fmla="*/ 64 w 469"/>
                <a:gd name="T87" fmla="*/ 251 h 470"/>
                <a:gd name="T88" fmla="*/ 116 w 469"/>
                <a:gd name="T89" fmla="*/ 214 h 470"/>
                <a:gd name="T90" fmla="*/ 178 w 469"/>
                <a:gd name="T91" fmla="*/ 179 h 470"/>
                <a:gd name="T92" fmla="*/ 245 w 469"/>
                <a:gd name="T93" fmla="*/ 144 h 470"/>
                <a:gd name="T94" fmla="*/ 313 w 469"/>
                <a:gd name="T95" fmla="*/ 109 h 470"/>
                <a:gd name="T96" fmla="*/ 378 w 469"/>
                <a:gd name="T97" fmla="*/ 70 h 470"/>
                <a:gd name="T98" fmla="*/ 435 w 469"/>
                <a:gd name="T99" fmla="*/ 25 h 470"/>
                <a:gd name="T100" fmla="*/ 469 w 469"/>
                <a:gd name="T101" fmla="*/ 3 h 4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69"/>
                <a:gd name="T154" fmla="*/ 0 h 470"/>
                <a:gd name="T155" fmla="*/ 469 w 469"/>
                <a:gd name="T156" fmla="*/ 470 h 47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69" h="470">
                  <a:moveTo>
                    <a:pt x="469" y="3"/>
                  </a:moveTo>
                  <a:lnTo>
                    <a:pt x="454" y="20"/>
                  </a:lnTo>
                  <a:lnTo>
                    <a:pt x="439" y="38"/>
                  </a:lnTo>
                  <a:lnTo>
                    <a:pt x="423" y="53"/>
                  </a:lnTo>
                  <a:lnTo>
                    <a:pt x="406" y="66"/>
                  </a:lnTo>
                  <a:lnTo>
                    <a:pt x="389" y="79"/>
                  </a:lnTo>
                  <a:lnTo>
                    <a:pt x="371" y="92"/>
                  </a:lnTo>
                  <a:lnTo>
                    <a:pt x="352" y="104"/>
                  </a:lnTo>
                  <a:lnTo>
                    <a:pt x="334" y="114"/>
                  </a:lnTo>
                  <a:lnTo>
                    <a:pt x="313" y="126"/>
                  </a:lnTo>
                  <a:lnTo>
                    <a:pt x="293" y="136"/>
                  </a:lnTo>
                  <a:lnTo>
                    <a:pt x="274" y="146"/>
                  </a:lnTo>
                  <a:lnTo>
                    <a:pt x="253" y="156"/>
                  </a:lnTo>
                  <a:lnTo>
                    <a:pt x="232" y="167"/>
                  </a:lnTo>
                  <a:lnTo>
                    <a:pt x="212" y="176"/>
                  </a:lnTo>
                  <a:lnTo>
                    <a:pt x="191" y="187"/>
                  </a:lnTo>
                  <a:lnTo>
                    <a:pt x="170" y="198"/>
                  </a:lnTo>
                  <a:lnTo>
                    <a:pt x="126" y="220"/>
                  </a:lnTo>
                  <a:lnTo>
                    <a:pt x="91" y="244"/>
                  </a:lnTo>
                  <a:lnTo>
                    <a:pt x="65" y="267"/>
                  </a:lnTo>
                  <a:lnTo>
                    <a:pt x="47" y="289"/>
                  </a:lnTo>
                  <a:lnTo>
                    <a:pt x="34" y="310"/>
                  </a:lnTo>
                  <a:lnTo>
                    <a:pt x="26" y="328"/>
                  </a:lnTo>
                  <a:lnTo>
                    <a:pt x="21" y="343"/>
                  </a:lnTo>
                  <a:lnTo>
                    <a:pt x="18" y="354"/>
                  </a:lnTo>
                  <a:lnTo>
                    <a:pt x="22" y="392"/>
                  </a:lnTo>
                  <a:lnTo>
                    <a:pt x="35" y="416"/>
                  </a:lnTo>
                  <a:lnTo>
                    <a:pt x="55" y="432"/>
                  </a:lnTo>
                  <a:lnTo>
                    <a:pt x="78" y="440"/>
                  </a:lnTo>
                  <a:lnTo>
                    <a:pt x="103" y="442"/>
                  </a:lnTo>
                  <a:lnTo>
                    <a:pt x="126" y="439"/>
                  </a:lnTo>
                  <a:lnTo>
                    <a:pt x="144" y="433"/>
                  </a:lnTo>
                  <a:lnTo>
                    <a:pt x="156" y="427"/>
                  </a:lnTo>
                  <a:lnTo>
                    <a:pt x="162" y="417"/>
                  </a:lnTo>
                  <a:lnTo>
                    <a:pt x="166" y="404"/>
                  </a:lnTo>
                  <a:lnTo>
                    <a:pt x="164" y="390"/>
                  </a:lnTo>
                  <a:lnTo>
                    <a:pt x="153" y="377"/>
                  </a:lnTo>
                  <a:lnTo>
                    <a:pt x="145" y="374"/>
                  </a:lnTo>
                  <a:lnTo>
                    <a:pt x="138" y="370"/>
                  </a:lnTo>
                  <a:lnTo>
                    <a:pt x="131" y="368"/>
                  </a:lnTo>
                  <a:lnTo>
                    <a:pt x="126" y="372"/>
                  </a:lnTo>
                  <a:lnTo>
                    <a:pt x="118" y="380"/>
                  </a:lnTo>
                  <a:lnTo>
                    <a:pt x="118" y="390"/>
                  </a:lnTo>
                  <a:lnTo>
                    <a:pt x="123" y="398"/>
                  </a:lnTo>
                  <a:lnTo>
                    <a:pt x="128" y="405"/>
                  </a:lnTo>
                  <a:lnTo>
                    <a:pt x="122" y="405"/>
                  </a:lnTo>
                  <a:lnTo>
                    <a:pt x="116" y="405"/>
                  </a:lnTo>
                  <a:lnTo>
                    <a:pt x="109" y="405"/>
                  </a:lnTo>
                  <a:lnTo>
                    <a:pt x="103" y="404"/>
                  </a:lnTo>
                  <a:lnTo>
                    <a:pt x="97" y="402"/>
                  </a:lnTo>
                  <a:lnTo>
                    <a:pt x="93" y="399"/>
                  </a:lnTo>
                  <a:lnTo>
                    <a:pt x="92" y="395"/>
                  </a:lnTo>
                  <a:lnTo>
                    <a:pt x="92" y="389"/>
                  </a:lnTo>
                  <a:lnTo>
                    <a:pt x="88" y="383"/>
                  </a:lnTo>
                  <a:lnTo>
                    <a:pt x="92" y="376"/>
                  </a:lnTo>
                  <a:lnTo>
                    <a:pt x="96" y="367"/>
                  </a:lnTo>
                  <a:lnTo>
                    <a:pt x="99" y="361"/>
                  </a:lnTo>
                  <a:lnTo>
                    <a:pt x="106" y="356"/>
                  </a:lnTo>
                  <a:lnTo>
                    <a:pt x="116" y="351"/>
                  </a:lnTo>
                  <a:lnTo>
                    <a:pt x="125" y="349"/>
                  </a:lnTo>
                  <a:lnTo>
                    <a:pt x="136" y="348"/>
                  </a:lnTo>
                  <a:lnTo>
                    <a:pt x="147" y="349"/>
                  </a:lnTo>
                  <a:lnTo>
                    <a:pt x="158" y="350"/>
                  </a:lnTo>
                  <a:lnTo>
                    <a:pt x="167" y="352"/>
                  </a:lnTo>
                  <a:lnTo>
                    <a:pt x="177" y="354"/>
                  </a:lnTo>
                  <a:lnTo>
                    <a:pt x="192" y="369"/>
                  </a:lnTo>
                  <a:lnTo>
                    <a:pt x="197" y="388"/>
                  </a:lnTo>
                  <a:lnTo>
                    <a:pt x="195" y="408"/>
                  </a:lnTo>
                  <a:lnTo>
                    <a:pt x="189" y="427"/>
                  </a:lnTo>
                  <a:lnTo>
                    <a:pt x="167" y="445"/>
                  </a:lnTo>
                  <a:lnTo>
                    <a:pt x="147" y="457"/>
                  </a:lnTo>
                  <a:lnTo>
                    <a:pt x="126" y="465"/>
                  </a:lnTo>
                  <a:lnTo>
                    <a:pt x="106" y="470"/>
                  </a:lnTo>
                  <a:lnTo>
                    <a:pt x="87" y="470"/>
                  </a:lnTo>
                  <a:lnTo>
                    <a:pt x="70" y="465"/>
                  </a:lnTo>
                  <a:lnTo>
                    <a:pt x="53" y="459"/>
                  </a:lnTo>
                  <a:lnTo>
                    <a:pt x="39" y="449"/>
                  </a:lnTo>
                  <a:lnTo>
                    <a:pt x="27" y="438"/>
                  </a:lnTo>
                  <a:lnTo>
                    <a:pt x="17" y="423"/>
                  </a:lnTo>
                  <a:lnTo>
                    <a:pt x="8" y="407"/>
                  </a:lnTo>
                  <a:lnTo>
                    <a:pt x="3" y="390"/>
                  </a:lnTo>
                  <a:lnTo>
                    <a:pt x="0" y="372"/>
                  </a:lnTo>
                  <a:lnTo>
                    <a:pt x="1" y="352"/>
                  </a:lnTo>
                  <a:lnTo>
                    <a:pt x="4" y="333"/>
                  </a:lnTo>
                  <a:lnTo>
                    <a:pt x="12" y="314"/>
                  </a:lnTo>
                  <a:lnTo>
                    <a:pt x="25" y="292"/>
                  </a:lnTo>
                  <a:lnTo>
                    <a:pt x="42" y="270"/>
                  </a:lnTo>
                  <a:lnTo>
                    <a:pt x="64" y="251"/>
                  </a:lnTo>
                  <a:lnTo>
                    <a:pt x="88" y="232"/>
                  </a:lnTo>
                  <a:lnTo>
                    <a:pt x="116" y="214"/>
                  </a:lnTo>
                  <a:lnTo>
                    <a:pt x="145" y="197"/>
                  </a:lnTo>
                  <a:lnTo>
                    <a:pt x="178" y="179"/>
                  </a:lnTo>
                  <a:lnTo>
                    <a:pt x="210" y="161"/>
                  </a:lnTo>
                  <a:lnTo>
                    <a:pt x="245" y="144"/>
                  </a:lnTo>
                  <a:lnTo>
                    <a:pt x="279" y="127"/>
                  </a:lnTo>
                  <a:lnTo>
                    <a:pt x="313" y="109"/>
                  </a:lnTo>
                  <a:lnTo>
                    <a:pt x="345" y="90"/>
                  </a:lnTo>
                  <a:lnTo>
                    <a:pt x="378" y="70"/>
                  </a:lnTo>
                  <a:lnTo>
                    <a:pt x="408" y="48"/>
                  </a:lnTo>
                  <a:lnTo>
                    <a:pt x="435" y="25"/>
                  </a:lnTo>
                  <a:lnTo>
                    <a:pt x="459" y="0"/>
                  </a:lnTo>
                  <a:lnTo>
                    <a:pt x="46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Freeform 77"/>
            <p:cNvSpPr>
              <a:spLocks/>
            </p:cNvSpPr>
            <p:nvPr/>
          </p:nvSpPr>
          <p:spPr bwMode="auto">
            <a:xfrm>
              <a:off x="5072" y="3552"/>
              <a:ext cx="130" cy="253"/>
            </a:xfrm>
            <a:custGeom>
              <a:avLst/>
              <a:gdLst>
                <a:gd name="T0" fmla="*/ 391 w 391"/>
                <a:gd name="T1" fmla="*/ 57 h 253"/>
                <a:gd name="T2" fmla="*/ 355 w 391"/>
                <a:gd name="T3" fmla="*/ 58 h 253"/>
                <a:gd name="T4" fmla="*/ 317 w 391"/>
                <a:gd name="T5" fmla="*/ 52 h 253"/>
                <a:gd name="T6" fmla="*/ 281 w 391"/>
                <a:gd name="T7" fmla="*/ 42 h 253"/>
                <a:gd name="T8" fmla="*/ 243 w 391"/>
                <a:gd name="T9" fmla="*/ 31 h 253"/>
                <a:gd name="T10" fmla="*/ 207 w 391"/>
                <a:gd name="T11" fmla="*/ 24 h 253"/>
                <a:gd name="T12" fmla="*/ 172 w 391"/>
                <a:gd name="T13" fmla="*/ 22 h 253"/>
                <a:gd name="T14" fmla="*/ 138 w 391"/>
                <a:gd name="T15" fmla="*/ 29 h 253"/>
                <a:gd name="T16" fmla="*/ 105 w 391"/>
                <a:gd name="T17" fmla="*/ 48 h 253"/>
                <a:gd name="T18" fmla="*/ 86 w 391"/>
                <a:gd name="T19" fmla="*/ 88 h 253"/>
                <a:gd name="T20" fmla="*/ 102 w 391"/>
                <a:gd name="T21" fmla="*/ 123 h 253"/>
                <a:gd name="T22" fmla="*/ 122 w 391"/>
                <a:gd name="T23" fmla="*/ 162 h 253"/>
                <a:gd name="T24" fmla="*/ 118 w 391"/>
                <a:gd name="T25" fmla="*/ 212 h 253"/>
                <a:gd name="T26" fmla="*/ 102 w 391"/>
                <a:gd name="T27" fmla="*/ 223 h 253"/>
                <a:gd name="T28" fmla="*/ 77 w 391"/>
                <a:gd name="T29" fmla="*/ 225 h 253"/>
                <a:gd name="T30" fmla="*/ 48 w 391"/>
                <a:gd name="T31" fmla="*/ 223 h 253"/>
                <a:gd name="T32" fmla="*/ 25 w 391"/>
                <a:gd name="T33" fmla="*/ 217 h 253"/>
                <a:gd name="T34" fmla="*/ 25 w 391"/>
                <a:gd name="T35" fmla="*/ 234 h 253"/>
                <a:gd name="T36" fmla="*/ 35 w 391"/>
                <a:gd name="T37" fmla="*/ 248 h 253"/>
                <a:gd name="T38" fmla="*/ 16 w 391"/>
                <a:gd name="T39" fmla="*/ 246 h 253"/>
                <a:gd name="T40" fmla="*/ 0 w 391"/>
                <a:gd name="T41" fmla="*/ 228 h 253"/>
                <a:gd name="T42" fmla="*/ 11 w 391"/>
                <a:gd name="T43" fmla="*/ 208 h 253"/>
                <a:gd name="T44" fmla="*/ 39 w 391"/>
                <a:gd name="T45" fmla="*/ 208 h 253"/>
                <a:gd name="T46" fmla="*/ 72 w 391"/>
                <a:gd name="T47" fmla="*/ 208 h 253"/>
                <a:gd name="T48" fmla="*/ 98 w 391"/>
                <a:gd name="T49" fmla="*/ 198 h 253"/>
                <a:gd name="T50" fmla="*/ 99 w 391"/>
                <a:gd name="T51" fmla="*/ 166 h 253"/>
                <a:gd name="T52" fmla="*/ 77 w 391"/>
                <a:gd name="T53" fmla="*/ 127 h 253"/>
                <a:gd name="T54" fmla="*/ 60 w 391"/>
                <a:gd name="T55" fmla="*/ 87 h 253"/>
                <a:gd name="T56" fmla="*/ 64 w 391"/>
                <a:gd name="T57" fmla="*/ 45 h 253"/>
                <a:gd name="T58" fmla="*/ 96 w 391"/>
                <a:gd name="T59" fmla="*/ 13 h 253"/>
                <a:gd name="T60" fmla="*/ 133 w 391"/>
                <a:gd name="T61" fmla="*/ 2 h 253"/>
                <a:gd name="T62" fmla="*/ 169 w 391"/>
                <a:gd name="T63" fmla="*/ 1 h 253"/>
                <a:gd name="T64" fmla="*/ 208 w 391"/>
                <a:gd name="T65" fmla="*/ 8 h 253"/>
                <a:gd name="T66" fmla="*/ 247 w 391"/>
                <a:gd name="T67" fmla="*/ 18 h 253"/>
                <a:gd name="T68" fmla="*/ 286 w 391"/>
                <a:gd name="T69" fmla="*/ 31 h 253"/>
                <a:gd name="T70" fmla="*/ 326 w 391"/>
                <a:gd name="T71" fmla="*/ 41 h 253"/>
                <a:gd name="T72" fmla="*/ 368 w 391"/>
                <a:gd name="T73" fmla="*/ 46 h 2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1"/>
                <a:gd name="T112" fmla="*/ 0 h 253"/>
                <a:gd name="T113" fmla="*/ 391 w 391"/>
                <a:gd name="T114" fmla="*/ 253 h 2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1" h="253">
                  <a:moveTo>
                    <a:pt x="388" y="46"/>
                  </a:moveTo>
                  <a:lnTo>
                    <a:pt x="391" y="57"/>
                  </a:lnTo>
                  <a:lnTo>
                    <a:pt x="373" y="58"/>
                  </a:lnTo>
                  <a:lnTo>
                    <a:pt x="355" y="58"/>
                  </a:lnTo>
                  <a:lnTo>
                    <a:pt x="335" y="55"/>
                  </a:lnTo>
                  <a:lnTo>
                    <a:pt x="317" y="52"/>
                  </a:lnTo>
                  <a:lnTo>
                    <a:pt x="299" y="46"/>
                  </a:lnTo>
                  <a:lnTo>
                    <a:pt x="281" y="42"/>
                  </a:lnTo>
                  <a:lnTo>
                    <a:pt x="261" y="37"/>
                  </a:lnTo>
                  <a:lnTo>
                    <a:pt x="243" y="31"/>
                  </a:lnTo>
                  <a:lnTo>
                    <a:pt x="225" y="27"/>
                  </a:lnTo>
                  <a:lnTo>
                    <a:pt x="207" y="24"/>
                  </a:lnTo>
                  <a:lnTo>
                    <a:pt x="190" y="22"/>
                  </a:lnTo>
                  <a:lnTo>
                    <a:pt x="172" y="22"/>
                  </a:lnTo>
                  <a:lnTo>
                    <a:pt x="155" y="24"/>
                  </a:lnTo>
                  <a:lnTo>
                    <a:pt x="138" y="29"/>
                  </a:lnTo>
                  <a:lnTo>
                    <a:pt x="121" y="37"/>
                  </a:lnTo>
                  <a:lnTo>
                    <a:pt x="105" y="48"/>
                  </a:lnTo>
                  <a:lnTo>
                    <a:pt x="91" y="65"/>
                  </a:lnTo>
                  <a:lnTo>
                    <a:pt x="86" y="88"/>
                  </a:lnTo>
                  <a:lnTo>
                    <a:pt x="90" y="109"/>
                  </a:lnTo>
                  <a:lnTo>
                    <a:pt x="102" y="123"/>
                  </a:lnTo>
                  <a:lnTo>
                    <a:pt x="116" y="140"/>
                  </a:lnTo>
                  <a:lnTo>
                    <a:pt x="122" y="162"/>
                  </a:lnTo>
                  <a:lnTo>
                    <a:pt x="122" y="187"/>
                  </a:lnTo>
                  <a:lnTo>
                    <a:pt x="118" y="212"/>
                  </a:lnTo>
                  <a:lnTo>
                    <a:pt x="112" y="219"/>
                  </a:lnTo>
                  <a:lnTo>
                    <a:pt x="102" y="223"/>
                  </a:lnTo>
                  <a:lnTo>
                    <a:pt x="90" y="225"/>
                  </a:lnTo>
                  <a:lnTo>
                    <a:pt x="77" y="225"/>
                  </a:lnTo>
                  <a:lnTo>
                    <a:pt x="63" y="224"/>
                  </a:lnTo>
                  <a:lnTo>
                    <a:pt x="48" y="223"/>
                  </a:lnTo>
                  <a:lnTo>
                    <a:pt x="35" y="220"/>
                  </a:lnTo>
                  <a:lnTo>
                    <a:pt x="25" y="217"/>
                  </a:lnTo>
                  <a:lnTo>
                    <a:pt x="21" y="225"/>
                  </a:lnTo>
                  <a:lnTo>
                    <a:pt x="25" y="234"/>
                  </a:lnTo>
                  <a:lnTo>
                    <a:pt x="30" y="241"/>
                  </a:lnTo>
                  <a:lnTo>
                    <a:pt x="35" y="248"/>
                  </a:lnTo>
                  <a:lnTo>
                    <a:pt x="21" y="253"/>
                  </a:lnTo>
                  <a:lnTo>
                    <a:pt x="16" y="246"/>
                  </a:lnTo>
                  <a:lnTo>
                    <a:pt x="7" y="238"/>
                  </a:lnTo>
                  <a:lnTo>
                    <a:pt x="0" y="228"/>
                  </a:lnTo>
                  <a:lnTo>
                    <a:pt x="2" y="212"/>
                  </a:lnTo>
                  <a:lnTo>
                    <a:pt x="11" y="208"/>
                  </a:lnTo>
                  <a:lnTo>
                    <a:pt x="24" y="207"/>
                  </a:lnTo>
                  <a:lnTo>
                    <a:pt x="39" y="208"/>
                  </a:lnTo>
                  <a:lnTo>
                    <a:pt x="56" y="209"/>
                  </a:lnTo>
                  <a:lnTo>
                    <a:pt x="72" y="208"/>
                  </a:lnTo>
                  <a:lnTo>
                    <a:pt x="86" y="205"/>
                  </a:lnTo>
                  <a:lnTo>
                    <a:pt x="98" y="198"/>
                  </a:lnTo>
                  <a:lnTo>
                    <a:pt x="105" y="184"/>
                  </a:lnTo>
                  <a:lnTo>
                    <a:pt x="99" y="166"/>
                  </a:lnTo>
                  <a:lnTo>
                    <a:pt x="89" y="146"/>
                  </a:lnTo>
                  <a:lnTo>
                    <a:pt x="77" y="127"/>
                  </a:lnTo>
                  <a:lnTo>
                    <a:pt x="66" y="107"/>
                  </a:lnTo>
                  <a:lnTo>
                    <a:pt x="60" y="87"/>
                  </a:lnTo>
                  <a:lnTo>
                    <a:pt x="59" y="66"/>
                  </a:lnTo>
                  <a:lnTo>
                    <a:pt x="64" y="45"/>
                  </a:lnTo>
                  <a:lnTo>
                    <a:pt x="78" y="24"/>
                  </a:lnTo>
                  <a:lnTo>
                    <a:pt x="96" y="13"/>
                  </a:lnTo>
                  <a:lnTo>
                    <a:pt x="114" y="6"/>
                  </a:lnTo>
                  <a:lnTo>
                    <a:pt x="133" y="2"/>
                  </a:lnTo>
                  <a:lnTo>
                    <a:pt x="151" y="0"/>
                  </a:lnTo>
                  <a:lnTo>
                    <a:pt x="169" y="1"/>
                  </a:lnTo>
                  <a:lnTo>
                    <a:pt x="188" y="4"/>
                  </a:lnTo>
                  <a:lnTo>
                    <a:pt x="208" y="8"/>
                  </a:lnTo>
                  <a:lnTo>
                    <a:pt x="227" y="13"/>
                  </a:lnTo>
                  <a:lnTo>
                    <a:pt x="247" y="18"/>
                  </a:lnTo>
                  <a:lnTo>
                    <a:pt x="266" y="25"/>
                  </a:lnTo>
                  <a:lnTo>
                    <a:pt x="286" y="31"/>
                  </a:lnTo>
                  <a:lnTo>
                    <a:pt x="307" y="37"/>
                  </a:lnTo>
                  <a:lnTo>
                    <a:pt x="326" y="41"/>
                  </a:lnTo>
                  <a:lnTo>
                    <a:pt x="347" y="45"/>
                  </a:lnTo>
                  <a:lnTo>
                    <a:pt x="368" y="46"/>
                  </a:lnTo>
                  <a:lnTo>
                    <a:pt x="388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Freeform 78"/>
            <p:cNvSpPr>
              <a:spLocks/>
            </p:cNvSpPr>
            <p:nvPr/>
          </p:nvSpPr>
          <p:spPr bwMode="auto">
            <a:xfrm>
              <a:off x="4915" y="2924"/>
              <a:ext cx="36" cy="87"/>
            </a:xfrm>
            <a:custGeom>
              <a:avLst/>
              <a:gdLst>
                <a:gd name="T0" fmla="*/ 55 w 108"/>
                <a:gd name="T1" fmla="*/ 87 h 87"/>
                <a:gd name="T2" fmla="*/ 65 w 108"/>
                <a:gd name="T3" fmla="*/ 86 h 87"/>
                <a:gd name="T4" fmla="*/ 75 w 108"/>
                <a:gd name="T5" fmla="*/ 84 h 87"/>
                <a:gd name="T6" fmla="*/ 85 w 108"/>
                <a:gd name="T7" fmla="*/ 80 h 87"/>
                <a:gd name="T8" fmla="*/ 92 w 108"/>
                <a:gd name="T9" fmla="*/ 75 h 87"/>
                <a:gd name="T10" fmla="*/ 99 w 108"/>
                <a:gd name="T11" fmla="*/ 68 h 87"/>
                <a:gd name="T12" fmla="*/ 104 w 108"/>
                <a:gd name="T13" fmla="*/ 61 h 87"/>
                <a:gd name="T14" fmla="*/ 107 w 108"/>
                <a:gd name="T15" fmla="*/ 52 h 87"/>
                <a:gd name="T16" fmla="*/ 108 w 108"/>
                <a:gd name="T17" fmla="*/ 44 h 87"/>
                <a:gd name="T18" fmla="*/ 107 w 108"/>
                <a:gd name="T19" fmla="*/ 35 h 87"/>
                <a:gd name="T20" fmla="*/ 104 w 108"/>
                <a:gd name="T21" fmla="*/ 26 h 87"/>
                <a:gd name="T22" fmla="*/ 99 w 108"/>
                <a:gd name="T23" fmla="*/ 19 h 87"/>
                <a:gd name="T24" fmla="*/ 92 w 108"/>
                <a:gd name="T25" fmla="*/ 13 h 87"/>
                <a:gd name="T26" fmla="*/ 85 w 108"/>
                <a:gd name="T27" fmla="*/ 7 h 87"/>
                <a:gd name="T28" fmla="*/ 75 w 108"/>
                <a:gd name="T29" fmla="*/ 3 h 87"/>
                <a:gd name="T30" fmla="*/ 65 w 108"/>
                <a:gd name="T31" fmla="*/ 1 h 87"/>
                <a:gd name="T32" fmla="*/ 55 w 108"/>
                <a:gd name="T33" fmla="*/ 0 h 87"/>
                <a:gd name="T34" fmla="*/ 44 w 108"/>
                <a:gd name="T35" fmla="*/ 1 h 87"/>
                <a:gd name="T36" fmla="*/ 34 w 108"/>
                <a:gd name="T37" fmla="*/ 3 h 87"/>
                <a:gd name="T38" fmla="*/ 25 w 108"/>
                <a:gd name="T39" fmla="*/ 7 h 87"/>
                <a:gd name="T40" fmla="*/ 16 w 108"/>
                <a:gd name="T41" fmla="*/ 13 h 87"/>
                <a:gd name="T42" fmla="*/ 9 w 108"/>
                <a:gd name="T43" fmla="*/ 19 h 87"/>
                <a:gd name="T44" fmla="*/ 4 w 108"/>
                <a:gd name="T45" fmla="*/ 26 h 87"/>
                <a:gd name="T46" fmla="*/ 1 w 108"/>
                <a:gd name="T47" fmla="*/ 35 h 87"/>
                <a:gd name="T48" fmla="*/ 0 w 108"/>
                <a:gd name="T49" fmla="*/ 44 h 87"/>
                <a:gd name="T50" fmla="*/ 1 w 108"/>
                <a:gd name="T51" fmla="*/ 52 h 87"/>
                <a:gd name="T52" fmla="*/ 4 w 108"/>
                <a:gd name="T53" fmla="*/ 61 h 87"/>
                <a:gd name="T54" fmla="*/ 9 w 108"/>
                <a:gd name="T55" fmla="*/ 68 h 87"/>
                <a:gd name="T56" fmla="*/ 16 w 108"/>
                <a:gd name="T57" fmla="*/ 75 h 87"/>
                <a:gd name="T58" fmla="*/ 25 w 108"/>
                <a:gd name="T59" fmla="*/ 80 h 87"/>
                <a:gd name="T60" fmla="*/ 34 w 108"/>
                <a:gd name="T61" fmla="*/ 84 h 87"/>
                <a:gd name="T62" fmla="*/ 44 w 108"/>
                <a:gd name="T63" fmla="*/ 86 h 87"/>
                <a:gd name="T64" fmla="*/ 55 w 108"/>
                <a:gd name="T65" fmla="*/ 8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8"/>
                <a:gd name="T100" fmla="*/ 0 h 87"/>
                <a:gd name="T101" fmla="*/ 108 w 108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8" h="87">
                  <a:moveTo>
                    <a:pt x="55" y="87"/>
                  </a:moveTo>
                  <a:lnTo>
                    <a:pt x="65" y="86"/>
                  </a:lnTo>
                  <a:lnTo>
                    <a:pt x="75" y="84"/>
                  </a:lnTo>
                  <a:lnTo>
                    <a:pt x="85" y="80"/>
                  </a:lnTo>
                  <a:lnTo>
                    <a:pt x="92" y="75"/>
                  </a:lnTo>
                  <a:lnTo>
                    <a:pt x="99" y="68"/>
                  </a:lnTo>
                  <a:lnTo>
                    <a:pt x="104" y="61"/>
                  </a:lnTo>
                  <a:lnTo>
                    <a:pt x="107" y="52"/>
                  </a:lnTo>
                  <a:lnTo>
                    <a:pt x="108" y="44"/>
                  </a:lnTo>
                  <a:lnTo>
                    <a:pt x="107" y="35"/>
                  </a:lnTo>
                  <a:lnTo>
                    <a:pt x="104" y="26"/>
                  </a:lnTo>
                  <a:lnTo>
                    <a:pt x="99" y="19"/>
                  </a:lnTo>
                  <a:lnTo>
                    <a:pt x="92" y="13"/>
                  </a:lnTo>
                  <a:lnTo>
                    <a:pt x="85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5" y="0"/>
                  </a:lnTo>
                  <a:lnTo>
                    <a:pt x="44" y="1"/>
                  </a:lnTo>
                  <a:lnTo>
                    <a:pt x="34" y="3"/>
                  </a:lnTo>
                  <a:lnTo>
                    <a:pt x="25" y="7"/>
                  </a:lnTo>
                  <a:lnTo>
                    <a:pt x="16" y="13"/>
                  </a:lnTo>
                  <a:lnTo>
                    <a:pt x="9" y="19"/>
                  </a:lnTo>
                  <a:lnTo>
                    <a:pt x="4" y="26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6" y="75"/>
                  </a:lnTo>
                  <a:lnTo>
                    <a:pt x="25" y="80"/>
                  </a:lnTo>
                  <a:lnTo>
                    <a:pt x="34" y="84"/>
                  </a:lnTo>
                  <a:lnTo>
                    <a:pt x="44" y="86"/>
                  </a:lnTo>
                  <a:lnTo>
                    <a:pt x="5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Freeform 79"/>
            <p:cNvSpPr>
              <a:spLocks/>
            </p:cNvSpPr>
            <p:nvPr/>
          </p:nvSpPr>
          <p:spPr bwMode="auto">
            <a:xfrm>
              <a:off x="5083" y="3020"/>
              <a:ext cx="36" cy="88"/>
            </a:xfrm>
            <a:custGeom>
              <a:avLst/>
              <a:gdLst>
                <a:gd name="T0" fmla="*/ 54 w 107"/>
                <a:gd name="T1" fmla="*/ 88 h 88"/>
                <a:gd name="T2" fmla="*/ 65 w 107"/>
                <a:gd name="T3" fmla="*/ 87 h 88"/>
                <a:gd name="T4" fmla="*/ 75 w 107"/>
                <a:gd name="T5" fmla="*/ 85 h 88"/>
                <a:gd name="T6" fmla="*/ 84 w 107"/>
                <a:gd name="T7" fmla="*/ 81 h 88"/>
                <a:gd name="T8" fmla="*/ 92 w 107"/>
                <a:gd name="T9" fmla="*/ 76 h 88"/>
                <a:gd name="T10" fmla="*/ 98 w 107"/>
                <a:gd name="T11" fmla="*/ 69 h 88"/>
                <a:gd name="T12" fmla="*/ 104 w 107"/>
                <a:gd name="T13" fmla="*/ 62 h 88"/>
                <a:gd name="T14" fmla="*/ 106 w 107"/>
                <a:gd name="T15" fmla="*/ 53 h 88"/>
                <a:gd name="T16" fmla="*/ 107 w 107"/>
                <a:gd name="T17" fmla="*/ 45 h 88"/>
                <a:gd name="T18" fmla="*/ 106 w 107"/>
                <a:gd name="T19" fmla="*/ 36 h 88"/>
                <a:gd name="T20" fmla="*/ 104 w 107"/>
                <a:gd name="T21" fmla="*/ 28 h 88"/>
                <a:gd name="T22" fmla="*/ 98 w 107"/>
                <a:gd name="T23" fmla="*/ 20 h 88"/>
                <a:gd name="T24" fmla="*/ 92 w 107"/>
                <a:gd name="T25" fmla="*/ 13 h 88"/>
                <a:gd name="T26" fmla="*/ 84 w 107"/>
                <a:gd name="T27" fmla="*/ 7 h 88"/>
                <a:gd name="T28" fmla="*/ 75 w 107"/>
                <a:gd name="T29" fmla="*/ 3 h 88"/>
                <a:gd name="T30" fmla="*/ 65 w 107"/>
                <a:gd name="T31" fmla="*/ 1 h 88"/>
                <a:gd name="T32" fmla="*/ 54 w 107"/>
                <a:gd name="T33" fmla="*/ 0 h 88"/>
                <a:gd name="T34" fmla="*/ 44 w 107"/>
                <a:gd name="T35" fmla="*/ 1 h 88"/>
                <a:gd name="T36" fmla="*/ 33 w 107"/>
                <a:gd name="T37" fmla="*/ 3 h 88"/>
                <a:gd name="T38" fmla="*/ 24 w 107"/>
                <a:gd name="T39" fmla="*/ 7 h 88"/>
                <a:gd name="T40" fmla="*/ 15 w 107"/>
                <a:gd name="T41" fmla="*/ 13 h 88"/>
                <a:gd name="T42" fmla="*/ 9 w 107"/>
                <a:gd name="T43" fmla="*/ 20 h 88"/>
                <a:gd name="T44" fmla="*/ 4 w 107"/>
                <a:gd name="T45" fmla="*/ 28 h 88"/>
                <a:gd name="T46" fmla="*/ 1 w 107"/>
                <a:gd name="T47" fmla="*/ 36 h 88"/>
                <a:gd name="T48" fmla="*/ 0 w 107"/>
                <a:gd name="T49" fmla="*/ 45 h 88"/>
                <a:gd name="T50" fmla="*/ 1 w 107"/>
                <a:gd name="T51" fmla="*/ 53 h 88"/>
                <a:gd name="T52" fmla="*/ 4 w 107"/>
                <a:gd name="T53" fmla="*/ 62 h 88"/>
                <a:gd name="T54" fmla="*/ 9 w 107"/>
                <a:gd name="T55" fmla="*/ 69 h 88"/>
                <a:gd name="T56" fmla="*/ 15 w 107"/>
                <a:gd name="T57" fmla="*/ 76 h 88"/>
                <a:gd name="T58" fmla="*/ 24 w 107"/>
                <a:gd name="T59" fmla="*/ 81 h 88"/>
                <a:gd name="T60" fmla="*/ 33 w 107"/>
                <a:gd name="T61" fmla="*/ 85 h 88"/>
                <a:gd name="T62" fmla="*/ 44 w 107"/>
                <a:gd name="T63" fmla="*/ 87 h 88"/>
                <a:gd name="T64" fmla="*/ 54 w 107"/>
                <a:gd name="T65" fmla="*/ 8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7"/>
                <a:gd name="T100" fmla="*/ 0 h 88"/>
                <a:gd name="T101" fmla="*/ 107 w 107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7" h="88">
                  <a:moveTo>
                    <a:pt x="54" y="88"/>
                  </a:moveTo>
                  <a:lnTo>
                    <a:pt x="65" y="87"/>
                  </a:lnTo>
                  <a:lnTo>
                    <a:pt x="75" y="85"/>
                  </a:lnTo>
                  <a:lnTo>
                    <a:pt x="84" y="81"/>
                  </a:lnTo>
                  <a:lnTo>
                    <a:pt x="92" y="76"/>
                  </a:lnTo>
                  <a:lnTo>
                    <a:pt x="98" y="69"/>
                  </a:lnTo>
                  <a:lnTo>
                    <a:pt x="104" y="62"/>
                  </a:lnTo>
                  <a:lnTo>
                    <a:pt x="106" y="53"/>
                  </a:lnTo>
                  <a:lnTo>
                    <a:pt x="107" y="45"/>
                  </a:lnTo>
                  <a:lnTo>
                    <a:pt x="106" y="36"/>
                  </a:lnTo>
                  <a:lnTo>
                    <a:pt x="104" y="28"/>
                  </a:lnTo>
                  <a:lnTo>
                    <a:pt x="98" y="20"/>
                  </a:lnTo>
                  <a:lnTo>
                    <a:pt x="92" y="13"/>
                  </a:lnTo>
                  <a:lnTo>
                    <a:pt x="84" y="7"/>
                  </a:lnTo>
                  <a:lnTo>
                    <a:pt x="75" y="3"/>
                  </a:lnTo>
                  <a:lnTo>
                    <a:pt x="65" y="1"/>
                  </a:lnTo>
                  <a:lnTo>
                    <a:pt x="54" y="0"/>
                  </a:lnTo>
                  <a:lnTo>
                    <a:pt x="44" y="1"/>
                  </a:lnTo>
                  <a:lnTo>
                    <a:pt x="33" y="3"/>
                  </a:lnTo>
                  <a:lnTo>
                    <a:pt x="24" y="7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8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4" y="62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4" y="81"/>
                  </a:lnTo>
                  <a:lnTo>
                    <a:pt x="33" y="85"/>
                  </a:lnTo>
                  <a:lnTo>
                    <a:pt x="44" y="87"/>
                  </a:lnTo>
                  <a:lnTo>
                    <a:pt x="54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Freeform 80"/>
            <p:cNvSpPr>
              <a:spLocks/>
            </p:cNvSpPr>
            <p:nvPr/>
          </p:nvSpPr>
          <p:spPr bwMode="auto">
            <a:xfrm>
              <a:off x="5208" y="35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5 h 89"/>
                <a:gd name="T6" fmla="*/ 83 w 106"/>
                <a:gd name="T7" fmla="*/ 81 h 89"/>
                <a:gd name="T8" fmla="*/ 91 w 106"/>
                <a:gd name="T9" fmla="*/ 76 h 89"/>
                <a:gd name="T10" fmla="*/ 97 w 106"/>
                <a:gd name="T11" fmla="*/ 68 h 89"/>
                <a:gd name="T12" fmla="*/ 102 w 106"/>
                <a:gd name="T13" fmla="*/ 61 h 89"/>
                <a:gd name="T14" fmla="*/ 105 w 106"/>
                <a:gd name="T15" fmla="*/ 52 h 89"/>
                <a:gd name="T16" fmla="*/ 106 w 106"/>
                <a:gd name="T17" fmla="*/ 44 h 89"/>
                <a:gd name="T18" fmla="*/ 105 w 106"/>
                <a:gd name="T19" fmla="*/ 35 h 89"/>
                <a:gd name="T20" fmla="*/ 102 w 106"/>
                <a:gd name="T21" fmla="*/ 27 h 89"/>
                <a:gd name="T22" fmla="*/ 97 w 106"/>
                <a:gd name="T23" fmla="*/ 19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3 h 89"/>
                <a:gd name="T30" fmla="*/ 63 w 106"/>
                <a:gd name="T31" fmla="*/ 1 h 89"/>
                <a:gd name="T32" fmla="*/ 53 w 106"/>
                <a:gd name="T33" fmla="*/ 0 h 89"/>
                <a:gd name="T34" fmla="*/ 43 w 106"/>
                <a:gd name="T35" fmla="*/ 1 h 89"/>
                <a:gd name="T36" fmla="*/ 32 w 106"/>
                <a:gd name="T37" fmla="*/ 3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19 h 89"/>
                <a:gd name="T44" fmla="*/ 4 w 106"/>
                <a:gd name="T45" fmla="*/ 27 h 89"/>
                <a:gd name="T46" fmla="*/ 1 w 106"/>
                <a:gd name="T47" fmla="*/ 35 h 89"/>
                <a:gd name="T48" fmla="*/ 0 w 106"/>
                <a:gd name="T49" fmla="*/ 44 h 89"/>
                <a:gd name="T50" fmla="*/ 1 w 106"/>
                <a:gd name="T51" fmla="*/ 52 h 89"/>
                <a:gd name="T52" fmla="*/ 4 w 106"/>
                <a:gd name="T53" fmla="*/ 61 h 89"/>
                <a:gd name="T54" fmla="*/ 9 w 106"/>
                <a:gd name="T55" fmla="*/ 68 h 89"/>
                <a:gd name="T56" fmla="*/ 15 w 106"/>
                <a:gd name="T57" fmla="*/ 76 h 89"/>
                <a:gd name="T58" fmla="*/ 23 w 106"/>
                <a:gd name="T59" fmla="*/ 81 h 89"/>
                <a:gd name="T60" fmla="*/ 32 w 106"/>
                <a:gd name="T61" fmla="*/ 85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5"/>
                  </a:lnTo>
                  <a:lnTo>
                    <a:pt x="83" y="81"/>
                  </a:lnTo>
                  <a:lnTo>
                    <a:pt x="91" y="76"/>
                  </a:lnTo>
                  <a:lnTo>
                    <a:pt x="97" y="68"/>
                  </a:lnTo>
                  <a:lnTo>
                    <a:pt x="102" y="61"/>
                  </a:lnTo>
                  <a:lnTo>
                    <a:pt x="105" y="52"/>
                  </a:lnTo>
                  <a:lnTo>
                    <a:pt x="106" y="44"/>
                  </a:lnTo>
                  <a:lnTo>
                    <a:pt x="105" y="35"/>
                  </a:lnTo>
                  <a:lnTo>
                    <a:pt x="102" y="27"/>
                  </a:lnTo>
                  <a:lnTo>
                    <a:pt x="97" y="19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3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43" y="1"/>
                  </a:lnTo>
                  <a:lnTo>
                    <a:pt x="32" y="3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19"/>
                  </a:lnTo>
                  <a:lnTo>
                    <a:pt x="4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2"/>
                  </a:lnTo>
                  <a:lnTo>
                    <a:pt x="4" y="61"/>
                  </a:lnTo>
                  <a:lnTo>
                    <a:pt x="9" y="68"/>
                  </a:lnTo>
                  <a:lnTo>
                    <a:pt x="15" y="76"/>
                  </a:lnTo>
                  <a:lnTo>
                    <a:pt x="23" y="81"/>
                  </a:lnTo>
                  <a:lnTo>
                    <a:pt x="32" y="85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Freeform 81"/>
            <p:cNvSpPr>
              <a:spLocks/>
            </p:cNvSpPr>
            <p:nvPr/>
          </p:nvSpPr>
          <p:spPr bwMode="auto">
            <a:xfrm>
              <a:off x="5416" y="3348"/>
              <a:ext cx="35" cy="89"/>
            </a:xfrm>
            <a:custGeom>
              <a:avLst/>
              <a:gdLst>
                <a:gd name="T0" fmla="*/ 53 w 106"/>
                <a:gd name="T1" fmla="*/ 89 h 89"/>
                <a:gd name="T2" fmla="*/ 63 w 106"/>
                <a:gd name="T3" fmla="*/ 88 h 89"/>
                <a:gd name="T4" fmla="*/ 74 w 106"/>
                <a:gd name="T5" fmla="*/ 86 h 89"/>
                <a:gd name="T6" fmla="*/ 83 w 106"/>
                <a:gd name="T7" fmla="*/ 82 h 89"/>
                <a:gd name="T8" fmla="*/ 91 w 106"/>
                <a:gd name="T9" fmla="*/ 76 h 89"/>
                <a:gd name="T10" fmla="*/ 97 w 106"/>
                <a:gd name="T11" fmla="*/ 69 h 89"/>
                <a:gd name="T12" fmla="*/ 102 w 106"/>
                <a:gd name="T13" fmla="*/ 61 h 89"/>
                <a:gd name="T14" fmla="*/ 105 w 106"/>
                <a:gd name="T15" fmla="*/ 53 h 89"/>
                <a:gd name="T16" fmla="*/ 106 w 106"/>
                <a:gd name="T17" fmla="*/ 44 h 89"/>
                <a:gd name="T18" fmla="*/ 105 w 106"/>
                <a:gd name="T19" fmla="*/ 36 h 89"/>
                <a:gd name="T20" fmla="*/ 102 w 106"/>
                <a:gd name="T21" fmla="*/ 27 h 89"/>
                <a:gd name="T22" fmla="*/ 97 w 106"/>
                <a:gd name="T23" fmla="*/ 20 h 89"/>
                <a:gd name="T24" fmla="*/ 91 w 106"/>
                <a:gd name="T25" fmla="*/ 13 h 89"/>
                <a:gd name="T26" fmla="*/ 83 w 106"/>
                <a:gd name="T27" fmla="*/ 8 h 89"/>
                <a:gd name="T28" fmla="*/ 74 w 106"/>
                <a:gd name="T29" fmla="*/ 4 h 89"/>
                <a:gd name="T30" fmla="*/ 63 w 106"/>
                <a:gd name="T31" fmla="*/ 2 h 89"/>
                <a:gd name="T32" fmla="*/ 53 w 106"/>
                <a:gd name="T33" fmla="*/ 0 h 89"/>
                <a:gd name="T34" fmla="*/ 43 w 106"/>
                <a:gd name="T35" fmla="*/ 2 h 89"/>
                <a:gd name="T36" fmla="*/ 32 w 106"/>
                <a:gd name="T37" fmla="*/ 4 h 89"/>
                <a:gd name="T38" fmla="*/ 23 w 106"/>
                <a:gd name="T39" fmla="*/ 8 h 89"/>
                <a:gd name="T40" fmla="*/ 15 w 106"/>
                <a:gd name="T41" fmla="*/ 13 h 89"/>
                <a:gd name="T42" fmla="*/ 9 w 106"/>
                <a:gd name="T43" fmla="*/ 20 h 89"/>
                <a:gd name="T44" fmla="*/ 4 w 106"/>
                <a:gd name="T45" fmla="*/ 27 h 89"/>
                <a:gd name="T46" fmla="*/ 1 w 106"/>
                <a:gd name="T47" fmla="*/ 36 h 89"/>
                <a:gd name="T48" fmla="*/ 0 w 106"/>
                <a:gd name="T49" fmla="*/ 44 h 89"/>
                <a:gd name="T50" fmla="*/ 1 w 106"/>
                <a:gd name="T51" fmla="*/ 53 h 89"/>
                <a:gd name="T52" fmla="*/ 4 w 106"/>
                <a:gd name="T53" fmla="*/ 61 h 89"/>
                <a:gd name="T54" fmla="*/ 9 w 106"/>
                <a:gd name="T55" fmla="*/ 69 h 89"/>
                <a:gd name="T56" fmla="*/ 15 w 106"/>
                <a:gd name="T57" fmla="*/ 76 h 89"/>
                <a:gd name="T58" fmla="*/ 23 w 106"/>
                <a:gd name="T59" fmla="*/ 82 h 89"/>
                <a:gd name="T60" fmla="*/ 32 w 106"/>
                <a:gd name="T61" fmla="*/ 86 h 89"/>
                <a:gd name="T62" fmla="*/ 43 w 106"/>
                <a:gd name="T63" fmla="*/ 88 h 89"/>
                <a:gd name="T64" fmla="*/ 53 w 106"/>
                <a:gd name="T65" fmla="*/ 8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89"/>
                <a:gd name="T101" fmla="*/ 106 w 106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89">
                  <a:moveTo>
                    <a:pt x="53" y="89"/>
                  </a:moveTo>
                  <a:lnTo>
                    <a:pt x="63" y="88"/>
                  </a:lnTo>
                  <a:lnTo>
                    <a:pt x="74" y="86"/>
                  </a:lnTo>
                  <a:lnTo>
                    <a:pt x="83" y="82"/>
                  </a:lnTo>
                  <a:lnTo>
                    <a:pt x="91" y="76"/>
                  </a:lnTo>
                  <a:lnTo>
                    <a:pt x="97" y="69"/>
                  </a:lnTo>
                  <a:lnTo>
                    <a:pt x="102" y="61"/>
                  </a:lnTo>
                  <a:lnTo>
                    <a:pt x="105" y="53"/>
                  </a:lnTo>
                  <a:lnTo>
                    <a:pt x="106" y="44"/>
                  </a:lnTo>
                  <a:lnTo>
                    <a:pt x="105" y="36"/>
                  </a:lnTo>
                  <a:lnTo>
                    <a:pt x="102" y="27"/>
                  </a:lnTo>
                  <a:lnTo>
                    <a:pt x="97" y="20"/>
                  </a:lnTo>
                  <a:lnTo>
                    <a:pt x="91" y="13"/>
                  </a:lnTo>
                  <a:lnTo>
                    <a:pt x="83" y="8"/>
                  </a:lnTo>
                  <a:lnTo>
                    <a:pt x="74" y="4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3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5" y="13"/>
                  </a:lnTo>
                  <a:lnTo>
                    <a:pt x="9" y="20"/>
                  </a:lnTo>
                  <a:lnTo>
                    <a:pt x="4" y="27"/>
                  </a:lnTo>
                  <a:lnTo>
                    <a:pt x="1" y="36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4" y="61"/>
                  </a:lnTo>
                  <a:lnTo>
                    <a:pt x="9" y="69"/>
                  </a:lnTo>
                  <a:lnTo>
                    <a:pt x="15" y="76"/>
                  </a:lnTo>
                  <a:lnTo>
                    <a:pt x="23" y="82"/>
                  </a:lnTo>
                  <a:lnTo>
                    <a:pt x="32" y="86"/>
                  </a:lnTo>
                  <a:lnTo>
                    <a:pt x="43" y="88"/>
                  </a:lnTo>
                  <a:lnTo>
                    <a:pt x="53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8620797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74054" y="603400"/>
            <a:ext cx="8229600" cy="1676102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Что такое однородные члены предложения?</a:t>
            </a:r>
            <a:r>
              <a:rPr lang="ru-RU" sz="3600" b="1" dirty="0">
                <a:solidFill>
                  <a:srgbClr val="FF0000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libri"/>
                <a:ea typeface="Times New Roman"/>
                <a:cs typeface="Times New Roman"/>
              </a:rPr>
            </a:br>
            <a:endParaRPr lang="ru-RU" sz="3600" b="1" dirty="0" smtClean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5126" name="Picture 11" descr="owl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172450" y="0"/>
            <a:ext cx="1209675" cy="1114425"/>
          </a:xfrm>
          <a:noFill/>
        </p:spPr>
      </p:pic>
      <p:sp>
        <p:nvSpPr>
          <p:cNvPr id="3" name="Прямоугольник 2"/>
          <p:cNvSpPr/>
          <p:nvPr/>
        </p:nvSpPr>
        <p:spPr>
          <a:xfrm>
            <a:off x="704726" y="2420888"/>
            <a:ext cx="7768257" cy="343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один и тот же член предложения; </a:t>
            </a:r>
          </a:p>
          <a:p>
            <a:pPr marL="457200" indent="-457200" algn="ctr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sz="3200" dirty="0" smtClean="0">
              <a:latin typeface="Times New Roman"/>
              <a:ea typeface="Times New Roman"/>
              <a:cs typeface="Times New Roman"/>
            </a:endParaRPr>
          </a:p>
          <a:p>
            <a:pPr marL="457200" indent="-457200" algn="ctr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относится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к одному и тому же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слову;</a:t>
            </a:r>
          </a:p>
          <a:p>
            <a:pPr marL="457200" indent="-457200" algn="ctr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sz="3200" dirty="0" smtClean="0">
              <a:latin typeface="Times New Roman"/>
              <a:ea typeface="Times New Roman"/>
              <a:cs typeface="Times New Roman"/>
            </a:endParaRPr>
          </a:p>
          <a:p>
            <a:pPr marL="457200" indent="-457200" algn="ctr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оединены сочинительной связью</a:t>
            </a:r>
            <a:endParaRPr lang="ru-RU" sz="32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322157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601960"/>
            <a:ext cx="8229600" cy="173355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 называются обобщающими?</a:t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endParaRPr lang="ru-RU" sz="5400" b="1" dirty="0" smtClean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5126" name="Picture 11" descr="owl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172450" y="0"/>
            <a:ext cx="1209675" cy="1114425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797099" y="2420888"/>
            <a:ext cx="763284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</a:t>
            </a:r>
          </a:p>
          <a:p>
            <a:pPr marL="457200" indent="-457200" algn="just">
              <a:buFontTx/>
              <a:buChar char="-"/>
            </a:pPr>
            <a:r>
              <a:rPr lang="ru-RU" sz="3200" dirty="0" smtClean="0"/>
              <a:t>объединяют </a:t>
            </a:r>
            <a:r>
              <a:rPr lang="ru-RU" sz="3200" dirty="0"/>
              <a:t>однородные члены </a:t>
            </a:r>
            <a:r>
              <a:rPr lang="ru-RU" sz="3200" dirty="0" smtClean="0"/>
              <a:t>в </a:t>
            </a:r>
            <a:r>
              <a:rPr lang="ru-RU" sz="3200" dirty="0"/>
              <a:t>одну смысловую </a:t>
            </a:r>
            <a:r>
              <a:rPr lang="ru-RU" sz="3200" dirty="0" smtClean="0"/>
              <a:t>группу; </a:t>
            </a:r>
          </a:p>
          <a:p>
            <a:pPr marL="457200" indent="-457200" algn="just">
              <a:buFontTx/>
              <a:buChar char="-"/>
            </a:pPr>
            <a:endParaRPr lang="ru-RU" sz="3200" dirty="0" smtClean="0"/>
          </a:p>
          <a:p>
            <a:pPr algn="just"/>
            <a:r>
              <a:rPr lang="ru-RU" sz="3200" dirty="0" smtClean="0"/>
              <a:t> - те же члены </a:t>
            </a:r>
            <a:r>
              <a:rPr lang="ru-RU" sz="3200" dirty="0"/>
              <a:t>предложения, что и </a:t>
            </a:r>
            <a:r>
              <a:rPr lang="ru-RU" sz="3200" dirty="0" smtClean="0"/>
              <a:t>        	однородные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494050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331440" y="116632"/>
            <a:ext cx="8229600" cy="137351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 часть речи может быть обобщающим словом?</a:t>
            </a: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endParaRPr lang="ru-RU" sz="5400" b="1" dirty="0" smtClean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468313" y="1936750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latin typeface="Arial" charset="0"/>
            </a:endParaRPr>
          </a:p>
        </p:txBody>
      </p:sp>
      <p:pic>
        <p:nvPicPr>
          <p:cNvPr id="5126" name="Picture 11" descr="owl1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172450" y="0"/>
            <a:ext cx="1209675" cy="1114425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2140322"/>
            <a:ext cx="889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ru-RU" sz="3200" dirty="0" smtClean="0"/>
              <a:t>местоимение или местоименное наречие: </a:t>
            </a:r>
            <a:r>
              <a:rPr lang="ru-RU" sz="3200" u="sng" dirty="0" smtClean="0"/>
              <a:t>все, всё, всё это, вот что, никто, ничто, везде, всюду, повсюду, всегда, никогда, нигде;</a:t>
            </a:r>
          </a:p>
          <a:p>
            <a:pPr marL="457200" indent="-457200" algn="just">
              <a:buFontTx/>
              <a:buChar char="-"/>
            </a:pPr>
            <a:endParaRPr lang="ru-RU" sz="3200" u="sng" dirty="0" smtClean="0"/>
          </a:p>
          <a:p>
            <a:pPr marL="457200" indent="-457200" algn="just">
              <a:buFontTx/>
              <a:buChar char="-"/>
            </a:pPr>
            <a:r>
              <a:rPr lang="ru-RU" sz="3200" dirty="0" smtClean="0"/>
              <a:t>слова или сочетания слов, которые являются родовым словом </a:t>
            </a:r>
            <a:r>
              <a:rPr lang="ru-RU" sz="3200" dirty="0"/>
              <a:t>(мебель, фрукты, ископаемые, города, реки и другие</a:t>
            </a:r>
            <a:r>
              <a:rPr lang="ru-RU" sz="3200" dirty="0" smtClean="0"/>
              <a:t>);</a:t>
            </a:r>
          </a:p>
          <a:p>
            <a:pPr marL="457200" indent="-457200" algn="just">
              <a:buFontTx/>
              <a:buChar char="-"/>
            </a:pPr>
            <a:endParaRPr lang="ru-RU" sz="3200" dirty="0"/>
          </a:p>
          <a:p>
            <a:pPr algn="just"/>
            <a:r>
              <a:rPr lang="ru-RU" sz="3200" dirty="0" smtClean="0"/>
              <a:t> - слова, обобщающие названия</a:t>
            </a:r>
          </a:p>
        </p:txBody>
      </p:sp>
    </p:spTree>
    <p:extLst>
      <p:ext uri="{BB962C8B-B14F-4D97-AF65-F5344CB8AC3E}">
        <p14:creationId xmlns:p14="http://schemas.microsoft.com/office/powerpoint/2010/main" val="312024470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1953</TotalTime>
  <Words>349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Цели урока:</vt:lpstr>
      <vt:lpstr>Задачи :</vt:lpstr>
      <vt:lpstr>Презентация PowerPoint</vt:lpstr>
      <vt:lpstr>Что такое однородные члены предложения? </vt:lpstr>
      <vt:lpstr>  Какие слова называются обобщающими?  </vt:lpstr>
      <vt:lpstr>  Какая часть речи может быть обобщающим словом? </vt:lpstr>
      <vt:lpstr>  Расстановка знаков препинания  </vt:lpstr>
      <vt:lpstr>    Распределите  слова по группам,    подберите к ним обобщающие слова:    </vt:lpstr>
      <vt:lpstr>Презентация PowerPoint</vt:lpstr>
      <vt:lpstr>Перестройте предложения так, чтобы они соответствовали относящимся к ним схемам. Расставьте знаки препинания.</vt:lpstr>
      <vt:lpstr>Презентация PowerPoint</vt:lpstr>
      <vt:lpstr>Презентация PowerPoint</vt:lpstr>
    </vt:vector>
  </TitlesOfParts>
  <Company>Home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maxim</dc:creator>
  <cp:lastModifiedBy>Кабинет15</cp:lastModifiedBy>
  <cp:revision>83</cp:revision>
  <dcterms:created xsi:type="dcterms:W3CDTF">2007-12-12T19:48:49Z</dcterms:created>
  <dcterms:modified xsi:type="dcterms:W3CDTF">2024-02-29T13:48:45Z</dcterms:modified>
</cp:coreProperties>
</file>