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8" r:id="rId3"/>
    <p:sldId id="272" r:id="rId4"/>
    <p:sldId id="271" r:id="rId5"/>
    <p:sldId id="259" r:id="rId6"/>
    <p:sldId id="260" r:id="rId7"/>
    <p:sldId id="269" r:id="rId8"/>
    <p:sldId id="262" r:id="rId9"/>
    <p:sldId id="270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4CCADB-A8C4-4593-AFCC-DD60C94BD6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0D9652-AD91-47E5-BE03-125353901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 ?><Relationships xmlns="http://schemas.openxmlformats.org/package/2006/relationships"><Relationship Id="rId8" Target="../media/image15.jpeg" Type="http://schemas.openxmlformats.org/officeDocument/2006/relationships/image"/><Relationship Id="rId3" Target="../media/image10.jpeg" Type="http://schemas.openxmlformats.org/officeDocument/2006/relationships/image"/><Relationship Id="rId7" Target="../media/image1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Relationship Id="rId9" Target="../media/image16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29"/>
            <a:ext cx="8458200" cy="1214445"/>
          </a:xfrm>
        </p:spPr>
        <p:txBody>
          <a:bodyPr/>
          <a:lstStyle/>
          <a:p>
            <a:r>
              <a:rPr lang="ru-RU" dirty="0" smtClean="0"/>
              <a:t>Познавательно- исследовательская </a:t>
            </a:r>
            <a:br>
              <a:rPr lang="ru-RU" dirty="0" smtClean="0"/>
            </a:br>
            <a:r>
              <a:rPr lang="ru-RU" dirty="0" smtClean="0"/>
              <a:t>работа   </a:t>
            </a:r>
            <a:r>
              <a:rPr lang="ru-RU" dirty="0" smtClean="0">
                <a:solidFill>
                  <a:srgbClr val="00B050"/>
                </a:solidFill>
              </a:rPr>
              <a:t>«Картофель – второй  хлеб»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857628"/>
            <a:ext cx="4643470" cy="32861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Подготовила:  воспитатель Орлова  Антонина  Михайловна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Докладчик:  </a:t>
            </a:r>
            <a:r>
              <a:rPr lang="ru-RU" b="1" dirty="0" err="1" smtClean="0">
                <a:solidFill>
                  <a:schemeClr val="accent2"/>
                </a:solidFill>
              </a:rPr>
              <a:t>Грибоновская</a:t>
            </a:r>
            <a:r>
              <a:rPr lang="ru-RU" b="1" dirty="0" smtClean="0">
                <a:solidFill>
                  <a:schemeClr val="accent2"/>
                </a:solidFill>
              </a:rPr>
              <a:t>  Лиза, 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5 лет, 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МБДОУ "Детский сад №2 "</a:t>
            </a:r>
            <a:r>
              <a:rPr lang="ru-RU" b="1" dirty="0" err="1" smtClean="0">
                <a:solidFill>
                  <a:schemeClr val="accent2"/>
                </a:solidFill>
              </a:rPr>
              <a:t>Алёнушка</a:t>
            </a:r>
            <a:r>
              <a:rPr lang="ru-RU" b="1" dirty="0" smtClean="0">
                <a:solidFill>
                  <a:schemeClr val="accent2"/>
                </a:solidFill>
              </a:rPr>
              <a:t>" комбинированного вида",  п. Дедовичи.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картошка\pH6w0SNzC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3822522" cy="4857784"/>
          </a:xfrm>
          <a:prstGeom prst="rect">
            <a:avLst/>
          </a:prstGeom>
          <a:noFill/>
        </p:spPr>
      </p:pic>
      <p:pic>
        <p:nvPicPr>
          <p:cNvPr id="8194" name="Picture 2" descr="C:\Documents and Settings\Admin\Рабочий стол\картошка\kartoshka_khleba_16807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31591"/>
            <a:ext cx="3429024" cy="2468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4627438" cy="785818"/>
          </a:xfrm>
        </p:spPr>
        <p:txBody>
          <a:bodyPr/>
          <a:lstStyle/>
          <a:p>
            <a:r>
              <a:rPr lang="ru-RU" b="1" dirty="0" smtClean="0"/>
              <a:t>Доктор  в  кожуре</a:t>
            </a:r>
            <a:endParaRPr lang="ru-RU" b="1" dirty="0"/>
          </a:p>
        </p:txBody>
      </p:sp>
      <p:pic>
        <p:nvPicPr>
          <p:cNvPr id="6147" name="Picture 3" descr="C:\Documents and Settings\Admin\Рабочий стол\картошка\фото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3029986" cy="2000264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картошка\09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3272" y="1071545"/>
            <a:ext cx="2464612" cy="1971689"/>
          </a:xfrm>
          <a:prstGeom prst="rect">
            <a:avLst/>
          </a:prstGeom>
          <a:noFill/>
        </p:spPr>
      </p:pic>
      <p:pic>
        <p:nvPicPr>
          <p:cNvPr id="6150" name="Picture 6" descr="C:\Documents and Settings\Admin\Рабочий стол\картошка\img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214686"/>
            <a:ext cx="4643470" cy="3482602"/>
          </a:xfrm>
          <a:prstGeom prst="rect">
            <a:avLst/>
          </a:prstGeom>
          <a:noFill/>
        </p:spPr>
      </p:pic>
      <p:pic>
        <p:nvPicPr>
          <p:cNvPr id="6151" name="Picture 7" descr="C:\Documents and Settings\Admin\Рабочий стол\картошка\Svyata_bul'by_Baranovichi_Superovo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0"/>
            <a:ext cx="1337399" cy="1474298"/>
          </a:xfrm>
          <a:prstGeom prst="rect">
            <a:avLst/>
          </a:prstGeom>
          <a:noFill/>
        </p:spPr>
      </p:pic>
      <p:pic>
        <p:nvPicPr>
          <p:cNvPr id="6153" name="Picture 9" descr="C:\Documents and Settings\Admin\Рабочий стол\картошка\v4-460px-Remove-Scratches-from-Glass-Step-9-Version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2000240"/>
            <a:ext cx="1429120" cy="1071570"/>
          </a:xfrm>
          <a:prstGeom prst="rect">
            <a:avLst/>
          </a:prstGeom>
          <a:noFill/>
        </p:spPr>
      </p:pic>
      <p:pic>
        <p:nvPicPr>
          <p:cNvPr id="4" name="Picture 3" descr="C:\Documents and Settings\Admin\Рабочий стол\картошка\3.750x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286124"/>
            <a:ext cx="3286148" cy="328614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артошка\8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857232"/>
            <a:ext cx="1223502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6143668" cy="1084158"/>
          </a:xfrm>
        </p:spPr>
        <p:txBody>
          <a:bodyPr>
            <a:normAutofit/>
          </a:bodyPr>
          <a:lstStyle/>
          <a:p>
            <a:r>
              <a:rPr lang="ru-RU" b="1" dirty="0" smtClean="0"/>
              <a:t>Картофель  - второй хлеб!</a:t>
            </a:r>
            <a:endParaRPr lang="ru-RU" b="1" dirty="0"/>
          </a:p>
        </p:txBody>
      </p:sp>
      <p:pic>
        <p:nvPicPr>
          <p:cNvPr id="7171" name="Picture 3" descr="C:\Documents and Settings\Admin\Рабочий стол\картошка\kartoshka_khleba_16807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57298"/>
            <a:ext cx="3214710" cy="2411033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картошка\z0nSkMLXwj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64" y="1000108"/>
            <a:ext cx="4071968" cy="5429287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картошка\img_user_file_609010669eec2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000504"/>
            <a:ext cx="3429035" cy="2571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картошка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3"/>
            <a:ext cx="8501122" cy="4286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57200"/>
            <a:ext cx="6357982" cy="841248"/>
          </a:xfrm>
        </p:spPr>
        <p:txBody>
          <a:bodyPr/>
          <a:lstStyle/>
          <a:p>
            <a:r>
              <a:rPr lang="ru-RU" b="1" dirty="0" smtClean="0"/>
              <a:t>Картофель – второй  хлеб?</a:t>
            </a:r>
            <a:endParaRPr lang="ru-RU" b="1" dirty="0"/>
          </a:p>
        </p:txBody>
      </p:sp>
      <p:pic>
        <p:nvPicPr>
          <p:cNvPr id="1026" name="Picture 2" descr="C:\Documents and Settings\Admin\Рабочий стол\картошка\7sXezZ9wdt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285992"/>
            <a:ext cx="3268289" cy="435771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артошка\OpRnNQr_Z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1452549"/>
            <a:ext cx="3571901" cy="4762533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ошка\ми-ый-характер-картошки-с-бо-ьшими-па-ьцами-руки-вверх-418445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36" y="1071546"/>
            <a:ext cx="2000264" cy="200026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артошка\2898987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3276" y="357166"/>
            <a:ext cx="1360724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картошка\944c0c73cfb311904cedaaa3397bd29a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496"/>
            <a:ext cx="6738958" cy="3790664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картошка\154391888213716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714488"/>
            <a:ext cx="4924887" cy="245833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ошка\10293400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571612"/>
            <a:ext cx="1785950" cy="2381266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картошка\1643903492_44-phonoteka-org-p-fon-dlya-prezentatsii-chtenie-4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16704"/>
            <a:ext cx="2286016" cy="1312056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Рабочий стол\картошка\ми-ый-характер-картошки-с-бо-ьшими-па-ьцами-руки-вверх-418445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152360"/>
            <a:ext cx="1285884" cy="128588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артошка\кипеть-молодые-картошки-в-керамической-глубокой-плите-деревянной-149176312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93564" y="4572008"/>
            <a:ext cx="2545662" cy="1695451"/>
          </a:xfrm>
          <a:prstGeom prst="rect">
            <a:avLst/>
          </a:prstGeom>
          <a:noFill/>
        </p:spPr>
      </p:pic>
      <p:pic>
        <p:nvPicPr>
          <p:cNvPr id="4" name="Picture 3" descr="C:\Documents and Settings\Admin\Рабочий стол\картошка\img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5016"/>
            <a:ext cx="3071802" cy="2303852"/>
          </a:xfrm>
          <a:prstGeom prst="rect">
            <a:avLst/>
          </a:prstGeom>
          <a:noFill/>
        </p:spPr>
      </p:pic>
      <p:pic>
        <p:nvPicPr>
          <p:cNvPr id="12" name="Picture 5" descr="C:\Documents and Settings\Admin\Рабочий стол\картошка\d_j-0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142852"/>
            <a:ext cx="1643074" cy="2319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картошка\cvetokkartofely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4667282" cy="3500462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картошка\8d1c33897a905f386d04f3dd646952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36891"/>
            <a:ext cx="4714908" cy="2821109"/>
          </a:xfrm>
          <a:prstGeom prst="rect">
            <a:avLst/>
          </a:prstGeom>
          <a:noFill/>
        </p:spPr>
      </p:pic>
      <p:pic>
        <p:nvPicPr>
          <p:cNvPr id="2" name="Picture 3" descr="C:\Documents and Settings\Admin\Рабочий стол\картошка\Russet-with-Eyes-updraft-pre-smush-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500438"/>
            <a:ext cx="3214710" cy="2197992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картошка\NnptkASV8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42852"/>
            <a:ext cx="3357586" cy="3310369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картошка\5e200fb741f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5429264"/>
            <a:ext cx="2154324" cy="1428736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картошка\Svyata_bul'by_Baranovichi_Superovo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5429265"/>
            <a:ext cx="1296066" cy="1428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142852"/>
            <a:ext cx="3143240" cy="9286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Исследование  продолжаем</a:t>
            </a:r>
            <a:endParaRPr lang="ru-RU" sz="3200" b="1" dirty="0"/>
          </a:p>
        </p:txBody>
      </p:sp>
      <p:pic>
        <p:nvPicPr>
          <p:cNvPr id="3" name="Picture 2" descr="C:\Documents and Settings\Admin\Рабочий стол\картошка\sEpo0zoJGUM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2643206" cy="3286148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артошка\SlHuOR_yc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91838"/>
            <a:ext cx="2571768" cy="3380038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картошка\3Aa7dfEgv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3714752"/>
            <a:ext cx="2643206" cy="2928958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картошка\XsW0e_0cWX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643314"/>
            <a:ext cx="2500330" cy="3059353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картошка\L3qKojj8Sw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1928802"/>
            <a:ext cx="2500330" cy="303900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картошка\сколько-варить-молодую-картошку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5000636"/>
            <a:ext cx="2455021" cy="1643074"/>
          </a:xfrm>
          <a:prstGeom prst="rect">
            <a:avLst/>
          </a:prstGeom>
          <a:noFill/>
        </p:spPr>
      </p:pic>
      <p:pic>
        <p:nvPicPr>
          <p:cNvPr id="10" name="Picture 4" descr="C:\Documents and Settings\Admin\Рабочий стол\картошка\ми-ый-характер-картошки-с-бо-ьшими-па-ьцами-руки-вверх-4184456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2398" y="1071546"/>
            <a:ext cx="1071602" cy="1071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4572032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картофеле есть крахмал !</a:t>
            </a:r>
            <a:endParaRPr lang="ru-RU" b="1" dirty="0"/>
          </a:p>
        </p:txBody>
      </p:sp>
      <p:pic>
        <p:nvPicPr>
          <p:cNvPr id="4098" name="Picture 2" descr="C:\Documents and Settings\Admin\Рабочий стол\картошка\QuGY6mhg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3773514" cy="5050056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картошка\zUl7AS_1L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00174"/>
            <a:ext cx="3789983" cy="507209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картошка\ми-ый-характер-картошки-с-бо-ьшими-па-ьцами-руки-вверх-4184456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картошка\pervaya-kartinka-kapl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000232" cy="1096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572164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Зачем  нужен  крахмал ?</a:t>
            </a:r>
            <a:endParaRPr lang="ru-RU" b="1" dirty="0"/>
          </a:p>
        </p:txBody>
      </p:sp>
      <p:pic>
        <p:nvPicPr>
          <p:cNvPr id="1027" name="Picture 3" descr="C:\Documents and Settings\Admin\Рабочий стол\картошка\w0mSjk0EgH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928802"/>
            <a:ext cx="2905953" cy="342902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ошка\UwIzGkBtow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429000"/>
            <a:ext cx="2571800" cy="321734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картошка\ми-ый-характер-картошки-с-бо-ьшими-па-ьцами-руки-вверх-4184456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142852"/>
            <a:ext cx="1724020" cy="172402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картошка\4rhxMCCONEA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928670"/>
            <a:ext cx="273250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572296" cy="714380"/>
          </a:xfrm>
        </p:spPr>
        <p:txBody>
          <a:bodyPr/>
          <a:lstStyle/>
          <a:p>
            <a:r>
              <a:rPr lang="ru-RU" b="1" dirty="0" smtClean="0"/>
              <a:t>Интересное  о  картофеле</a:t>
            </a:r>
            <a:endParaRPr lang="ru-RU" b="1" dirty="0"/>
          </a:p>
        </p:txBody>
      </p:sp>
      <p:pic>
        <p:nvPicPr>
          <p:cNvPr id="4100" name="Picture 4" descr="C:\Documents and Settings\Admin\Рабочий стол\картошка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034" y="4000505"/>
            <a:ext cx="4397404" cy="2473540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картошка\11028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000504"/>
            <a:ext cx="3647709" cy="2428710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картошка\ракета-летания-запуск-или-старт-концепции-дела-1136667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52492"/>
            <a:ext cx="2714644" cy="2714644"/>
          </a:xfrm>
          <a:prstGeom prst="rect">
            <a:avLst/>
          </a:prstGeom>
          <a:noFill/>
        </p:spPr>
      </p:pic>
      <p:pic>
        <p:nvPicPr>
          <p:cNvPr id="4103" name="Picture 7" descr="C:\Documents and Settings\Admin\Рабочий стол\картошка\unnamed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714620"/>
            <a:ext cx="1143008" cy="114300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картошка\origin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217211"/>
            <a:ext cx="4214842" cy="2650740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картошка\Svyata_bul'by_Baranovichi_Superovo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-1"/>
            <a:ext cx="1357290" cy="1496225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артошка\Cvety-kartofelya-1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34" y="1714488"/>
            <a:ext cx="867650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6916882" cy="928694"/>
          </a:xfrm>
        </p:spPr>
        <p:txBody>
          <a:bodyPr/>
          <a:lstStyle/>
          <a:p>
            <a:r>
              <a:rPr lang="ru-RU" b="1" dirty="0" smtClean="0"/>
              <a:t>Картофель кормит</a:t>
            </a:r>
            <a:endParaRPr lang="ru-RU" b="1" dirty="0"/>
          </a:p>
        </p:txBody>
      </p:sp>
      <p:pic>
        <p:nvPicPr>
          <p:cNvPr id="3" name="Picture 2" descr="C:\Documents and Settings\Admin\Рабочий стол\картошка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5286412" cy="4554149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картошка\hwGqtTBK3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4206" y="1214422"/>
            <a:ext cx="3589794" cy="4786392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картошка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036"/>
            <a:ext cx="1571604" cy="1179856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картошка\ма-ьчик-показывая-бо-ьшого-па-ьца-руки-вверх-65434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5214950"/>
            <a:ext cx="1428736" cy="142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295</TotalTime>
  <Words>61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Познавательно- исследовательская  работа   «Картофель – второй  хлеб»</vt:lpstr>
      <vt:lpstr>Картофель – второй  хлеб?</vt:lpstr>
      <vt:lpstr>Слайд 3</vt:lpstr>
      <vt:lpstr>Слайд 4</vt:lpstr>
      <vt:lpstr>Исследование  продолжаем</vt:lpstr>
      <vt:lpstr>В картофеле есть крахмал !</vt:lpstr>
      <vt:lpstr>Зачем  нужен  крахмал ?</vt:lpstr>
      <vt:lpstr>Интересное  о  картофеле</vt:lpstr>
      <vt:lpstr>Картофель кормит</vt:lpstr>
      <vt:lpstr>Доктор  в  кожуре</vt:lpstr>
      <vt:lpstr>Картофель  - второй хлеб!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55</cp:revision>
  <dcterms:created xsi:type="dcterms:W3CDTF">2022-04-02T15:27:59Z</dcterms:created>
  <dcterms:modified xsi:type="dcterms:W3CDTF">2022-04-07T15:17:59Z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1297022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