
<file path=[Content_Types].xml><?xml version="1.0" encoding="utf-8"?>
<Types xmlns="http://schemas.openxmlformats.org/package/2006/content-types"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theme+xml" PartName="/ppt/theme/theme1.xml"/>
  <Default ContentType="image/jpeg" Extension="jpeg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+xml" PartName="/ppt/slides/slide13.xml"/>
  <Override ContentType="application/vnd.openxmlformats-officedocument.presentationml.slideLayout+xml" PartName="/ppt/slideLayouts/slideLayout1.xml"/>
  <Override ContentType="application/vnd.openxmlformats-officedocument.extended-properties+xml" PartName="/docProps/app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package.core-properties+xml" PartName="/docProps/core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56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73" r:id="rId13"/>
    <p:sldId id="272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20.02.2018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20.02.2018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20.02.2018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20.02.2018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7" Type="http://schemas.openxmlformats.org/officeDocument/2006/relationships/image" Target="../media/image48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7.jpeg"/><Relationship Id="rId5" Type="http://schemas.openxmlformats.org/officeDocument/2006/relationships/image" Target="../media/image46.jpeg"/><Relationship Id="rId4" Type="http://schemas.openxmlformats.org/officeDocument/2006/relationships/image" Target="../media/image4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1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Relationship Id="rId9" Type="http://schemas.openxmlformats.org/officeDocument/2006/relationships/image" Target="../media/image16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openxmlformats.org/officeDocument/2006/relationships/image" Target="../media/image18.jpeg"/><Relationship Id="rId7" Type="http://schemas.openxmlformats.org/officeDocument/2006/relationships/image" Target="../media/image22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Relationship Id="rId9" Type="http://schemas.openxmlformats.org/officeDocument/2006/relationships/image" Target="../media/image2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7" Type="http://schemas.openxmlformats.org/officeDocument/2006/relationships/image" Target="../media/image35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jpeg"/><Relationship Id="rId3" Type="http://schemas.openxmlformats.org/officeDocument/2006/relationships/image" Target="../media/image37.jpeg"/><Relationship Id="rId7" Type="http://schemas.openxmlformats.org/officeDocument/2006/relationships/image" Target="../media/image41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0.jpeg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347864" y="0"/>
            <a:ext cx="5105400" cy="1538278"/>
          </a:xfrm>
        </p:spPr>
        <p:txBody>
          <a:bodyPr/>
          <a:lstStyle/>
          <a:p>
            <a:r>
              <a:rPr lang="ru-RU" sz="2400" dirty="0" smtClean="0"/>
              <a:t>Познавательно- исследовательский проект: «Мыло своими руками»</a:t>
            </a:r>
            <a:endParaRPr lang="ru-RU" sz="2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354442" y="4929198"/>
            <a:ext cx="5114778" cy="1571636"/>
          </a:xfrm>
        </p:spPr>
        <p:txBody>
          <a:bodyPr>
            <a:normAutofit/>
          </a:bodyPr>
          <a:lstStyle/>
          <a:p>
            <a:r>
              <a:rPr lang="ru-RU" dirty="0" smtClean="0"/>
              <a:t>Подготовила воспитатель: Орлова Антонина Михайловна</a:t>
            </a:r>
          </a:p>
          <a:p>
            <a:r>
              <a:rPr lang="ru-RU" dirty="0" smtClean="0"/>
              <a:t>Докладчик Евдокимова Вероника</a:t>
            </a:r>
          </a:p>
          <a:p>
            <a:r>
              <a:rPr lang="ru-RU" dirty="0" smtClean="0"/>
              <a:t>старшая группа 5лет</a:t>
            </a:r>
            <a:endParaRPr lang="ru-RU" dirty="0"/>
          </a:p>
        </p:txBody>
      </p:sp>
      <p:pic>
        <p:nvPicPr>
          <p:cNvPr id="1026" name="Picture 2" descr="C:\Documents and Settings\Admin\Рабочий стол\мыло\c152f5e112d6dd652dd221bdc2e66f55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86050" y="1714488"/>
            <a:ext cx="3214710" cy="321471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320040"/>
            <a:ext cx="7127776" cy="751506"/>
          </a:xfrm>
        </p:spPr>
        <p:txBody>
          <a:bodyPr>
            <a:normAutofit/>
          </a:bodyPr>
          <a:lstStyle/>
          <a:p>
            <a:r>
              <a:rPr lang="ru-RU" dirty="0" smtClean="0"/>
              <a:t>медовое мыло для мамы</a:t>
            </a:r>
            <a:endParaRPr lang="ru-RU" dirty="0"/>
          </a:p>
        </p:txBody>
      </p:sp>
      <p:pic>
        <p:nvPicPr>
          <p:cNvPr id="5123" name="Picture 3" descr="C:\Documents and Settings\Admin\Рабочий стол\мыло\orig_a9801f9ebd9fb232f9968a0abe6ee7b2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43868" y="357166"/>
            <a:ext cx="1000132" cy="1000132"/>
          </a:xfrm>
          <a:prstGeom prst="rect">
            <a:avLst/>
          </a:prstGeom>
          <a:noFill/>
        </p:spPr>
      </p:pic>
      <p:pic>
        <p:nvPicPr>
          <p:cNvPr id="5" name="Picture 5" descr="F:\мыло\проявить 15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142984"/>
            <a:ext cx="2571768" cy="2571768"/>
          </a:xfrm>
          <a:prstGeom prst="rect">
            <a:avLst/>
          </a:prstGeom>
          <a:noFill/>
        </p:spPr>
      </p:pic>
      <p:pic>
        <p:nvPicPr>
          <p:cNvPr id="7" name="Picture 4" descr="F:\мыло\проявить 17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2844" y="3786190"/>
            <a:ext cx="2857520" cy="2857520"/>
          </a:xfrm>
          <a:prstGeom prst="rect">
            <a:avLst/>
          </a:prstGeom>
          <a:noFill/>
        </p:spPr>
      </p:pic>
      <p:pic>
        <p:nvPicPr>
          <p:cNvPr id="8" name="Picture 8" descr="F:\мыло\проявить 157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14678" y="3786190"/>
            <a:ext cx="2786082" cy="2857520"/>
          </a:xfrm>
          <a:prstGeom prst="rect">
            <a:avLst/>
          </a:prstGeom>
          <a:noFill/>
        </p:spPr>
      </p:pic>
      <p:pic>
        <p:nvPicPr>
          <p:cNvPr id="2050" name="Picture 2" descr="C:\Documents and Settings\Admin\Рабочий стол\проявить\проявить 129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00760" y="4429132"/>
            <a:ext cx="1857388" cy="1857388"/>
          </a:xfrm>
          <a:prstGeom prst="rect">
            <a:avLst/>
          </a:prstGeom>
          <a:noFill/>
        </p:spPr>
      </p:pic>
      <p:sp>
        <p:nvSpPr>
          <p:cNvPr id="11" name="Овал 10"/>
          <p:cNvSpPr/>
          <p:nvPr/>
        </p:nvSpPr>
        <p:spPr>
          <a:xfrm>
            <a:off x="10501354" y="3500438"/>
            <a:ext cx="71438" cy="7143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Picture 2" descr="F:\вероника -мыло\проявить 144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857620" y="1071546"/>
            <a:ext cx="2643206" cy="264320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5852" y="357166"/>
            <a:ext cx="5841892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Да здравствует мыло                                душистое!</a:t>
            </a:r>
            <a:endParaRPr lang="ru-RU" dirty="0"/>
          </a:p>
        </p:txBody>
      </p:sp>
      <p:pic>
        <p:nvPicPr>
          <p:cNvPr id="3074" name="Picture 2" descr="F:\мыло\проявить 18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43372" y="1928802"/>
            <a:ext cx="3571900" cy="3571900"/>
          </a:xfrm>
          <a:prstGeom prst="rect">
            <a:avLst/>
          </a:prstGeom>
          <a:noFill/>
        </p:spPr>
      </p:pic>
      <p:pic>
        <p:nvPicPr>
          <p:cNvPr id="5" name="Picture 10" descr="F:\мыло\проявить 16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2000240"/>
            <a:ext cx="3500462" cy="3500462"/>
          </a:xfrm>
          <a:prstGeom prst="rect">
            <a:avLst/>
          </a:prstGeom>
          <a:noFill/>
        </p:spPr>
      </p:pic>
      <p:pic>
        <p:nvPicPr>
          <p:cNvPr id="2050" name="Picture 2" descr="C:\Documents and Settings\Admin\Рабочий стол\мыло\hygiene0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15174" y="0"/>
            <a:ext cx="1928826" cy="190019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85728"/>
            <a:ext cx="8242180" cy="85725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Да здравствует мыло душистое</a:t>
            </a:r>
            <a:endParaRPr lang="ru-RU" dirty="0"/>
          </a:p>
        </p:txBody>
      </p:sp>
      <p:pic>
        <p:nvPicPr>
          <p:cNvPr id="3" name="Picture 3" descr="C:\Documents and Settings\Admin\Рабочий стол\вероника -мыло\проявить 12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1571612"/>
            <a:ext cx="4929222" cy="492922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Documents and Settings\Admin\Рабочий стол\мыло\img3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8143900" cy="607223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74638"/>
            <a:ext cx="8472518" cy="868346"/>
          </a:xfrm>
        </p:spPr>
        <p:txBody>
          <a:bodyPr>
            <a:normAutofit/>
          </a:bodyPr>
          <a:lstStyle/>
          <a:p>
            <a:r>
              <a:rPr lang="ru-RU" sz="4000" i="1" dirty="0" smtClean="0">
                <a:latin typeface="Century Schoolbook" pitchFamily="18" charset="0"/>
              </a:rPr>
              <a:t>удивительный подарок</a:t>
            </a:r>
            <a:endParaRPr lang="ru-RU" sz="4000" b="1" i="1" dirty="0">
              <a:latin typeface="Century Schoolbook" pitchFamily="18" charset="0"/>
            </a:endParaRPr>
          </a:p>
        </p:txBody>
      </p:sp>
      <p:pic>
        <p:nvPicPr>
          <p:cNvPr id="1026" name="Picture 2" descr="C:\Documents and Settings\Admin\Рабочий стол\проявить\проявить 10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28926" y="1357298"/>
            <a:ext cx="5143536" cy="51435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00166" y="320040"/>
            <a:ext cx="6199082" cy="680068"/>
          </a:xfrm>
        </p:spPr>
        <p:txBody>
          <a:bodyPr/>
          <a:lstStyle/>
          <a:p>
            <a:r>
              <a:rPr lang="ru-RU" dirty="0" smtClean="0"/>
              <a:t>Мыло с первых дней</a:t>
            </a:r>
            <a:endParaRPr lang="ru-RU" dirty="0"/>
          </a:p>
        </p:txBody>
      </p:sp>
      <p:pic>
        <p:nvPicPr>
          <p:cNvPr id="2051" name="Picture 3" descr="C:\Documents and Settings\Admin\Рабочий стол\мыло\img_5855823aa90c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1" y="1071546"/>
            <a:ext cx="2463379" cy="1643074"/>
          </a:xfrm>
          <a:prstGeom prst="rect">
            <a:avLst/>
          </a:prstGeom>
          <a:noFill/>
        </p:spPr>
      </p:pic>
      <p:pic>
        <p:nvPicPr>
          <p:cNvPr id="1026" name="Picture 2" descr="C:\Documents and Settings\Admin\Рабочий стол\мыло\494-01984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1538" y="3357562"/>
            <a:ext cx="1928826" cy="1402920"/>
          </a:xfrm>
          <a:prstGeom prst="rect">
            <a:avLst/>
          </a:prstGeom>
          <a:noFill/>
        </p:spPr>
      </p:pic>
      <p:pic>
        <p:nvPicPr>
          <p:cNvPr id="3076" name="Picture 4" descr="C:\Documents and Settings\Admin\Рабочий стол\мыло\727735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6248" y="5072074"/>
            <a:ext cx="2682096" cy="1570942"/>
          </a:xfrm>
          <a:prstGeom prst="rect">
            <a:avLst/>
          </a:prstGeom>
          <a:noFill/>
        </p:spPr>
      </p:pic>
      <p:pic>
        <p:nvPicPr>
          <p:cNvPr id="3077" name="Picture 5" descr="C:\Documents and Settings\Admin\Рабочий стол\мыло\краситель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357290" y="5072074"/>
            <a:ext cx="2319930" cy="1543048"/>
          </a:xfrm>
          <a:prstGeom prst="rect">
            <a:avLst/>
          </a:prstGeom>
          <a:noFill/>
        </p:spPr>
      </p:pic>
      <p:pic>
        <p:nvPicPr>
          <p:cNvPr id="3" name="Picture 2" descr="C:\Documents and Settings\Admin\Рабочий стол\мыло\img6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714612" y="1071546"/>
            <a:ext cx="5357850" cy="395883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3042" y="320040"/>
            <a:ext cx="6056206" cy="822944"/>
          </a:xfrm>
        </p:spPr>
        <p:txBody>
          <a:bodyPr/>
          <a:lstStyle/>
          <a:p>
            <a:r>
              <a:rPr lang="ru-RU" dirty="0" smtClean="0"/>
              <a:t>Такое разное мыло</a:t>
            </a:r>
            <a:endParaRPr lang="ru-RU" dirty="0"/>
          </a:p>
        </p:txBody>
      </p:sp>
      <p:pic>
        <p:nvPicPr>
          <p:cNvPr id="2051" name="Picture 3" descr="C:\Documents and Settings\Admin\Рабочий стол\мыло\54a11d67c93a476c8a4d09cb6f4a2e5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00760" y="3786190"/>
            <a:ext cx="2071701" cy="2071702"/>
          </a:xfrm>
          <a:prstGeom prst="rect">
            <a:avLst/>
          </a:prstGeom>
          <a:noFill/>
        </p:spPr>
      </p:pic>
      <p:pic>
        <p:nvPicPr>
          <p:cNvPr id="2052" name="Picture 4" descr="C:\Documents and Settings\Admin\Рабочий стол\мыло\6134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00364" y="1000108"/>
            <a:ext cx="2428892" cy="2428892"/>
          </a:xfrm>
          <a:prstGeom prst="rect">
            <a:avLst/>
          </a:prstGeom>
          <a:noFill/>
        </p:spPr>
      </p:pic>
      <p:pic>
        <p:nvPicPr>
          <p:cNvPr id="2053" name="Picture 5" descr="C:\Documents and Settings\Admin\Рабочий стол\мыло\160233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2910" y="1142984"/>
            <a:ext cx="2149482" cy="2006606"/>
          </a:xfrm>
          <a:prstGeom prst="rect">
            <a:avLst/>
          </a:prstGeom>
          <a:noFill/>
        </p:spPr>
      </p:pic>
      <p:pic>
        <p:nvPicPr>
          <p:cNvPr id="2055" name="Picture 7" descr="C:\Documents and Settings\Admin\Рабочий стол\мыло\288967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643306" y="4929198"/>
            <a:ext cx="1428760" cy="1428760"/>
          </a:xfrm>
          <a:prstGeom prst="rect">
            <a:avLst/>
          </a:prstGeom>
          <a:noFill/>
        </p:spPr>
      </p:pic>
      <p:pic>
        <p:nvPicPr>
          <p:cNvPr id="2057" name="Picture 9" descr="C:\Documents and Settings\Admin\Рабочий стол\мыло\eco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214414" y="4929198"/>
            <a:ext cx="2428892" cy="1367997"/>
          </a:xfrm>
          <a:prstGeom prst="rect">
            <a:avLst/>
          </a:prstGeom>
          <a:noFill/>
        </p:spPr>
      </p:pic>
      <p:pic>
        <p:nvPicPr>
          <p:cNvPr id="2058" name="Picture 10" descr="C:\Documents and Settings\Admin\Рабочий стол\мыло\d7a3709a302f109fecdc01ca8cc3ad3a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85786" y="3143248"/>
            <a:ext cx="2071702" cy="1717637"/>
          </a:xfrm>
          <a:prstGeom prst="rect">
            <a:avLst/>
          </a:prstGeom>
          <a:noFill/>
        </p:spPr>
      </p:pic>
      <p:pic>
        <p:nvPicPr>
          <p:cNvPr id="2059" name="Picture 11" descr="C:\Documents and Settings\Admin\Рабочий стол\мыло\20111108161239prevent-hpv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857884" y="1285860"/>
            <a:ext cx="1595428" cy="1595428"/>
          </a:xfrm>
          <a:prstGeom prst="rect">
            <a:avLst/>
          </a:prstGeom>
          <a:noFill/>
        </p:spPr>
      </p:pic>
      <p:pic>
        <p:nvPicPr>
          <p:cNvPr id="5122" name="Picture 2" descr="F:\мыло\98a074ee-50d1-11e7-a70a-002522eed4f0_98a074f0-50d1-11e7-a70a-002522eed4f0.jpe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714744" y="2857496"/>
            <a:ext cx="1928826" cy="19288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320040"/>
            <a:ext cx="6556272" cy="680068"/>
          </a:xfrm>
        </p:spPr>
        <p:txBody>
          <a:bodyPr/>
          <a:lstStyle/>
          <a:p>
            <a:r>
              <a:rPr lang="ru-RU" dirty="0" smtClean="0"/>
              <a:t>История мыловарения</a:t>
            </a:r>
            <a:endParaRPr lang="ru-RU" dirty="0"/>
          </a:p>
        </p:txBody>
      </p:sp>
      <p:pic>
        <p:nvPicPr>
          <p:cNvPr id="3074" name="Picture 2" descr="C:\Documents and Settings\Admin\Рабочий стол\мыло\7j8wxIepBJC0_petr-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86446" y="3643314"/>
            <a:ext cx="2000264" cy="2667019"/>
          </a:xfrm>
          <a:prstGeom prst="rect">
            <a:avLst/>
          </a:prstGeom>
          <a:noFill/>
        </p:spPr>
      </p:pic>
      <p:pic>
        <p:nvPicPr>
          <p:cNvPr id="3075" name="Picture 3" descr="C:\Documents and Settings\Admin\Рабочий стол\мыло\middle-8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57290" y="5929306"/>
            <a:ext cx="928694" cy="928694"/>
          </a:xfrm>
          <a:prstGeom prst="rect">
            <a:avLst/>
          </a:prstGeom>
          <a:noFill/>
        </p:spPr>
      </p:pic>
      <p:pic>
        <p:nvPicPr>
          <p:cNvPr id="2050" name="Picture 2" descr="C:\Documents and Settings\Admin\Рабочий стол\мыло\mylo-v-drevnem-gretsii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2844" y="928669"/>
            <a:ext cx="4143404" cy="2223753"/>
          </a:xfrm>
          <a:prstGeom prst="rect">
            <a:avLst/>
          </a:prstGeom>
          <a:noFill/>
        </p:spPr>
      </p:pic>
      <p:pic>
        <p:nvPicPr>
          <p:cNvPr id="2052" name="Picture 4" descr="C:\Documents and Settings\Admin\Рабочий стол\мыло\original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57686" y="928670"/>
            <a:ext cx="3195402" cy="2261817"/>
          </a:xfrm>
          <a:prstGeom prst="rect">
            <a:avLst/>
          </a:prstGeom>
          <a:noFill/>
        </p:spPr>
      </p:pic>
      <p:pic>
        <p:nvPicPr>
          <p:cNvPr id="2053" name="Picture 5" descr="C:\Documents and Settings\Admin\Рабочий стол\мыло\10330455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643306" y="3643314"/>
            <a:ext cx="1997089" cy="2643206"/>
          </a:xfrm>
          <a:prstGeom prst="rect">
            <a:avLst/>
          </a:prstGeom>
          <a:noFill/>
        </p:spPr>
      </p:pic>
      <p:pic>
        <p:nvPicPr>
          <p:cNvPr id="10" name="Picture 2" descr="C:\Documents and Settings\Admin\Рабочий стол\мыло\6303_39130_ed59435b82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14282" y="5857892"/>
            <a:ext cx="1285848" cy="857232"/>
          </a:xfrm>
          <a:prstGeom prst="rect">
            <a:avLst/>
          </a:prstGeom>
          <a:noFill/>
        </p:spPr>
      </p:pic>
      <p:pic>
        <p:nvPicPr>
          <p:cNvPr id="1026" name="Picture 2" descr="C:\Documents and Settings\Admin\Рабочий стол\мыло\0014-011-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14282" y="3500438"/>
            <a:ext cx="3217610" cy="2305045"/>
          </a:xfrm>
          <a:prstGeom prst="rect">
            <a:avLst/>
          </a:prstGeom>
          <a:noFill/>
        </p:spPr>
      </p:pic>
      <p:pic>
        <p:nvPicPr>
          <p:cNvPr id="1027" name="Picture 3" descr="C:\Documents and Settings\Admin\Рабочий стол\мыло\volos4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214546" y="5857892"/>
            <a:ext cx="1198557" cy="82029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320040"/>
            <a:ext cx="7342090" cy="75150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Что такое мыло как вещество</a:t>
            </a:r>
            <a:endParaRPr lang="ru-RU" dirty="0"/>
          </a:p>
        </p:txBody>
      </p:sp>
      <p:pic>
        <p:nvPicPr>
          <p:cNvPr id="4098" name="Picture 2" descr="C:\Documents and Settings\Admin\Рабочий стол\мыло\6303_39130_ed59435b8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43703" y="1214422"/>
            <a:ext cx="1500198" cy="1000132"/>
          </a:xfrm>
          <a:prstGeom prst="rect">
            <a:avLst/>
          </a:prstGeom>
          <a:noFill/>
        </p:spPr>
      </p:pic>
      <p:pic>
        <p:nvPicPr>
          <p:cNvPr id="1026" name="Picture 2" descr="C:\Documents and Settings\Admin\Рабочий стол\мыло\oilwaterinbeake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57818" y="3929066"/>
            <a:ext cx="1964680" cy="2622872"/>
          </a:xfrm>
          <a:prstGeom prst="rect">
            <a:avLst/>
          </a:prstGeom>
          <a:noFill/>
        </p:spPr>
      </p:pic>
      <p:pic>
        <p:nvPicPr>
          <p:cNvPr id="2050" name="Picture 2" descr="C:\Documents and Settings\Admin\Рабочий стол\проявить\проявить 09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596" y="1142984"/>
            <a:ext cx="2714644" cy="2714644"/>
          </a:xfrm>
          <a:prstGeom prst="rect">
            <a:avLst/>
          </a:prstGeom>
          <a:noFill/>
        </p:spPr>
      </p:pic>
      <p:pic>
        <p:nvPicPr>
          <p:cNvPr id="2051" name="Picture 3" descr="C:\Documents and Settings\Admin\Рабочий стол\проявить\проявить 098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714744" y="1142984"/>
            <a:ext cx="2750331" cy="275033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500042"/>
            <a:ext cx="7242048" cy="64294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Приготовление  мыла  в домашних   условиях</a:t>
            </a:r>
            <a:endParaRPr lang="ru-RU" dirty="0"/>
          </a:p>
        </p:txBody>
      </p:sp>
      <p:pic>
        <p:nvPicPr>
          <p:cNvPr id="4098" name="Picture 2" descr="F:\мыло\проявить 11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357298"/>
            <a:ext cx="3643338" cy="3643338"/>
          </a:xfrm>
          <a:prstGeom prst="rect">
            <a:avLst/>
          </a:prstGeom>
          <a:noFill/>
        </p:spPr>
      </p:pic>
      <p:pic>
        <p:nvPicPr>
          <p:cNvPr id="6" name="Picture 3" descr="F:\мыло\проявить 12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00496" y="1428736"/>
            <a:ext cx="3643338" cy="36433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7787208" cy="82294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Мыло  апельсиновое любимое</a:t>
            </a:r>
            <a:endParaRPr lang="ru-RU" dirty="0"/>
          </a:p>
        </p:txBody>
      </p:sp>
      <p:pic>
        <p:nvPicPr>
          <p:cNvPr id="3074" name="Picture 2" descr="C:\Documents and Settings\Admin\Рабочий стол\мыло\apelsin-600x6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8116" y="0"/>
            <a:ext cx="1285884" cy="1285884"/>
          </a:xfrm>
          <a:prstGeom prst="rect">
            <a:avLst/>
          </a:prstGeom>
          <a:noFill/>
        </p:spPr>
      </p:pic>
      <p:pic>
        <p:nvPicPr>
          <p:cNvPr id="1026" name="Picture 2" descr="F:\мыло\проявить 16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1142984"/>
            <a:ext cx="2571768" cy="2571768"/>
          </a:xfrm>
          <a:prstGeom prst="rect">
            <a:avLst/>
          </a:prstGeom>
          <a:noFill/>
        </p:spPr>
      </p:pic>
      <p:pic>
        <p:nvPicPr>
          <p:cNvPr id="1028" name="Picture 4" descr="F:\мыло\проявить 18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14678" y="4143380"/>
            <a:ext cx="2500330" cy="2500330"/>
          </a:xfrm>
          <a:prstGeom prst="rect">
            <a:avLst/>
          </a:prstGeom>
          <a:noFill/>
        </p:spPr>
      </p:pic>
      <p:pic>
        <p:nvPicPr>
          <p:cNvPr id="1029" name="Picture 5" descr="F:\мыло\проявить 13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2910" y="3929066"/>
            <a:ext cx="2500330" cy="2500330"/>
          </a:xfrm>
          <a:prstGeom prst="rect">
            <a:avLst/>
          </a:prstGeom>
          <a:noFill/>
        </p:spPr>
      </p:pic>
      <p:pic>
        <p:nvPicPr>
          <p:cNvPr id="1030" name="Picture 6" descr="F:\мыло\проявить 132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143636" y="4000504"/>
            <a:ext cx="2500330" cy="2500330"/>
          </a:xfrm>
          <a:prstGeom prst="rect">
            <a:avLst/>
          </a:prstGeom>
          <a:noFill/>
        </p:spPr>
      </p:pic>
      <p:pic>
        <p:nvPicPr>
          <p:cNvPr id="3" name="Picture 2" descr="F:\вероника -мыло\проявить 165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500430" y="1214422"/>
            <a:ext cx="2714644" cy="27146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320040"/>
            <a:ext cx="7056338" cy="75150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Мыло  персиковое  для бабушки</a:t>
            </a:r>
            <a:endParaRPr lang="ru-RU" dirty="0"/>
          </a:p>
        </p:txBody>
      </p:sp>
      <p:pic>
        <p:nvPicPr>
          <p:cNvPr id="4098" name="Picture 2" descr="C:\Documents and Settings\Admin\Рабочий стол\мыло\CAR-01131-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8116" y="1428736"/>
            <a:ext cx="1285884" cy="1285884"/>
          </a:xfrm>
          <a:prstGeom prst="rect">
            <a:avLst/>
          </a:prstGeom>
          <a:noFill/>
        </p:spPr>
      </p:pic>
      <p:pic>
        <p:nvPicPr>
          <p:cNvPr id="4099" name="Picture 3" descr="C:\Documents and Settings\Admin\Рабочий стол\мыло\Персик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15272" y="285728"/>
            <a:ext cx="1428728" cy="948201"/>
          </a:xfrm>
          <a:prstGeom prst="rect">
            <a:avLst/>
          </a:prstGeom>
          <a:noFill/>
        </p:spPr>
      </p:pic>
      <p:pic>
        <p:nvPicPr>
          <p:cNvPr id="2054" name="Picture 6" descr="F:\мыло\проявить 13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596" y="1071546"/>
            <a:ext cx="2500330" cy="2500330"/>
          </a:xfrm>
          <a:prstGeom prst="rect">
            <a:avLst/>
          </a:prstGeom>
          <a:noFill/>
        </p:spPr>
      </p:pic>
      <p:pic>
        <p:nvPicPr>
          <p:cNvPr id="2055" name="Picture 7" descr="F:\мыло\проявить 139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7158" y="3714752"/>
            <a:ext cx="2571768" cy="2571768"/>
          </a:xfrm>
          <a:prstGeom prst="rect">
            <a:avLst/>
          </a:prstGeom>
          <a:noFill/>
        </p:spPr>
      </p:pic>
      <p:pic>
        <p:nvPicPr>
          <p:cNvPr id="2059" name="Picture 11" descr="C:\Documents and Settings\Admin\Рабочий стол\мыло\проявить 147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929058" y="1214422"/>
            <a:ext cx="2500330" cy="2500330"/>
          </a:xfrm>
          <a:prstGeom prst="rect">
            <a:avLst/>
          </a:prstGeom>
          <a:noFill/>
        </p:spPr>
      </p:pic>
      <p:pic>
        <p:nvPicPr>
          <p:cNvPr id="1026" name="Picture 2" descr="C:\Documents and Settings\Admin\Рабочий стол\проявить\проявить 117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072430" y="2786058"/>
            <a:ext cx="1071570" cy="1071570"/>
          </a:xfrm>
          <a:prstGeom prst="rect">
            <a:avLst/>
          </a:prstGeom>
          <a:noFill/>
        </p:spPr>
      </p:pic>
      <p:pic>
        <p:nvPicPr>
          <p:cNvPr id="1027" name="Picture 3" descr="F:\вероника -мыло\проявить 135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214810" y="3857628"/>
            <a:ext cx="2571768" cy="25717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313</TotalTime>
  <Words>62</Words>
  <Application>Microsoft Office PowerPoint</Application>
  <PresentationFormat>Экран (4:3)</PresentationFormat>
  <Paragraphs>15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Изящная</vt:lpstr>
      <vt:lpstr>Познавательно- исследовательский проект: «Мыло своими руками»</vt:lpstr>
      <vt:lpstr>удивительный подарок</vt:lpstr>
      <vt:lpstr>Мыло с первых дней</vt:lpstr>
      <vt:lpstr>Такое разное мыло</vt:lpstr>
      <vt:lpstr>История мыловарения</vt:lpstr>
      <vt:lpstr>Что такое мыло как вещество</vt:lpstr>
      <vt:lpstr>Приготовление  мыла  в домашних   условиях</vt:lpstr>
      <vt:lpstr>Мыло  апельсиновое любимое</vt:lpstr>
      <vt:lpstr>Мыло  персиковое  для бабушки</vt:lpstr>
      <vt:lpstr>медовое мыло для мамы</vt:lpstr>
      <vt:lpstr>Да здравствует мыло                                душистое!</vt:lpstr>
      <vt:lpstr>Да здравствует мыло душистое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Admin</cp:lastModifiedBy>
  <cp:revision>46</cp:revision>
  <dcterms:modified xsi:type="dcterms:W3CDTF">2018-02-20T07:41:32Z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863066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S10.2.0</vt:lpwstr>
  </property>
</Properties>
</file>