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64" r:id="rId3"/>
    <p:sldId id="257" r:id="rId4"/>
    <p:sldId id="263" r:id="rId5"/>
    <p:sldId id="260" r:id="rId6"/>
    <p:sldId id="258" r:id="rId7"/>
    <p:sldId id="262" r:id="rId8"/>
    <p:sldId id="261" r:id="rId9"/>
    <p:sldId id="256" r:id="rId10"/>
    <p:sldId id="25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97F8F-AAC4-4820-83CF-28F13BF6BB18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FBCA4-C11E-4DB4-845B-C9AE88DEEA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Лихачев</a:t>
            </a:r>
            <a:r>
              <a:rPr lang="ru-RU" baseline="0" dirty="0" smtClean="0"/>
              <a:t> Борис Тимофеевич, ученый-педагог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FBCA4-C11E-4DB4-845B-C9AE88DEEA1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FBCA4-C11E-4DB4-845B-C9AE88DEEA1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856984" cy="149817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ЗНАЧЕНИЕ ХУДОЖЕСТВЕННО-ЭСТЕТИЧЕСКОГО ВОСПИТАНИЯ В РАЗВИТИИ ДЕТЕЙ 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</a:rPr>
              <a:t>ДОШКОЛЬНОГО ВОЗРАСТА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udozhestvenno-esteticheskoe-vospitanie3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8784975" cy="4725144"/>
          </a:xfrm>
        </p:spPr>
      </p:pic>
      <p:sp>
        <p:nvSpPr>
          <p:cNvPr id="5" name="TextBox 4"/>
          <p:cNvSpPr txBox="1"/>
          <p:nvPr/>
        </p:nvSpPr>
        <p:spPr>
          <a:xfrm>
            <a:off x="179512" y="609329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Журавлева М. Н., воспитатель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2b8b7c2606796a3bfb7f3430bd91d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2738"/>
            <a:ext cx="8856984" cy="66385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40768"/>
            <a:ext cx="8856984" cy="5427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Развивает </a:t>
            </a:r>
            <a:r>
              <a:rPr lang="ru-RU" dirty="0" smtClean="0"/>
              <a:t>способность видеть красоту в окружающем мире, искусстве, отношениях людей, быту, природе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Воспитывает </a:t>
            </a:r>
            <a:r>
              <a:rPr lang="ru-RU" dirty="0" smtClean="0"/>
              <a:t>чувства, ум ребенка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Обогащает </a:t>
            </a:r>
            <a:r>
              <a:rPr lang="ru-RU" dirty="0" smtClean="0"/>
              <a:t>эмоциональную сферу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Помогает </a:t>
            </a:r>
            <a:r>
              <a:rPr lang="ru-RU" dirty="0" smtClean="0"/>
              <a:t>развивать фантазию, воображение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Стимулирует </a:t>
            </a:r>
            <a:r>
              <a:rPr lang="ru-RU" dirty="0" smtClean="0"/>
              <a:t>желание создавать собственные творческие работы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Ориентирует </a:t>
            </a:r>
            <a:r>
              <a:rPr lang="ru-RU" dirty="0" smtClean="0"/>
              <a:t>на получение навыков художественной, а также другой творческой деятельности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Формирует </a:t>
            </a:r>
            <a:r>
              <a:rPr lang="ru-RU" dirty="0" smtClean="0"/>
              <a:t>представления о видах искусства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Учит </a:t>
            </a:r>
            <a:r>
              <a:rPr lang="ru-RU" dirty="0" smtClean="0"/>
              <a:t>понимать художественную и практическую ценность произведений искусства (музыки, живописи, фольклора, литературы</a:t>
            </a:r>
            <a:r>
              <a:rPr lang="ru-RU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Учит </a:t>
            </a:r>
            <a:r>
              <a:rPr lang="ru-RU" dirty="0" smtClean="0"/>
              <a:t>сопереживать персонажам литературных произведений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Дает </a:t>
            </a:r>
            <a:r>
              <a:rPr lang="ru-RU" dirty="0" smtClean="0"/>
              <a:t>представление о понятиях «прекрасное», «безобразное», «гармония», «дисгармония», «трагическое», «комическое</a:t>
            </a:r>
            <a:r>
              <a:rPr lang="ru-RU" dirty="0" smtClean="0"/>
              <a:t>».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Обогащает </a:t>
            </a:r>
            <a:r>
              <a:rPr lang="ru-RU" dirty="0" smtClean="0"/>
              <a:t>чувственный опыт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Формирует </a:t>
            </a:r>
            <a:r>
              <a:rPr lang="ru-RU" dirty="0" smtClean="0"/>
              <a:t>эстетический вкус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Учит </a:t>
            </a:r>
            <a:r>
              <a:rPr lang="ru-RU" dirty="0" smtClean="0"/>
              <a:t>нравственности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Стимулирует </a:t>
            </a:r>
            <a:r>
              <a:rPr lang="ru-RU" dirty="0" smtClean="0"/>
              <a:t>познавательную активность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Обогащает </a:t>
            </a:r>
            <a:r>
              <a:rPr lang="ru-RU" dirty="0" smtClean="0"/>
              <a:t>духовную </a:t>
            </a:r>
            <a:r>
              <a:rPr lang="ru-RU" dirty="0" smtClean="0"/>
              <a:t>сферу.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3"/>
            <a:ext cx="8856984" cy="12311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/>
              <a:t>Художественно-эстетическое воспитание </a:t>
            </a:r>
            <a:r>
              <a:rPr lang="ru-RU" dirty="0" smtClean="0"/>
              <a:t>– процесс сложный, кропотливый, поскольку неразрывно связан с эмоциональной, творческой составляющей детской психики</a:t>
            </a:r>
            <a:r>
              <a:rPr lang="ru-RU" dirty="0" smtClean="0"/>
              <a:t>.</a:t>
            </a:r>
            <a:endParaRPr lang="ru-RU" dirty="0" smtClean="0"/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</a:t>
            </a:r>
            <a:r>
              <a:rPr lang="ru-RU" dirty="0" smtClean="0">
                <a:solidFill>
                  <a:srgbClr val="FF0000"/>
                </a:solidFill>
              </a:rPr>
              <a:t>это дает ребенку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628800"/>
            <a:ext cx="676875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57ea178af844e22a7f7dbd5e3870d22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dfd1bc4bcbea459c1292b1bfa3922d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8640960" cy="64987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9391694d1f73a93ac685ac0cc8b37d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36712"/>
            <a:ext cx="8928992" cy="59406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55eb79f22c45496f25c5606b6263e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784976" cy="65887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f005f19a48f17f6cb55f07cb3af414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0628"/>
            <a:ext cx="8784976" cy="65887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47381c330016c771e73ed964f9171ac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3" y="84988"/>
            <a:ext cx="8886745" cy="66563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595e27dd87b05b24b6b50e6107da7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74805"/>
            <a:ext cx="8845996" cy="66460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a5c973271ab8fd3c20507121271663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2"/>
            <a:ext cx="8862806" cy="65527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187</Words>
  <Application>Microsoft Office PowerPoint</Application>
  <PresentationFormat>Экран (4:3)</PresentationFormat>
  <Paragraphs>24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ЗНАЧЕНИЕ ХУДОЖЕСТВЕННО-ЭСТЕТИЧЕСКОГО ВОСПИТАНИЯ В РАЗВИТИИ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2024-03-04T10:03:16Z</dcterms:created>
  <dcterms:modified xsi:type="dcterms:W3CDTF">2024-03-04T11:22:35Z</dcterms:modified>
</cp:coreProperties>
</file>