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8" r:id="rId4"/>
    <p:sldId id="269" r:id="rId5"/>
    <p:sldId id="271" r:id="rId6"/>
    <p:sldId id="270" r:id="rId7"/>
    <p:sldId id="272" r:id="rId8"/>
    <p:sldId id="273" r:id="rId9"/>
    <p:sldId id="274" r:id="rId10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256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4772-AF7F-4943-9B06-504DCB3B8DC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40F4-21D0-46AF-BE63-35C99F62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908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4772-AF7F-4943-9B06-504DCB3B8DC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40F4-21D0-46AF-BE63-35C99F62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101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4772-AF7F-4943-9B06-504DCB3B8DC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40F4-21D0-46AF-BE63-35C99F62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438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4772-AF7F-4943-9B06-504DCB3B8DC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40F4-21D0-46AF-BE63-35C99F62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4772-AF7F-4943-9B06-504DCB3B8DC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40F4-21D0-46AF-BE63-35C99F62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322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4772-AF7F-4943-9B06-504DCB3B8DC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40F4-21D0-46AF-BE63-35C99F62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342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4772-AF7F-4943-9B06-504DCB3B8DC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40F4-21D0-46AF-BE63-35C99F62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07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4772-AF7F-4943-9B06-504DCB3B8DC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40F4-21D0-46AF-BE63-35C99F62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868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4772-AF7F-4943-9B06-504DCB3B8DC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40F4-21D0-46AF-BE63-35C99F62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527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4772-AF7F-4943-9B06-504DCB3B8DC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40F4-21D0-46AF-BE63-35C99F62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064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4772-AF7F-4943-9B06-504DCB3B8DC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640F4-21D0-46AF-BE63-35C99F62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9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14772-AF7F-4943-9B06-504DCB3B8DCC}" type="datetimeFigureOut">
              <a:rPr lang="ru-RU" smtClean="0"/>
              <a:t>21.03.2024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640F4-21D0-46AF-BE63-35C99F6239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307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624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892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5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733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26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313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687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363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66"/>
          <a:stretch/>
        </p:blipFill>
        <p:spPr>
          <a:xfrm rot="16200000">
            <a:off x="-1499083" y="1512937"/>
            <a:ext cx="98561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649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0</Words>
  <Application>Microsoft Office PowerPoint</Application>
  <PresentationFormat>Лист A4 (210x297 мм)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lada zaboeva</dc:creator>
  <cp:lastModifiedBy>lada zaboeva</cp:lastModifiedBy>
  <cp:revision>11</cp:revision>
  <dcterms:created xsi:type="dcterms:W3CDTF">2024-03-11T18:52:19Z</dcterms:created>
  <dcterms:modified xsi:type="dcterms:W3CDTF">2024-03-21T20:10:28Z</dcterms:modified>
</cp:coreProperties>
</file>