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4" r:id="rId4"/>
    <p:sldId id="263" r:id="rId5"/>
    <p:sldId id="262" r:id="rId6"/>
    <p:sldId id="265" r:id="rId7"/>
    <p:sldId id="261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1052736"/>
            <a:ext cx="61926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Пальчиками играем – речь развиваем</a:t>
            </a:r>
            <a:endParaRPr lang="ru-RU" sz="4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4" name="Picture 2" descr="Картинки по запросу картинка для детей детские ладо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4774" y="2420888"/>
            <a:ext cx="4439254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716016" y="5733256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Учитель – логопед</a:t>
            </a:r>
          </a:p>
          <a:p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Щеглюк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Т.В.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Comic Sans MS" pitchFamily="66" charset="0"/>
              </a:rPr>
              <a:t>БРАСЛЕТ ДЛЯ МАМЫ</a:t>
            </a:r>
            <a:endParaRPr lang="ru-RU" sz="4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1052736"/>
            <a:ext cx="676875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Бусинку за бусинкой</a:t>
            </a:r>
          </a:p>
          <a:p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Соберу на нитку</a:t>
            </a:r>
          </a:p>
          <a:p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Мой подарок знаю,</a:t>
            </a:r>
          </a:p>
          <a:p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Вызовет улыбку.</a:t>
            </a:r>
          </a:p>
          <a:p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Маме он понравиться </a:t>
            </a:r>
          </a:p>
          <a:p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И она в ответ</a:t>
            </a:r>
          </a:p>
          <a:p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Скажет, что красивее</a:t>
            </a:r>
          </a:p>
          <a:p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Браслета на свете нет!</a:t>
            </a:r>
          </a:p>
          <a:p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картинка для детей делаем игрушки для развития мелкой мотор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852936"/>
            <a:ext cx="6457950" cy="36290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332656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  <a:latin typeface="Comic Sans MS" pitchFamily="66" charset="0"/>
              </a:rPr>
              <a:t>Спасибо большое !</a:t>
            </a:r>
            <a:endParaRPr lang="ru-RU" sz="6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картинка для детей ребенок пишет букв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7810500" cy="43910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692696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Общее интеллектуальное развитие</a:t>
            </a:r>
          </a:p>
          <a:p>
            <a:pPr marL="342900" indent="-342900"/>
            <a:r>
              <a:rPr lang="ru-RU" sz="2800" dirty="0" smtClean="0">
                <a:solidFill>
                  <a:schemeClr val="tx2"/>
                </a:solidFill>
                <a:latin typeface="Comic Sans MS" pitchFamily="66" charset="0"/>
              </a:rPr>
              <a:t>2.  Подготовка к овладению навыкам письма</a:t>
            </a:r>
            <a:endParaRPr lang="ru-RU" sz="2800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Картинки по запросу картинка для детей на ладошке проецируются орга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84784"/>
            <a:ext cx="5616624" cy="51401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404664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omic Sans MS" pitchFamily="66" charset="0"/>
              </a:rPr>
              <a:t>На ладони находятся около 1000 биологически активных точек</a:t>
            </a:r>
            <a:endParaRPr lang="ru-RU" sz="28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0466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Comic Sans MS" pitchFamily="66" charset="0"/>
              </a:rPr>
              <a:t>ПАЛЬЧИКОВАЯ ГИМНАСТИКА</a:t>
            </a:r>
            <a:endParaRPr lang="ru-RU" sz="4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020767" cy="500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04664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ПАЛЬЧИКОВЫЙ ТЕАТР</a:t>
            </a:r>
            <a:endParaRPr lang="ru-RU" sz="4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416824" cy="556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60648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Comic Sans MS" pitchFamily="66" charset="0"/>
              </a:rPr>
              <a:t>ИГРЫ С ПРИЩЕПКАМИ</a:t>
            </a:r>
            <a:endParaRPr lang="ru-RU" sz="4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989" y="1484784"/>
            <a:ext cx="4134715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84784"/>
            <a:ext cx="4325031" cy="4070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Comic Sans MS" pitchFamily="66" charset="0"/>
              </a:rPr>
              <a:t>ПАЗЛЫ</a:t>
            </a:r>
            <a:endParaRPr lang="ru-RU" sz="36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5616624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Comic Sans MS" pitchFamily="66" charset="0"/>
              </a:rPr>
              <a:t>ШНУРОВКА</a:t>
            </a:r>
            <a:endParaRPr lang="ru-RU" sz="4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15890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2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Comic Sans MS" pitchFamily="66" charset="0"/>
              </a:rPr>
              <a:t>ПРАКТИЧЕСКАЯ ЧАСТЬ</a:t>
            </a:r>
            <a:endParaRPr lang="ru-RU" sz="4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3200" dirty="0" smtClean="0">
                <a:solidFill>
                  <a:schemeClr val="tx2"/>
                </a:solidFill>
                <a:latin typeface="Comic Sans MS" pitchFamily="66" charset="0"/>
              </a:rPr>
              <a:t>Пальчиковый театр – оригами</a:t>
            </a:r>
          </a:p>
          <a:p>
            <a:pPr marL="514350" indent="-514350"/>
            <a:endParaRPr lang="ru-RU" sz="32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514350" indent="-514350">
              <a:buAutoNum type="arabicPeriod"/>
            </a:pPr>
            <a:endParaRPr lang="ru-RU" sz="32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770" y="2204864"/>
            <a:ext cx="400834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04864"/>
            <a:ext cx="3801484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BACC6"/>
      </a:hlink>
      <a:folHlink>
        <a:srgbClr val="4BACC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79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Tatyana</cp:lastModifiedBy>
  <cp:revision>39</cp:revision>
  <dcterms:created xsi:type="dcterms:W3CDTF">2014-07-06T18:18:01Z</dcterms:created>
  <dcterms:modified xsi:type="dcterms:W3CDTF">2019-11-24T15:50:27Z</dcterms:modified>
</cp:coreProperties>
</file>