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фоны и шаблоны\a70f927fce7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4B51D-CDF7-4286-88B8-ACC90611E02F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C6B1D-34B5-47D8-8EAA-4F2C583A4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90709-4772-49D0-B6CA-F52275EBD834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1B6FF-6703-4DB6-919F-8641F4E94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38FCA-C102-4E90-9C3A-BD3E83C445DB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2A830-1CC4-4D89-BE0F-A07122C54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82EC6-3DDB-4BB7-81DD-0F1CC4C0A34D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ADC0E-15F2-4C13-9204-A35BB9678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EBCF1-AD9B-431F-8A4D-88FF09A70975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2884-2FB6-4A0F-B328-92524F9E0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B9AC3-71D6-4739-843A-D9E92F2133BA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66B5B-B79D-4226-95EC-98D2D8D24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69C10-7516-4466-B316-11C0D362D56F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B6BCA-0E8E-4FE9-9D23-AAC061E02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5C5DB-34D1-4E47-A16B-AB58CA72DFDA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2D412-DFD5-4E7B-AAAA-A5C926C16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5C768-626F-439C-B783-3F0A74D5ED1A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7A802-5671-40A7-9471-2A1DB6331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B0AE1-3820-4FB1-8203-6178CBAA76FC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A4383-05F2-42F8-898B-8A86C6D39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6B98E-9403-44CA-8F81-EAC6248141D4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75FD4-AF84-445A-AA46-FFA09A409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0410D4-B3B8-4348-880B-18A4AC10B81E}" type="datetimeFigureOut">
              <a:rPr lang="ru-RU"/>
              <a:pPr>
                <a:defRPr/>
              </a:pPr>
              <a:t>24.03.2024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EE5D45-B047-4774-88F5-5BC65F827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7" descr="D:\фоны и шаблоны\b4b53c7f7552.jpg"/>
          <p:cNvPicPr>
            <a:picLocks noChangeAspect="1" noChangeArrowheads="1"/>
          </p:cNvPicPr>
          <p:nvPr userDrawn="1"/>
        </p:nvPicPr>
        <p:blipFill>
          <a:blip r:embed="rId13"/>
          <a:srcRect l="19093" r="13950"/>
          <a:stretch>
            <a:fillRect/>
          </a:stretch>
        </p:blipFill>
        <p:spPr bwMode="auto">
          <a:xfrm>
            <a:off x="0" y="0"/>
            <a:ext cx="1714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text=%22%D0%A1%D0%BA%D0%B0%D0%B7%D0%BA%D0%B0%20%D0%BE%20%D0%B3%D0%BB%D1%83%D0%BF%D0%BE%D0%BC%20%D0%BC%D1%8B%D1%88%D0%BE%D0%BD%D0%BA%D0%B5%22&amp;pos=17&amp;uinfo=sw-1499-sh-748-fw-1274-fh-542-pd-1&amp;rpt=simage&amp;img_url=http://my-shop.ru/_files/product/2/24/239530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hyperlink" Target="http://images.yandex.ru/yandsearch?text=%D1%82%D0%B5%D0%B0%D1%82%D1%80%D0%B0%D0%BB%D1%8C%D0%BD%D1%8B%D0%B5%20%D0%BC%D0%B0%D1%81%D0%BA%D0%B8&amp;pos=3&amp;uinfo=sw-1499-sh-748-fw-1274-fh-542-pd-1&amp;rpt=simage&amp;img_url=http://shkolazhizni.ru/img/content/i20/20887.jpg" TargetMode="Externa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win=63&amp;text=%D1%82%D0%B5%D0%B0%D1%82%D1%80%D0%B0%D0%BB%D1%8C%D0%BD%D1%8B%D0%B5%20%D0%BC%D0%B0%D1%81%D0%BA%D0%B8&amp;clid=1975318&amp;pos=5&amp;rpt=simage&amp;uinfo=sw-1499-sh-748-fw-1274-fh-542-pd-1&amp;img_url=http://www.ksonline.ru/files/news/4635_file_6a0120a7ae33fa970b0120a83c0be8970b-320wi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win=63&amp;text=%D1%82%D0%B5%D0%B0%D1%82%D1%80%D0%B0%D0%BB%D1%8C%D0%BD%D1%8B%D0%B5%20%D0%BC%D0%B0%D1%81%D0%BA%D0%B8&amp;clid=1975318&amp;pos=21&amp;uinfo=sw-1499-sh-748-fw-1274-fh-542-pd-1&amp;rpt=simage&amp;img_url=http://afisha.yandex.ru/media/events/gallery/images/455e6f2ffa601f8e3a628f092f31150c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p=13&amp;win=63&amp;text=%D1%82%D0%B5%D0%B0%D1%82%D1%80%D0%B0%D0%BB%D1%8C%D0%BD%D1%8B%D0%B5%20%D0%BC%D0%B0%D1%81%D0%BA%D0%B8&amp;clid=1975318&amp;pos=404&amp;uinfo=sw-1499-sh-748-fw-1274-fh-542-pd-1&amp;rpt=simage&amp;img_url=http://www.belfreytheatre.com/wp-content/uploads/Theatre_Masks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images.yandex.ru/yandsearch?text=%D1%82%D0%B5%D0%B0%D1%82%D1%80%D0%B0%D0%BB%D1%8C%D0%BD%D1%8B%D0%B5%20%D0%BF%D0%BE%D1%81%D1%82%D0%B0%D0%BD%D0%BE%D0%B2%D0%BA%D0%B8%20%D0%B4%D0%B5%D1%82%D1%81%D0%BA%D0%B8%D1%85%20%D1%82%D0%B5%D0%B0%D1%82%D1%80%D0%BE%D0%B2&amp;pos=3&amp;uinfo=sw-1499-sh-748-fw-1274-fh-542-pd-1&amp;rpt=simage&amp;img_url=http://ru.content.eventim.com/static/uploaded/ru/gdyi_thumb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1&amp;text=%D1%82%D0%B5%D0%B0%D1%82%D1%80%D0%B0%D0%BB%D1%8C%D0%BD%D1%8B%D0%B5%20%D0%BF%D0%BE%D1%81%D1%82%D0%B0%D0%BD%D0%BE%D0%B2%D0%BA%D0%B8%20%D0%B4%D0%B5%D1%82%D1%81%D0%BA%D0%B8%D1%85%20%D1%82%D0%B5%D0%B0%D1%82%D1%80%D0%BE%D0%B2&amp;pos=37&amp;uinfo=sw-1499-sh-748-fw-1274-fh-542-pd-1&amp;rpt=simage&amp;img_url=http://gmstar.ru/uploads/posts/2008-07/1216137444_1203621492saransk4.jpg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p=1&amp;text=%D1%82%D0%B5%D0%B0%D1%82%D1%80%D0%B0%D0%BB%D1%8C%D0%BD%D1%8B%D0%B5%20%D0%BF%D0%BE%D1%81%D1%82%D0%B0%D0%BD%D0%BE%D0%B2%D0%BA%D0%B8%20%D0%B4%D0%B5%D1%82%D1%81%D0%BA%D0%B8%D1%85%20%D1%82%D0%B5%D0%B0%D1%82%D1%80%D0%BE%D0%B2&amp;pos=30&amp;uinfo=sw-1499-sh-748-fw-1274-fh-542-pd-1&amp;rpt=simage&amp;img_url=http://www.puppet.ru/img/page/pshv6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7&amp;text=%D1%82%D0%B5%D0%B0%D1%82%D1%80%D0%B0%D0%BB%D1%8C%D0%BD%D1%8B%D0%B5%20%D0%BF%D0%BE%D1%81%D1%82%D0%B0%D0%BD%D0%BE%D0%B2%D0%BA%D0%B8%20%D0%BC%D0%BE%D1%81%D0%BA%D0%BE%D0%B2%D1%81%D0%BA%D0%BE%D0%B3%D0%BE%20%D1%82%D0%B5%D0%B0%D1%82%D1%80%D0%B0%20%D1%82%D0%B5%D0%BD%D0%B5%D0%B9&amp;pos=234&amp;uinfo=sw-1499-sh-748-fw-1274-fh-542-pd-1&amp;rpt=simage&amp;img_url=http://s015.radikal.ru/i333/1109/b4/056b2209ebac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357166"/>
            <a:ext cx="7215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ГБОУ Школа № 950</a:t>
            </a:r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3108" y="2071678"/>
            <a:ext cx="65930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itchFamily="34" charset="0"/>
              </a:rPr>
              <a:t>ИСКУССТВО ПО ИМЕНИ ТЕНЬ</a:t>
            </a:r>
            <a:endParaRPr lang="ru-RU" sz="3200" dirty="0">
              <a:solidFill>
                <a:schemeClr val="accent4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3372" y="3929066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Адрес здания: </a:t>
            </a: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г. Москва, 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itchFamily="34" charset="0"/>
                <a:cs typeface="Times New Roman" pitchFamily="18" charset="0"/>
              </a:rPr>
              <a:t>ул. Отрадная, д. 15А</a:t>
            </a:r>
          </a:p>
          <a:p>
            <a:pPr algn="ctr"/>
            <a:endParaRPr lang="ru-RU" b="1" dirty="0" smtClean="0">
              <a:solidFill>
                <a:schemeClr val="accent4">
                  <a:lumMod val="60000"/>
                  <a:lumOff val="40000"/>
                </a:schemeClr>
              </a:solidFill>
              <a:latin typeface="Arial Black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85918" y="214290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Ход реализации проекта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1214422"/>
            <a:ext cx="264320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Насчет репертуара дети долго не сомневались: ими была выбрана «Сказка о глупом мышонке» С.Я.Маршака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6626" name="Picture 2" descr="http://062012.imgbb.ru/5/6/e/56e0405466073129be58249c31dad75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285860"/>
            <a:ext cx="35718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214290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Ход реализации проекта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6446" y="1285860"/>
            <a:ext cx="321471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В течение проекта дети занимались не только поиском информации по теме, но и занимались продуктивной деятельностью: рисовали, делали аппликации т.д.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Но с особым энтузиазмом дети были увлечены созданием плоских силуэтов (кукол) и декораций для теневого театра.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7650" name="Picture 2" descr="F:\театр фото\ПОДГОТОВКА К ТЕНЕВОМУ СПЕКТАКЛЮ\IMG_0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142984"/>
            <a:ext cx="2976000" cy="2232000"/>
          </a:xfrm>
          <a:prstGeom prst="rect">
            <a:avLst/>
          </a:prstGeom>
          <a:noFill/>
        </p:spPr>
      </p:pic>
      <p:pic>
        <p:nvPicPr>
          <p:cNvPr id="27651" name="Picture 3" descr="F:\театр фото\ПОДГОТОВКА К ТЕНЕВОМУ СПЕКТАКЛЮ\IMG_07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929066"/>
            <a:ext cx="2976000" cy="22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6786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Ход реализации проекта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8674" name="Picture 2" descr="F:\театр фото\ПОДГОТОВКА К ТЕНЕВОМУ СПЕКТАКЛЮ\IMG_07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142984"/>
            <a:ext cx="2976000" cy="2232000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</a:ln>
        </p:spPr>
      </p:pic>
      <p:pic>
        <p:nvPicPr>
          <p:cNvPr id="28675" name="Picture 3" descr="F:\театр фото\ПОДГОТОВКА К ТЕНЕВОМУ СПЕКТАКЛЮ\IMG_07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142984"/>
            <a:ext cx="2976000" cy="2232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pic>
        <p:nvPicPr>
          <p:cNvPr id="28676" name="Picture 4" descr="F:\театр фото\ПОДГОТОВКА К ТЕНЕВОМУ СПЕКТАКЛЮ\IMG_07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571876"/>
            <a:ext cx="2976000" cy="2232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928794" y="5857892"/>
            <a:ext cx="707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Нужно было нарисовать и ровно вырезать силуэты героев сказки…А затем прикрепить их на палочки- держатели, с помощью которых кукла должна была оживать на экране.</a:t>
            </a:r>
            <a:endParaRPr lang="ru-RU" sz="2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8678" name="Picture 6" descr="http://i72.mindmix.ru/9/28/352809/24/6089824/Fantasy_3001.jpe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929066"/>
            <a:ext cx="1132718" cy="16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14290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Ход реализации проекта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1071546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Репетициям также уделялось особое внимание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9698" name="Picture 2" descr="F:\театр фото\ПОДГОТОВКА К ТЕНЕВОМУ СПЕКТАКЛЮ\IMG_07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85926"/>
            <a:ext cx="2976000" cy="2232000"/>
          </a:xfrm>
          <a:prstGeom prst="rect">
            <a:avLst/>
          </a:prstGeom>
          <a:noFill/>
        </p:spPr>
      </p:pic>
      <p:pic>
        <p:nvPicPr>
          <p:cNvPr id="29699" name="Picture 3" descr="F:\театр фото\ПОДГОТОВКА К ТЕНЕВОМУ СПЕКТАКЛЮ\IMG_07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214818"/>
            <a:ext cx="2976000" cy="2232000"/>
          </a:xfrm>
          <a:prstGeom prst="rect">
            <a:avLst/>
          </a:prstGeom>
          <a:noFill/>
        </p:spPr>
      </p:pic>
      <p:pic>
        <p:nvPicPr>
          <p:cNvPr id="29700" name="Picture 4" descr="F:\театр фото\ПОДГОТОВКА К ТЕНЕВОМУ СПЕКТАКЛЮ\IMG_07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4214818"/>
            <a:ext cx="2976000" cy="2232000"/>
          </a:xfrm>
          <a:prstGeom prst="rect">
            <a:avLst/>
          </a:prstGeom>
          <a:noFill/>
        </p:spPr>
      </p:pic>
      <p:pic>
        <p:nvPicPr>
          <p:cNvPr id="29701" name="Picture 5" descr="F:\театр фото\ПОДГОТОВКА К ТЕНЕВОМУ СПЕКТАКЛЮ\IMG_07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1785926"/>
            <a:ext cx="2976000" cy="22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14290"/>
            <a:ext cx="6786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Ход реализации проекта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22" name="Picture 2" descr="F:\театр фото\ПОДГОТОВКА К ТЕНЕВОМУ СПЕКТАКЛЮ\IMG_07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929066"/>
            <a:ext cx="2976000" cy="223200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  <p:pic>
        <p:nvPicPr>
          <p:cNvPr id="30723" name="Picture 3" descr="F:\театр фото\ПОДГОТОВКА К ТЕНЕВОМУ СПЕКТАКЛЮ\IMG_07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071546"/>
            <a:ext cx="2976000" cy="2232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071670" y="1285860"/>
            <a:ext cx="28575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Репетиции у экрана помогали детям в полной мере понять принцип появления театральной теневой постановки : учились управлять плоскими куклами, интонационно окрашивать свою речь, стараясь как можно больше походить на изображаемого на экране героя, учились помогать, давали дружеские  советы товарищу, нуждающемуся в помощи. 	 </a:t>
            </a:r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14290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Ход реализации проекта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928670"/>
            <a:ext cx="6929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Дети изучали информацию о театральной жизни, и, готовясь к презентации проекта, очень хотели сделать так, как это бывает в настоящей жизни.</a:t>
            </a:r>
          </a:p>
        </p:txBody>
      </p:sp>
      <p:pic>
        <p:nvPicPr>
          <p:cNvPr id="31746" name="Picture 2" descr="F:\театр фото\ПОДГОТОВКА К ТЕНЕВОМУ СПЕКТАКЛЮ\IMG_07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000240"/>
            <a:ext cx="3357586" cy="2232000"/>
          </a:xfrm>
          <a:prstGeom prst="rect">
            <a:avLst/>
          </a:prstGeom>
          <a:noFill/>
        </p:spPr>
      </p:pic>
      <p:pic>
        <p:nvPicPr>
          <p:cNvPr id="31747" name="Picture 3" descr="F:\театр фото\ПОДГОТОВКА К ТЕНЕВОМУ СПЕКТАКЛЮ\IMG_07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000240"/>
            <a:ext cx="3333190" cy="2232000"/>
          </a:xfrm>
          <a:prstGeom prst="rect">
            <a:avLst/>
          </a:prstGeom>
          <a:noFill/>
        </p:spPr>
      </p:pic>
      <p:pic>
        <p:nvPicPr>
          <p:cNvPr id="31748" name="Picture 4" descr="F:\театр фото\ПОДГОТОВКА К ТЕНЕВОМУ СПЕКТАКЛЮ\IMG_07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4429132"/>
            <a:ext cx="3357586" cy="2232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57884" y="4500570"/>
            <a:ext cx="2857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Были выпущены буклеты с информацией о теневом спектакле, изготовлена афиша- анонс, пригласительные и входные билеты.</a:t>
            </a:r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14290"/>
            <a:ext cx="7000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Ход реализации проекта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0694" y="4214818"/>
            <a:ext cx="3429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В день презентации проекта всё было как в настоящем театре: и театральная касса, и билетёры- контролеры.</a:t>
            </a:r>
            <a:endParaRPr lang="ru-RU" sz="24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2770" name="Picture 2" descr="F:\театр фото\ПОДГОТОВКА К ТЕНЕВОМУ СПЕКТАКЛЮ\IMG_07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285860"/>
            <a:ext cx="2976000" cy="2232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32771" name="Picture 3" descr="F:\театр фото\ПОДГОТОВКА К ТЕНЕВОМУ СПЕКТАКЛЮ\IMG_07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285860"/>
            <a:ext cx="2976000" cy="2232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32772" name="Picture 4" descr="F:\театр фото\ПОДГОТОВКА К ТЕНЕВОМУ СПЕКТАКЛЮ\IMG_07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071942"/>
            <a:ext cx="2976000" cy="2232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428992" y="1214422"/>
            <a:ext cx="4000528" cy="2071702"/>
          </a:xfrm>
        </p:spPr>
        <p:txBody>
          <a:bodyPr/>
          <a:lstStyle/>
          <a:p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sz="6600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4/boss-konsulat.79/0_14c1f_71469c79_X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143380"/>
            <a:ext cx="2286016" cy="25479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857356" y="214290"/>
            <a:ext cx="70723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Тема проекта 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:      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</a:rPr>
              <a:t>«Искусство по имени Тень»</a:t>
            </a:r>
          </a:p>
          <a:p>
            <a:endParaRPr lang="ru-RU" sz="20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400" b="1" i="1" u="sng" dirty="0" smtClean="0">
                <a:solidFill>
                  <a:srgbClr val="002060"/>
                </a:solidFill>
                <a:latin typeface="Monotype Corsiva" pitchFamily="66" charset="0"/>
              </a:rPr>
              <a:t>Вид проекта 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</a:rPr>
              <a:t>:         творческий</a:t>
            </a:r>
          </a:p>
          <a:p>
            <a:endParaRPr lang="ru-RU" sz="20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400" b="1" i="1" u="sng" dirty="0" smtClean="0">
                <a:solidFill>
                  <a:srgbClr val="002060"/>
                </a:solidFill>
                <a:latin typeface="Monotype Corsiva" pitchFamily="66" charset="0"/>
              </a:rPr>
              <a:t>Длительность</a:t>
            </a:r>
            <a:r>
              <a:rPr lang="ru-RU" sz="2400" i="1" dirty="0" smtClean="0">
                <a:solidFill>
                  <a:srgbClr val="002060"/>
                </a:solidFill>
                <a:latin typeface="Monotype Corsiva" pitchFamily="66" charset="0"/>
              </a:rPr>
              <a:t> :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</a:rPr>
              <a:t>     средней продолжительности ( 5 недель)</a:t>
            </a:r>
          </a:p>
          <a:p>
            <a:endParaRPr lang="ru-RU" sz="20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400" b="1" i="1" u="sng" dirty="0" smtClean="0">
                <a:solidFill>
                  <a:srgbClr val="002060"/>
                </a:solidFill>
                <a:latin typeface="Monotype Corsiva" pitchFamily="66" charset="0"/>
              </a:rPr>
              <a:t>Возрастная группа 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</a:rPr>
              <a:t>: 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</a:rPr>
              <a:t>старшая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</a:rPr>
              <a:t>группа</a:t>
            </a:r>
          </a:p>
          <a:p>
            <a:endParaRPr lang="ru-RU" sz="2000" i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2000" i="1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4143380"/>
            <a:ext cx="4286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Monotype Corsiva" pitchFamily="66" charset="0"/>
              </a:rPr>
              <a:t>Руководитель </a:t>
            </a:r>
            <a:r>
              <a:rPr lang="ru-RU" sz="2400" b="1" i="1" u="sng" dirty="0" smtClean="0">
                <a:solidFill>
                  <a:srgbClr val="002060"/>
                </a:solidFill>
                <a:latin typeface="Monotype Corsiva" pitchFamily="66" charset="0"/>
              </a:rPr>
              <a:t>проекта :</a:t>
            </a:r>
          </a:p>
          <a:p>
            <a:endParaRPr lang="ru-RU" sz="2000" dirty="0" smtClean="0">
              <a:latin typeface="Monotype Corsiva" pitchFamily="66" charset="0"/>
            </a:endParaRPr>
          </a:p>
          <a:p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</a:rPr>
              <a:t>         </a:t>
            </a:r>
            <a:r>
              <a:rPr lang="ru-RU" sz="2000" i="1" dirty="0" err="1" smtClean="0">
                <a:solidFill>
                  <a:srgbClr val="002060"/>
                </a:solidFill>
                <a:latin typeface="Monotype Corsiva" pitchFamily="66" charset="0"/>
              </a:rPr>
              <a:t>Кандрикова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</a:rPr>
              <a:t>Ирина </a:t>
            </a:r>
            <a:r>
              <a:rPr lang="ru-RU" sz="2000" i="1" dirty="0" smtClean="0">
                <a:solidFill>
                  <a:srgbClr val="002060"/>
                </a:solidFill>
                <a:latin typeface="Monotype Corsiva" pitchFamily="66" charset="0"/>
              </a:rPr>
              <a:t>Викторовна</a:t>
            </a:r>
            <a:endParaRPr lang="ru-RU" sz="2000" i="1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214290"/>
            <a:ext cx="7143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Monotype Corsiva" pitchFamily="66" charset="0"/>
              </a:rPr>
              <a:t>АННОТАЦИЯ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Театр – один из старейших видов искусства на земле . Знакомство с театром помогает ребенку войти в мир прекрасного , а любовь к театру становится не только ярким воспоминанием ребенка, но и ощущением праздника, проведенного вместе со сверстниками и взрослыми. При этом, коллективная театрализованная деятельность  развивает личность ребенка, способствует его раскрепощению, способствует самостоятельному творчеству, создает условие для социализации.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Тема проекта выбрана не случайно. В настоящее время наблюдается дефицит восприятия театрального искусства и опыта совместной деятельности в жизни детей. И нужно сделать так, чтобы дошкольник не лишился возможности уже в детстве узнать о волшебстве под названием « Театр».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Представленный в проекте вид театра – театр теней – форма визуального искусства, зародившаяся свыше 2 тысяч лет назад. Он основан на использовании плоских кукол и декораций, которые находятся между источником света и экраном или накладываются на него. Театр теней завораживает, и, как следствие, очень любим детьми.</a:t>
            </a:r>
            <a:endParaRPr lang="ru-RU" sz="2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214290"/>
            <a:ext cx="6929486" cy="2400657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>
                <a:solidFill>
                  <a:srgbClr val="0070C0"/>
                </a:solidFill>
                <a:latin typeface="Monotype Corsiva" pitchFamily="66" charset="0"/>
              </a:rPr>
              <a:t>Участники проекта:</a:t>
            </a:r>
          </a:p>
          <a:p>
            <a:endParaRPr lang="ru-RU" dirty="0"/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Дети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старшей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группы,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воспитатель</a:t>
            </a:r>
            <a:endParaRPr lang="ru-RU" sz="32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0" y="4429132"/>
            <a:ext cx="6786610" cy="1938992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u="sng" dirty="0" smtClean="0">
                <a:solidFill>
                  <a:srgbClr val="0070C0"/>
                </a:solidFill>
                <a:latin typeface="Monotype Corsiva" pitchFamily="66" charset="0"/>
              </a:rPr>
              <a:t>Образовательные</a:t>
            </a:r>
            <a:r>
              <a:rPr lang="ru-RU" sz="3600" u="sng" dirty="0" smtClean="0">
                <a:solidFill>
                  <a:srgbClr val="0070C0"/>
                </a:solidFill>
                <a:latin typeface="Monotype Corsiva" pitchFamily="66" charset="0"/>
              </a:rPr>
              <a:t> области:</a:t>
            </a:r>
            <a:endParaRPr lang="ru-RU" sz="3600" u="sng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Познание.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Социально-коммуникативное развитие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. 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Развитие речи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. Художественно-эстетическое  развитие.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1746" name="Picture 2" descr="http://media.linkonlineworld.com/img/UserArticles/2011/8/28-8-2011-13-54-4967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714620"/>
            <a:ext cx="2289758" cy="16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285728"/>
            <a:ext cx="657229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70C0"/>
                </a:solidFill>
                <a:latin typeface="Monotype Corsiva" pitchFamily="66" charset="0"/>
              </a:rPr>
              <a:t>Основополагающий вопрос: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Что такое театр? Какой из видов театра можно использовать для постановки спектакля на конкурс театральных постановок?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71670" y="2714620"/>
            <a:ext cx="43577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70C0"/>
                </a:solidFill>
                <a:latin typeface="Monotype Corsiva" pitchFamily="66" charset="0"/>
              </a:rPr>
              <a:t>Проблемные вопросы: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Какие виды театров существуют?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Какой из них наиболее загадочный и необычный?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Где и как он зародился?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Как изготовить куклы и декорации для этого театра?</a:t>
            </a:r>
          </a:p>
          <a:p>
            <a:pPr>
              <a:buFont typeface="Arial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Как подготовить «сцену» для проведения спектакля?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3794" name="Picture 2" descr="http://www.belfreytheatre.com/wp-content/uploads/Theatre_Mask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071811"/>
            <a:ext cx="2428892" cy="3071833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214290"/>
            <a:ext cx="700092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70C0"/>
                </a:solidFill>
                <a:latin typeface="Monotype Corsiva" pitchFamily="66" charset="0"/>
              </a:rPr>
              <a:t>Деятельность детей и взрослых в рамках проекта:</a:t>
            </a:r>
          </a:p>
          <a:p>
            <a:pPr algn="just">
              <a:buFont typeface="Arial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Поиск информации об истории возникновения театров и его разновидностей.</a:t>
            </a:r>
          </a:p>
          <a:p>
            <a:pPr algn="just">
              <a:buFont typeface="Arial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Подбор фотоиллюстраций.</a:t>
            </a:r>
          </a:p>
          <a:p>
            <a:pPr algn="just">
              <a:buFont typeface="Arial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Использование полученной информации в играх , изобразительной деятельности (рисовании, аппликации).</a:t>
            </a:r>
          </a:p>
          <a:p>
            <a:pPr algn="just">
              <a:buFont typeface="Arial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Изготовление кукол для теневого театра.</a:t>
            </a:r>
          </a:p>
          <a:p>
            <a:pPr algn="just">
              <a:buFont typeface="Arial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Разучивание  ролей к теневому спектаклю «Сказка о глупом мышонке».</a:t>
            </a:r>
          </a:p>
          <a:p>
            <a:pPr algn="just">
              <a:buFont typeface="Arial" charset="0"/>
              <a:buChar char="•"/>
            </a:pPr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Представление результатов проекта </a:t>
            </a:r>
            <a:endParaRPr lang="ru-RU" sz="28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28794" y="285728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ПЛАН    ПРОВЕДЕНИЯ    ПРОЕКТА</a:t>
            </a:r>
            <a:endParaRPr lang="ru-RU" sz="2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57357" y="857230"/>
          <a:ext cx="7143798" cy="578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266"/>
                <a:gridCol w="2381266"/>
                <a:gridCol w="2381266"/>
              </a:tblGrid>
              <a:tr h="8253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Содержание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Необходимое время</a:t>
                      </a:r>
                      <a:endParaRPr lang="ru-RU" dirty="0"/>
                    </a:p>
                  </a:txBody>
                  <a:tcPr/>
                </a:tc>
              </a:tr>
              <a:tr h="49610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Введение в тему. Проблемная ситуация.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Беседа о предстоящем конкурсе театрализованных постановок.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1 день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09143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Планирование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Выбор темы проекта.</a:t>
                      </a:r>
                    </a:p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Планирование этапов деятельности . Обсуждение вариантов решения проблемных вопросов.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1 день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94551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Информирование родителей о проекте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Проведение консультаций для родителей. Изготовление буклетов для родителей.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1 день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9610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Поиск информации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Образовательная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</a:rPr>
                        <a:t> деятельность, организованная педагогом.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В течение 4 недель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09143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Организация работы с детьми по реализации замысла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Продуктивная деятельность, участие в дидактических и театрализованных играх. Разучивание ролей. Производство мультфильма.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В течение 5 недель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09143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Представление продукции творческого проекта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Открытый показ теневого спектакля «Сказка о глупом мышонке».</a:t>
                      </a:r>
                    </a:p>
                    <a:p>
                      <a:endParaRPr lang="ru-RU" sz="1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</a:rPr>
                        <a:t>1 день</a:t>
                      </a:r>
                      <a:endParaRPr lang="ru-RU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214290"/>
            <a:ext cx="68314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Ход реализации проекта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928670"/>
            <a:ext cx="7000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В начале проекта дети рассматривали фотоальбомы, в которых была отображена сценическая жизнь разнообразных театров: художественных, музыкальных, кукольных и др.</a:t>
            </a:r>
            <a:endParaRPr lang="ru-RU" sz="2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http://www.ladykupon.ru/uploads/shares/739x491/6bdaf54d8732f21926ee7d7e61caeee7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000240"/>
            <a:ext cx="3506745" cy="2376000"/>
          </a:xfrm>
          <a:prstGeom prst="rect">
            <a:avLst/>
          </a:prstGeom>
          <a:noFill/>
        </p:spPr>
      </p:pic>
      <p:pic>
        <p:nvPicPr>
          <p:cNvPr id="5124" name="Picture 4" descr="http://pix.timeout.ru/366069.jpe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9261" y="2000240"/>
            <a:ext cx="3340457" cy="2304000"/>
          </a:xfrm>
          <a:prstGeom prst="rect">
            <a:avLst/>
          </a:prstGeom>
          <a:noFill/>
        </p:spPr>
      </p:pic>
      <p:pic>
        <p:nvPicPr>
          <p:cNvPr id="5126" name="Picture 6" descr="http://gmstar.ru/uploads/posts/2008-07/thumbs/1216137444_1203621492saransk4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7356" y="4500570"/>
            <a:ext cx="3500462" cy="21431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00694" y="4714884"/>
            <a:ext cx="3429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Дети делились собственными впечатлениями о семейных походах в театры.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214290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Ход реализации проекта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8794" y="1214422"/>
            <a:ext cx="700092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Затем детям дети узнали о теневом театре, об истории его появления, посмотрели отрывок из теневого спектакля, рассмотрели множество фотоиллюстраций о теневом театре.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Таинство света и тени удивило и поразило детей, и именно постановку теневого театра дети выбрали для показа </a:t>
            </a:r>
            <a:endParaRPr lang="ru-RU" sz="2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5602" name="Picture 2" descr="http://www.theaterderdaemmerung.de/WildeSchwaene/flug-elisa-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428868"/>
            <a:ext cx="2622132" cy="219600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  <p:pic>
        <p:nvPicPr>
          <p:cNvPr id="25604" name="Picture 4" descr="http://s015.radikal.ru/i333/1109/b4/056b2209ebac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357430"/>
            <a:ext cx="3355487" cy="223200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780</Words>
  <Application>Microsoft Office PowerPoint</Application>
  <PresentationFormat>Экран (4:3)</PresentationFormat>
  <Paragraphs>97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Acer</cp:lastModifiedBy>
  <cp:revision>77</cp:revision>
  <dcterms:created xsi:type="dcterms:W3CDTF">2012-03-20T17:33:40Z</dcterms:created>
  <dcterms:modified xsi:type="dcterms:W3CDTF">2024-03-24T08:44:07Z</dcterms:modified>
</cp:coreProperties>
</file>