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8" r:id="rId4"/>
    <p:sldId id="258" r:id="rId5"/>
    <p:sldId id="259" r:id="rId6"/>
    <p:sldId id="260" r:id="rId7"/>
    <p:sldId id="27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0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81965-5B20-4A37-9EB1-0D345F3F96D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CA23D-CB71-4079-9579-5D013FC18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885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81965-5B20-4A37-9EB1-0D345F3F96D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CA23D-CB71-4079-9579-5D013FC18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834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81965-5B20-4A37-9EB1-0D345F3F96D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CA23D-CB71-4079-9579-5D013FC18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997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81965-5B20-4A37-9EB1-0D345F3F96D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CA23D-CB71-4079-9579-5D013FC18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938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81965-5B20-4A37-9EB1-0D345F3F96D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CA23D-CB71-4079-9579-5D013FC18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489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81965-5B20-4A37-9EB1-0D345F3F96D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CA23D-CB71-4079-9579-5D013FC18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327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81965-5B20-4A37-9EB1-0D345F3F96D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CA23D-CB71-4079-9579-5D013FC18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652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81965-5B20-4A37-9EB1-0D345F3F96D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CA23D-CB71-4079-9579-5D013FC18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690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81965-5B20-4A37-9EB1-0D345F3F96D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CA23D-CB71-4079-9579-5D013FC18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0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81965-5B20-4A37-9EB1-0D345F3F96D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CA23D-CB71-4079-9579-5D013FC18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454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81965-5B20-4A37-9EB1-0D345F3F96D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CA23D-CB71-4079-9579-5D013FC18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287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81965-5B20-4A37-9EB1-0D345F3F96D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CA23D-CB71-4079-9579-5D013FC185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567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images.myshared.ru/32/1318047/slide_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9472" y="254442"/>
            <a:ext cx="12931471" cy="658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359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esent5.com/presentforday2/20170207/prezentaciya_tvery_toropec_images/prezentaciya_tvery_toropec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31" y="258734"/>
            <a:ext cx="11616856" cy="688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947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sy-files.ru/wp-content/uploads/a/c/e/aceaedc2d722fc84730ca15185e6187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9615" y="-1"/>
            <a:ext cx="1226886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261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s.myshared.ru/10/992327/slide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659" y="0"/>
            <a:ext cx="12364278" cy="6989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159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sd.multiurok.ru/html/2016/12/15/s_585263a98d077/im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562"/>
            <a:ext cx="12133690" cy="678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4913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kirgizskaski.ru/wp-content/uploads/d/4/a/d4a7fbc4d5261a3614467916d3bccba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041" y="381664"/>
            <a:ext cx="5753100" cy="676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9709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myslide.ru/documents_7/68a20c926b797e4141c57a9afc6c314c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879" y="-71562"/>
            <a:ext cx="12101884" cy="692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7562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 К</dc:creator>
  <cp:lastModifiedBy>Ю К</cp:lastModifiedBy>
  <cp:revision>7</cp:revision>
  <dcterms:created xsi:type="dcterms:W3CDTF">2022-12-17T02:51:20Z</dcterms:created>
  <dcterms:modified xsi:type="dcterms:W3CDTF">2022-12-17T07:25:17Z</dcterms:modified>
</cp:coreProperties>
</file>