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3" autoAdjust="0"/>
    <p:restoredTop sz="94660"/>
  </p:normalViewPr>
  <p:slideViewPr>
    <p:cSldViewPr>
      <p:cViewPr varScale="1">
        <p:scale>
          <a:sx n="107" d="100"/>
          <a:sy n="107" d="100"/>
        </p:scale>
        <p:origin x="11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-34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3E562-C31F-4272-BBCC-FB52A3D58A41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33A0-E6EE-4426-96EC-6AFCB15FC9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6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i="0" dirty="0" smtClean="0">
                <a:solidFill>
                  <a:srgbClr val="E1E3E6"/>
                </a:solidFill>
                <a:effectLst/>
                <a:latin typeface="Comic Sans MS" panose="030F0702030302020204" pitchFamily="66" charset="0"/>
              </a:rPr>
              <a:t>Летом и осенью медведю надо много есть, чтобы пережить зиму. </a:t>
            </a:r>
            <a:r>
              <a:rPr lang="ru-RU" b="1" i="0" dirty="0" smtClean="0">
                <a:solidFill>
                  <a:srgbClr val="2C2D2E"/>
                </a:solidFill>
                <a:effectLst/>
                <a:latin typeface="Comic Sans MS" panose="030F0702030302020204" pitchFamily="66" charset="0"/>
              </a:rPr>
              <a:t>Он активно ест все, что найдет:</a:t>
            </a:r>
            <a:r>
              <a:rPr lang="ru-RU" b="1" i="0" baseline="0" dirty="0" smtClean="0">
                <a:solidFill>
                  <a:srgbClr val="2C2D2E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solidFill>
                  <a:srgbClr val="2C2D2E"/>
                </a:solidFill>
                <a:effectLst/>
                <a:latin typeface="Comic Sans MS" panose="030F0702030302020204" pitchFamily="66" charset="0"/>
              </a:rPr>
              <a:t>рыбу, орехи, ягоды,</a:t>
            </a:r>
            <a:r>
              <a:rPr lang="ru-RU" b="1" i="0" baseline="0" dirty="0" smtClean="0">
                <a:solidFill>
                  <a:srgbClr val="2C2D2E"/>
                </a:solidFill>
                <a:effectLst/>
                <a:latin typeface="Comic Sans MS" panose="030F0702030302020204" pitchFamily="66" charset="0"/>
              </a:rPr>
              <a:t> муравьев.</a:t>
            </a:r>
            <a:r>
              <a:rPr lang="ru-RU" b="1" i="0" dirty="0" smtClean="0">
                <a:solidFill>
                  <a:srgbClr val="2C2D2E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solidFill>
                  <a:srgbClr val="E1E3E6"/>
                </a:solidFill>
                <a:effectLst/>
                <a:latin typeface="Comic Sans MS" panose="030F0702030302020204" pitchFamily="66" charset="0"/>
              </a:rPr>
              <a:t>Мишки ходят</a:t>
            </a:r>
            <a:r>
              <a:rPr lang="ru-RU" b="1" i="0" baseline="0" dirty="0" smtClean="0">
                <a:solidFill>
                  <a:srgbClr val="E1E3E6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solidFill>
                  <a:srgbClr val="E1E3E6"/>
                </a:solidFill>
                <a:effectLst/>
                <a:latin typeface="Comic Sans MS" panose="030F0702030302020204" pitchFamily="66" charset="0"/>
              </a:rPr>
              <a:t>осенью на овсяные поля и лакомиться овсом. 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810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Медведь готовится к зиме с лета, запасает жир, готовит себе уютную берлогу. Своими острыми когтями медведь отрывает с сосны и ели полоски коры и перемешивает их со мхом. Такую мягкую постель готовит себе медведь в какой-нибудь яме, которую накроет потом веточками. Надумает медведь спать укладываться, раздвинет лапами в хвое оконце, свернется калачиком и уснет до весны. В феврале у медведицы рождаются медвежата. Они не больше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411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1200" b="1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Организм рыси самостоятельно подстраивается под предстоящие морозы. У кошки возрастает аппетит, она начинает «лопать» в несколько раз больше, чем обычно. Это даёт ей возможность сделать достойный запас подкожного жира. За счёт больших объёмов пищи, шерсть становится плотнее и гуще. На лапках появляется густая щетина, которая не просто помогает сохранять нежные подушечки от мороза, но и увеличивает площадь поступи. И рысь не проваливается под снег. </a:t>
            </a:r>
            <a:r>
              <a:rPr lang="ru-RU" sz="12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Когда вокруг всё в снегу, охотиться проблематично. У рыси серая шубка, которую очень легко распознать, даже среди деревьев. Но природа «пощадила бедное животное». Как только вокруг белеет, шерсть мгновенно осветляется. Волосинки становятся на несколько тонов светлее, а значит и замаскироваться в лесу зверю в несколько раз проще. </a:t>
            </a:r>
            <a:r>
              <a:rPr lang="ru-RU" sz="1200" b="1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Зимой основная еда рыси — косули, лисы, мышки-полевки, птицы. Излюбленная добыча — зайцы.</a:t>
            </a:r>
          </a:p>
          <a:p>
            <a:endParaRPr lang="ru-RU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480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Как другие звери, лиса тщательно готовится</a:t>
            </a:r>
            <a:r>
              <a:rPr lang="ru-RU" b="1" i="0" baseline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к зиме,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отращивая себе более тёплую шубку. Шерсть у неё становится длиннее, уплотняется и становится лисичка зимой ещё краше и пушистее!</a:t>
            </a:r>
            <a:r>
              <a:rPr lang="ru-RU" b="1" i="0" baseline="0" dirty="0" smtClean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Лиса спит большую часть зимы, просыпаясь только для поиска пищи,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охотятся на мелких грызунов, птиц, которые тоже ищут укрытие от холода. Лисы съедают только часть своей добычи, остатки зарывают в землю или зарывают в снег, чтобы иметь возможность вернуться к ней позже.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Под деревьями лиса находит источники пищи, например, ягоды, остатки падалицы, растения.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Снег служит дополнительным укрытием для лисы.</a:t>
            </a:r>
          </a:p>
          <a:p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Волк стойко переносит холодную пору, он не меняют цвет своей шубы. Но меняется только ее густота – мех становиться очень пушистым и густым. Это позволяет дикому зверю переживать даже лютые морозы и ветра.</a:t>
            </a:r>
            <a:r>
              <a:rPr lang="ru-RU" b="0" i="0" dirty="0" smtClean="0">
                <a:solidFill>
                  <a:srgbClr val="E1E3E6"/>
                </a:solidFill>
                <a:effectLst/>
                <a:latin typeface="-apple-system"/>
              </a:rPr>
              <a:t> </a:t>
            </a:r>
            <a:r>
              <a:rPr lang="ru-RU" b="1" i="0" dirty="0" smtClean="0">
                <a:solidFill>
                  <a:srgbClr val="E1E3E6"/>
                </a:solidFill>
                <a:effectLst/>
                <a:latin typeface="Comic Sans MS" panose="030F0702030302020204" pitchFamily="66" charset="0"/>
              </a:rPr>
              <a:t>К приходу зимы волки начинают собираться в стаи. Так намного легче выжить зимой, добывая себе пищу. Стаей легче охотиться, что они с успехом и делают, гоняясь за кабанами, зайцами и косулями.</a:t>
            </a:r>
            <a:endParaRPr lang="ru-RU" sz="1200" b="1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ru-RU" sz="1200" b="1" dirty="0">
              <a:latin typeface="Comic Sans MS" panose="030F0702030302020204" pitchFamily="66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481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i="0" dirty="0" smtClean="0">
                <a:effectLst/>
                <a:latin typeface="Comic Sans MS" panose="030F0702030302020204" pitchFamily="66" charset="0"/>
              </a:rPr>
              <a:t>Никакой особой подготовки к зиме зайцы не проводят.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Не делают себе запасов, как другие животные, не впадают в зимнюю спячку.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Все, что нужно для пропитания, они находят под снегом и на деревьях.</a:t>
            </a:r>
            <a:r>
              <a:rPr lang="ru-RU" b="1" i="0" baseline="0" dirty="0" smtClean="0">
                <a:effectLst/>
                <a:latin typeface="Comic Sans MS" panose="030F0702030302020204" pitchFamily="66" charset="0"/>
              </a:rPr>
              <a:t> </a:t>
            </a:r>
            <a:r>
              <a:rPr lang="ru-RU" b="1" i="0" dirty="0" smtClean="0">
                <a:effectLst/>
                <a:latin typeface="Comic Sans MS" panose="030F0702030302020204" pitchFamily="66" charset="0"/>
              </a:rPr>
              <a:t>Единственная подготовка к зиме - это линька, после которой шубка зайца приобретает белый цвет и становится более густой и длинной.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58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Ёж осенью готовить себе норку, утепляет, устилая её сухими опавшими листьями, чтобы зимой не замерзнуть. Ёжик по-особенному заготавливает подстилку в норке. Кубарем катается по траве и накалывает листву на свои иглы. Ёж не делает запасов на зиму. Когда настанут холода, он заберется в свой теплый уютный домик и крепко проспит до весны. Накроет пушистый снег ежиную норку, никто под снегом не найдет и сон не потревожит.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963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осенний период белки активно запасаются едой: наполняют дупла орехами, семечками, грибами и шишками, а также закапывают их в разных местах. Готовясь к зиме, осенью белка линяет. Она меняет свою привычную рыжую шубку на серую. Перед наступлением холодов белка начинает утеплять свое жилище. Она старательно конопатит все щели с помощью пучков сухой травы, мха, клочков шерсти, которых ей удается обнаружить. Зимой, когда не нет сильных морозов белка, отыскивает свои запасы, наедается орешков или грибов и затем спешит обратно в своё тёплое гнёздышко или в дупло. Там она спит, свернувшись клубочком и укрывшись пушистым хвостом. В сильные морозы животное не выходит на улицу, сворачиваясь в калачик у себя в дупле. В хорошо подготовленном жилище тепло и безопасно.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33A0-E6EE-4426-96EC-6AFCB15FC94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779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556798-download-forest-mountains-horizon-trees-minimal-digital-art-wallpaper-3840x2400-4k-ultra-hd-1610-widescree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20" cy="6857999"/>
          </a:xfrm>
          <a:prstGeom prst="rect">
            <a:avLst/>
          </a:prstGeom>
          <a:noFill/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18" y="188640"/>
            <a:ext cx="8132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685800" y="1859340"/>
            <a:ext cx="7772400" cy="156966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4800" b="1" kern="0" dirty="0" smtClean="0">
                <a:solidFill>
                  <a:srgbClr val="002060"/>
                </a:solidFill>
                <a:latin typeface="Comic Sans MS" pitchFamily="66" charset="0"/>
              </a:rPr>
              <a:t>Как дикие животные готовятся к зиме</a:t>
            </a:r>
            <a:r>
              <a:rPr lang="ru-RU" sz="4800" b="1" kern="0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  <a:endParaRPr lang="ru-RU" sz="4800" b="1" kern="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148064" y="3645024"/>
            <a:ext cx="331013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Comic Sans MS" pitchFamily="66" charset="0"/>
              </a:rPr>
              <a:t>Выполнила: Мальцева З.Д., </a:t>
            </a:r>
          </a:p>
          <a:p>
            <a:pPr marL="0" indent="0">
              <a:buNone/>
            </a:pPr>
            <a:r>
              <a:rPr lang="ru-RU" sz="1600" dirty="0" smtClean="0">
                <a:latin typeface="Comic Sans MS" pitchFamily="66" charset="0"/>
              </a:rPr>
              <a:t>воспитатель старшей группы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7971" y="6334581"/>
            <a:ext cx="1568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Comic Sans MS" pitchFamily="66" charset="0"/>
              </a:rPr>
              <a:t>г</a:t>
            </a:r>
            <a:r>
              <a:rPr lang="ru-RU" sz="1600" dirty="0" smtClean="0">
                <a:solidFill>
                  <a:prstClr val="black"/>
                </a:solidFill>
                <a:latin typeface="Comic Sans MS" pitchFamily="66" charset="0"/>
              </a:rPr>
              <a:t>. Канск, 2023</a:t>
            </a:r>
            <a:endParaRPr lang="ru-RU" sz="16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Белка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t="28580" r="54725" b="14721"/>
          <a:stretch/>
        </p:blipFill>
        <p:spPr>
          <a:xfrm>
            <a:off x="5747844" y="625172"/>
            <a:ext cx="3314711" cy="3390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44690"/>
            <a:ext cx="4464496" cy="2497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28" y="607696"/>
            <a:ext cx="5576511" cy="35977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36567"/>
            <a:ext cx="2786667" cy="256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8817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Кто живет в лесу?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5" descr="http://hunting-movie.ru/hunt/wp-content/uploads/2013/12/%D0%91%D1%83%D1%80%D1%8B%D0%B9-%D0%BC%D0%B0%D0%B4%D0%B2%D0%B5%D0%B4%D1%8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208" y="770311"/>
            <a:ext cx="2304256" cy="196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hoter.ru/uploads/posts/2014-12/thumbs/1419030857_lis55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7692" y="762714"/>
            <a:ext cx="2099763" cy="196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Home\Desktop\belochka-s-gribom-na-vetke-pixty-faun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352" y="3410653"/>
            <a:ext cx="2407749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Home\Desktop\20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5"/>
          <a:stretch/>
        </p:blipFill>
        <p:spPr bwMode="auto">
          <a:xfrm>
            <a:off x="6998810" y="755118"/>
            <a:ext cx="2070292" cy="198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Home\Desktop\Zayac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3"/>
          <a:stretch/>
        </p:blipFill>
        <p:spPr bwMode="auto">
          <a:xfrm>
            <a:off x="384005" y="3437838"/>
            <a:ext cx="2531810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r="13810"/>
          <a:stretch/>
        </p:blipFill>
        <p:spPr>
          <a:xfrm>
            <a:off x="2498552" y="777059"/>
            <a:ext cx="2196245" cy="1951386"/>
          </a:xfrm>
          <a:prstGeom prst="rect">
            <a:avLst/>
          </a:prstGeom>
        </p:spPr>
      </p:pic>
      <p:pic>
        <p:nvPicPr>
          <p:cNvPr id="10" name="Объект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4" t="14319" r="5094" b="14086"/>
          <a:stretch/>
        </p:blipFill>
        <p:spPr>
          <a:xfrm>
            <a:off x="3252763" y="3410653"/>
            <a:ext cx="267464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57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Медведь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4204355" cy="29961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78607"/>
            <a:ext cx="4176464" cy="2991833"/>
          </a:xfrm>
          <a:prstGeom prst="rect">
            <a:avLst/>
          </a:prstGeom>
        </p:spPr>
      </p:pic>
      <p:pic>
        <p:nvPicPr>
          <p:cNvPr id="11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18"/>
          <a:stretch/>
        </p:blipFill>
        <p:spPr>
          <a:xfrm>
            <a:off x="755576" y="3825537"/>
            <a:ext cx="3312368" cy="2920677"/>
          </a:xfrm>
        </p:spPr>
      </p:pic>
      <p:pic>
        <p:nvPicPr>
          <p:cNvPr id="12" name="Объект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9"/>
          <a:stretch/>
        </p:blipFill>
        <p:spPr>
          <a:xfrm>
            <a:off x="5191064" y="3838608"/>
            <a:ext cx="3495736" cy="290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024"/>
            <a:ext cx="8229600" cy="34564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Берлога 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2" name="Рисунок 11" descr="C:\Users\1\AppData\Local\Packages\Microsoft.Windows.Photos_8wekyb3d8bbwe\TempState\ShareServiceTempFolder\foto_berlogi_medvedia_v_lesu_51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88"/>
          <a:stretch/>
        </p:blipFill>
        <p:spPr bwMode="auto">
          <a:xfrm>
            <a:off x="185055" y="663885"/>
            <a:ext cx="8784976" cy="4667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63" y="3804827"/>
            <a:ext cx="4160505" cy="3053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1" r="14158"/>
          <a:stretch/>
        </p:blipFill>
        <p:spPr>
          <a:xfrm>
            <a:off x="3131840" y="5229200"/>
            <a:ext cx="1944217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09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Рысь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3" y="836712"/>
            <a:ext cx="3816424" cy="575340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53026"/>
            <a:ext cx="4246745" cy="2820546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6" r="3464" b="2949"/>
          <a:stretch/>
        </p:blipFill>
        <p:spPr>
          <a:xfrm>
            <a:off x="5004048" y="3799368"/>
            <a:ext cx="3581514" cy="29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4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Лиса 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293096"/>
            <a:ext cx="3242565" cy="24319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9"/>
          <a:stretch/>
        </p:blipFill>
        <p:spPr>
          <a:xfrm>
            <a:off x="1403648" y="676180"/>
            <a:ext cx="6069766" cy="33615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3096"/>
            <a:ext cx="3603449" cy="243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53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912" y="116632"/>
            <a:ext cx="8229600" cy="4180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Волк 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536504" cy="42484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375" y="599760"/>
            <a:ext cx="4149552" cy="2829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375" y="3573016"/>
            <a:ext cx="41495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68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Заяц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523" y="620688"/>
            <a:ext cx="3142293" cy="3142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5505993" cy="43204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509120"/>
            <a:ext cx="3148569" cy="219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51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6635080" cy="3460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Ёж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76" y="3501008"/>
            <a:ext cx="3950988" cy="31592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3"/>
          <a:stretch/>
        </p:blipFill>
        <p:spPr>
          <a:xfrm>
            <a:off x="179512" y="1340768"/>
            <a:ext cx="4392488" cy="3575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76" y="620687"/>
            <a:ext cx="3816424" cy="260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391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640</Words>
  <Application>Microsoft Office PowerPoint</Application>
  <PresentationFormat>Экран (4:3)</PresentationFormat>
  <Paragraphs>31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-apple-system</vt:lpstr>
      <vt:lpstr>Arial</vt:lpstr>
      <vt:lpstr>Calibri</vt:lpstr>
      <vt:lpstr>Comic Sans MS</vt:lpstr>
      <vt:lpstr>Times New Roman</vt:lpstr>
      <vt:lpstr>Тема Office</vt:lpstr>
      <vt:lpstr>Презентация PowerPoint</vt:lpstr>
      <vt:lpstr>Кто живет в лесу?</vt:lpstr>
      <vt:lpstr>Медведь </vt:lpstr>
      <vt:lpstr>Берлога </vt:lpstr>
      <vt:lpstr>Рысь </vt:lpstr>
      <vt:lpstr>Лиса </vt:lpstr>
      <vt:lpstr>Волк </vt:lpstr>
      <vt:lpstr>Заяц </vt:lpstr>
      <vt:lpstr>Ёж </vt:lpstr>
      <vt:lpstr>Белка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RePack by Diakov</cp:lastModifiedBy>
  <cp:revision>16</cp:revision>
  <dcterms:created xsi:type="dcterms:W3CDTF">2024-03-20T10:04:30Z</dcterms:created>
  <dcterms:modified xsi:type="dcterms:W3CDTF">2024-03-20T15:13:42Z</dcterms:modified>
</cp:coreProperties>
</file>