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4" r:id="rId2"/>
    <p:sldId id="265" r:id="rId3"/>
    <p:sldId id="270" r:id="rId4"/>
    <p:sldId id="271" r:id="rId5"/>
    <p:sldId id="272" r:id="rId6"/>
    <p:sldId id="273" r:id="rId7"/>
    <p:sldId id="274" r:id="rId8"/>
    <p:sldId id="276" r:id="rId9"/>
    <p:sldId id="278" r:id="rId10"/>
    <p:sldId id="280" r:id="rId11"/>
    <p:sldId id="282" r:id="rId12"/>
    <p:sldId id="284" r:id="rId13"/>
    <p:sldId id="286" r:id="rId14"/>
    <p:sldId id="288" r:id="rId15"/>
    <p:sldId id="290" r:id="rId16"/>
    <p:sldId id="292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0770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1262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85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4236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5915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1155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515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137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0053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28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316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903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0130" y="184040"/>
            <a:ext cx="7063740" cy="4041648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Лабораторн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ый опыт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«Определение кислотности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среды 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 личной гигиены»</a:t>
            </a:r>
            <a:endParaRPr lang="ru-RU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96920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работы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освоить методику определения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температуры 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использованием датчика цифровой лаборатории по химии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Z.Labs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Используемое оборудование: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 с программным обеспечением цифровой лаборатории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Z.Labs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беспроводной цифровой датчик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температуры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экран,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проектор</a:t>
            </a:r>
          </a:p>
          <a:p>
            <a:pPr algn="just"/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Дополнительное оборудование: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химические стаканы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50 мл, фильтровальная бумага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Материалы исследования 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холодная водопроводная вода, горячая водопроводная вода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19139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Ход работы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675169"/>
            <a:ext cx="8748464" cy="3490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endParaRPr lang="ru-RU" sz="2400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Датчик температуры опустить в стакан  с раствором </a:t>
            </a:r>
            <a:endParaRPr lang="ru-RU" sz="3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Измерьте электропроводность растворов в остальных стаканах, не забывая промывать датчик и убирать излишки воды с него.</a:t>
            </a:r>
            <a:endParaRPr lang="ru-RU" sz="3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 окончании измерений датчик промыть в дистиллированной воде </a:t>
            </a:r>
            <a:endParaRPr lang="ru-RU" sz="2400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sz="2400" i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 </a:t>
            </a:r>
            <a:r>
              <a:rPr lang="ru-RU" sz="2400" i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процессе работы внесите информацию </a:t>
            </a:r>
            <a:r>
              <a:rPr lang="ru-RU" sz="2400" i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 рабочий лист 3</a:t>
            </a:r>
            <a:endParaRPr lang="ru-RU" sz="32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33576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Значение температуры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растворов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5466840"/>
              </p:ext>
            </p:extLst>
          </p:nvPr>
        </p:nvGraphicFramePr>
        <p:xfrm>
          <a:off x="611560" y="1772816"/>
          <a:ext cx="8064896" cy="1051560"/>
        </p:xfrm>
        <a:graphic>
          <a:graphicData uri="http://schemas.openxmlformats.org/drawingml/2006/table">
            <a:tbl>
              <a:tblPr firstRow="1" firstCol="1" bandRow="1"/>
              <a:tblGrid>
                <a:gridCol w="4391161"/>
                <a:gridCol w="3673735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Материалы</a:t>
                      </a:r>
                      <a:r>
                        <a:rPr lang="ru-RU" sz="20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исследования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7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Значение </a:t>
                      </a: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температуры</a:t>
                      </a:r>
                      <a:r>
                        <a:rPr lang="ru-RU" sz="20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Холодная водопроводная  </a:t>
                      </a: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вода </a:t>
                      </a:r>
                      <a:endParaRPr lang="ru-RU" sz="2000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7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Горячая водопроводная вода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107504" y="3933056"/>
            <a:ext cx="8733656" cy="346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Выводы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27584" y="80988"/>
            <a:ext cx="8229600" cy="346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Таблица 3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75303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700808"/>
            <a:ext cx="9144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Лабораторный опыт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u="sng" dirty="0" smtClean="0">
                <a:latin typeface="Times New Roman" pitchFamily="18" charset="0"/>
                <a:cs typeface="Times New Roman" pitchFamily="18" charset="0"/>
              </a:rPr>
              <a:t>«Определение оптической плотности растворов»</a:t>
            </a:r>
            <a:endParaRPr lang="ru-RU" sz="4400" b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93348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работы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освоить методику определения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оптической плотности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использованием датчика цифровой лаборатории по химии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Z.Labs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Используемое оборудование: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 с программным обеспечением цифровой лаборатории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Z.Labs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беспроводной цифровой датчик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температуры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экран,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проектор</a:t>
            </a:r>
          </a:p>
          <a:p>
            <a:pPr algn="just"/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Дополнительное оборудование: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химические стаканы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50 мл, фильтровальная бумага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Материалы исследования 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дистиллированная вода, окрашенный раствор ( чай, либо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CuSO4)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71682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Ход работы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108520" y="836712"/>
            <a:ext cx="9145016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помощью соединительного кабеля подключить датчик к USB-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порту компьютера.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Вставить кювету в корпус датчика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3.Выполнить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настройку датчика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Для этого необходимо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заполнить кювету дистиллированной водой (не менее чем на 2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/3 объема), после чего в окне работы с датчиком на экране нажать кнопку «Калибровка».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4.Между каждыми измерениями промывать кювету дистиллированной водой </a:t>
            </a: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2800" i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 процессе работы внесите информацию в рабочий лист </a:t>
            </a:r>
            <a:r>
              <a:rPr lang="ru-RU" sz="2800" i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4</a:t>
            </a:r>
            <a:endParaRPr lang="ru-RU" sz="3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24999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Данные датчика оптической плотности растворов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2705497"/>
              </p:ext>
            </p:extLst>
          </p:nvPr>
        </p:nvGraphicFramePr>
        <p:xfrm>
          <a:off x="611560" y="1772816"/>
          <a:ext cx="8064896" cy="1379855"/>
        </p:xfrm>
        <a:graphic>
          <a:graphicData uri="http://schemas.openxmlformats.org/drawingml/2006/table">
            <a:tbl>
              <a:tblPr firstRow="1" firstCol="1" bandRow="1"/>
              <a:tblGrid>
                <a:gridCol w="4391161"/>
                <a:gridCol w="3673735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Материалы</a:t>
                      </a:r>
                      <a:r>
                        <a:rPr lang="ru-RU" sz="20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исследования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7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Оптическая</a:t>
                      </a:r>
                      <a:r>
                        <a:rPr lang="ru-RU" sz="20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плотность (</a:t>
                      </a:r>
                      <a:r>
                        <a:rPr lang="en-US" sz="20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D)</a:t>
                      </a:r>
                      <a:r>
                        <a:rPr lang="el-GR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λ </a:t>
                      </a:r>
                      <a:r>
                        <a:rPr lang="en-US" sz="20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525 </a:t>
                      </a:r>
                      <a:r>
                        <a:rPr lang="ru-RU" sz="2000" baseline="0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нм</a:t>
                      </a:r>
                      <a:r>
                        <a:rPr lang="ru-RU" sz="20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Дистиллированная вода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7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Р-р чая или </a:t>
                      </a:r>
                      <a:r>
                        <a:rPr lang="en-US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CUSO4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107504" y="3933056"/>
            <a:ext cx="8733656" cy="346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Выводы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27584" y="80988"/>
            <a:ext cx="8229600" cy="346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Таблица 4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6760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332656"/>
            <a:ext cx="878497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работы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освоить методику определения показателя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рН с использованием датчика цифровой лаборатории по химии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Z.Labs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Используемое оборудование: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 с программным обеспечением цифровой лаборатории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Z.Labs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беспроводной цифровой датчик рН , экран,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проектор</a:t>
            </a:r>
          </a:p>
          <a:p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Дополнительное оборудование: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химические стаканы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(25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мл); промывающий раствор ( дистиллированная вода), фильтровальная бумага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 </a:t>
            </a: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мыла различных производителей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значимость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многие люди стараются сохранить своё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нужно знать, как кислотно-щелочной баланс влияет на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кожу человека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42"/>
          <a:stretch/>
        </p:blipFill>
        <p:spPr bwMode="auto">
          <a:xfrm>
            <a:off x="-5938" y="4437112"/>
            <a:ext cx="8970426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5877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Ход работы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478" y="1340768"/>
            <a:ext cx="91285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. Подключите датчик рН к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мультидатчику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цифровой лаборатории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Labs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2.Погрузите  рН электрод в исследуемый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раствор мыла .Проводите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измерения в течение 1 мин. Во время измерения  в программе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Labs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появляется график измерении рН от времени. Когда показания прибора стабилизировались, запишите значение рН в таблицу рабочего листа ( табл.1.). В течение 1 минуты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3. Промойте электрод дистиллированной водой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4.Просушите электрод фильтровальной бумагой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5.Повторите пункты 2-4 для остальных образцов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качестве контроля используйте дистиллированную воду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6.Сделайте вывод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918" y="5933920"/>
            <a:ext cx="9128081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latin typeface="Times New Roman"/>
                <a:ea typeface="Times New Roman"/>
              </a:rPr>
              <a:t>В процессе работы внесите информацию в рабочий лист </a:t>
            </a:r>
            <a:r>
              <a:rPr lang="ru-RU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1  </a:t>
            </a:r>
            <a:endParaRPr lang="ru-RU" sz="2400" dirty="0"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70273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Значение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рН растворов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6677747"/>
              </p:ext>
            </p:extLst>
          </p:nvPr>
        </p:nvGraphicFramePr>
        <p:xfrm>
          <a:off x="591925" y="980728"/>
          <a:ext cx="8105219" cy="4072890"/>
        </p:xfrm>
        <a:graphic>
          <a:graphicData uri="http://schemas.openxmlformats.org/drawingml/2006/table">
            <a:tbl>
              <a:tblPr firstRow="1" firstCol="1" bandRow="1"/>
              <a:tblGrid>
                <a:gridCol w="1942573"/>
                <a:gridCol w="1830152"/>
                <a:gridCol w="4332494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Материалы</a:t>
                      </a:r>
                      <a:r>
                        <a:rPr lang="ru-RU" sz="20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исследования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7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Значение рН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581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Степень кислотности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Дистиллированная вода </a:t>
                      </a:r>
                      <a:endParaRPr lang="ru-RU" sz="2000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 </a:t>
                      </a: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контроль) 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7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581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Хозяйственное</a:t>
                      </a:r>
                      <a:r>
                        <a:rPr lang="ru-RU" sz="20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мыло 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2486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Детское</a:t>
                      </a:r>
                      <a:r>
                        <a:rPr lang="ru-RU" sz="20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мыло «Ушастый нянь»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2486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Мыло </a:t>
                      </a:r>
                      <a:r>
                        <a:rPr lang="en-US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Absolut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76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3916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3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Мыло</a:t>
                      </a:r>
                      <a:r>
                        <a:rPr lang="ru-RU" sz="20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Palmolive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86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6299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323528" y="5215210"/>
            <a:ext cx="8733656" cy="346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Выводы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27584" y="80988"/>
            <a:ext cx="8229600" cy="346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Таблица 1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5670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700808"/>
            <a:ext cx="91440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Лабораторный опыт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 2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4400" b="1" u="sng" dirty="0" smtClean="0">
                <a:latin typeface="Times New Roman" pitchFamily="18" charset="0"/>
                <a:cs typeface="Times New Roman" pitchFamily="18" charset="0"/>
              </a:rPr>
              <a:t>«Исследование </a:t>
            </a:r>
            <a:r>
              <a:rPr lang="ru-RU" sz="4400" b="1" u="sng" dirty="0">
                <a:latin typeface="Times New Roman" pitchFamily="18" charset="0"/>
                <a:cs typeface="Times New Roman" pitchFamily="18" charset="0"/>
              </a:rPr>
              <a:t>электропроводности растворов различных </a:t>
            </a:r>
            <a:r>
              <a:rPr lang="ru-RU" sz="4400" b="1" u="sng">
                <a:latin typeface="Times New Roman" pitchFamily="18" charset="0"/>
                <a:cs typeface="Times New Roman" pitchFamily="18" charset="0"/>
              </a:rPr>
              <a:t>веществ</a:t>
            </a:r>
            <a:r>
              <a:rPr lang="ru-RU" sz="4400" b="1" u="sng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4400" b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79342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работы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освоить методику определения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электропроводности 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использованием датчика цифровой лаборатории по химии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Z.Labs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Используемое оборудование: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 с программным обеспечением цифровой лаборатории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Z.Labs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беспроводной цифровой датчик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электропроводности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экран,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проектор</a:t>
            </a:r>
          </a:p>
          <a:p>
            <a:pPr algn="just"/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Дополнительное оборудование: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химические стаканы на 50 мл, мерный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цилиндр, лабораторный штатив,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фильтровальная бумага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Материалы исследования :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растворы хлорида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натрия 0,1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моль/л,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лимонной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кислоты,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сахара, дистиллированной воды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10021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Ход работы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675169"/>
            <a:ext cx="8748464" cy="3914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Промойте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датчик в дистиллированной воде, излишки воды уберите фильтровальной бумагой. Измерьте электропроводность раствора в первом стакане.</a:t>
            </a:r>
            <a:endParaRPr lang="ru-RU" sz="3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Измерьте электропроводность растворов в остальных стаканах, не забывая промывать датчик и убирать излишки воды с него.</a:t>
            </a:r>
            <a:endParaRPr lang="ru-RU" sz="3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 окончании измерений датчик промыть в дистиллированной воде </a:t>
            </a:r>
            <a:endParaRPr lang="ru-RU" sz="2400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sz="2400" i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 </a:t>
            </a:r>
            <a:r>
              <a:rPr lang="ru-RU" sz="2400" i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процессе работы внесите информацию </a:t>
            </a:r>
            <a:r>
              <a:rPr lang="ru-RU" sz="2400" i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 рабочий лист 2 </a:t>
            </a:r>
            <a:endParaRPr lang="ru-RU" sz="32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4480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Значение электропроводности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растворов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7821107"/>
              </p:ext>
            </p:extLst>
          </p:nvPr>
        </p:nvGraphicFramePr>
        <p:xfrm>
          <a:off x="611560" y="1772816"/>
          <a:ext cx="8064896" cy="2135832"/>
        </p:xfrm>
        <a:graphic>
          <a:graphicData uri="http://schemas.openxmlformats.org/drawingml/2006/table">
            <a:tbl>
              <a:tblPr firstRow="1" firstCol="1" bandRow="1"/>
              <a:tblGrid>
                <a:gridCol w="4391161"/>
                <a:gridCol w="3673735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Материалы</a:t>
                      </a:r>
                      <a:r>
                        <a:rPr lang="ru-RU" sz="20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исследования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7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Значение </a:t>
                      </a: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электропроводности</a:t>
                      </a:r>
                      <a:r>
                        <a:rPr lang="ru-RU" sz="20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Дистиллированная вода </a:t>
                      </a:r>
                      <a:endParaRPr lang="ru-RU" sz="2000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7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Р-р</a:t>
                      </a:r>
                      <a:r>
                        <a:rPr lang="ru-RU" sz="20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хлорида натрия 0,1 моль</a:t>
                      </a:r>
                      <a:r>
                        <a:rPr lang="en-US" sz="20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20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Р-р сахара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375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Р-р лимонной кислоты 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76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323528" y="5215210"/>
            <a:ext cx="8733656" cy="346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Выводы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27584" y="80988"/>
            <a:ext cx="8229600" cy="346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Таблица 2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96538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700808"/>
            <a:ext cx="9144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Лабораторный опыт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u="sng" dirty="0" smtClean="0">
                <a:latin typeface="Times New Roman" pitchFamily="18" charset="0"/>
                <a:cs typeface="Times New Roman" pitchFamily="18" charset="0"/>
              </a:rPr>
              <a:t>«Определение температуры растворов»</a:t>
            </a:r>
            <a:endParaRPr lang="ru-RU" sz="4400" b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9991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554</TotalTime>
  <Words>556</Words>
  <Application>Microsoft Office PowerPoint</Application>
  <PresentationFormat>Экран (4:3)</PresentationFormat>
  <Paragraphs>110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Лабораторный опыт 1 «Определение кислотности среды средств личной гигиены»</vt:lpstr>
      <vt:lpstr>Презентация PowerPoint</vt:lpstr>
      <vt:lpstr>Ход работы</vt:lpstr>
      <vt:lpstr> Значение рН растворов</vt:lpstr>
      <vt:lpstr>Презентация PowerPoint</vt:lpstr>
      <vt:lpstr>Презентация PowerPoint</vt:lpstr>
      <vt:lpstr>Ход работы</vt:lpstr>
      <vt:lpstr> Значение электропроводности растворов</vt:lpstr>
      <vt:lpstr>Презентация PowerPoint</vt:lpstr>
      <vt:lpstr>Презентация PowerPoint</vt:lpstr>
      <vt:lpstr>Ход работы</vt:lpstr>
      <vt:lpstr> Значение температуры растворов</vt:lpstr>
      <vt:lpstr>Презентация PowerPoint</vt:lpstr>
      <vt:lpstr>Презентация PowerPoint</vt:lpstr>
      <vt:lpstr>Ход работы</vt:lpstr>
      <vt:lpstr> Данные датчика оптической плотности растворов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valeri talanov</dc:creator>
  <cp:lastModifiedBy>Барсук</cp:lastModifiedBy>
  <cp:revision>40</cp:revision>
  <dcterms:created xsi:type="dcterms:W3CDTF">2023-04-16T06:15:21Z</dcterms:created>
  <dcterms:modified xsi:type="dcterms:W3CDTF">2024-03-03T08:58:34Z</dcterms:modified>
</cp:coreProperties>
</file>