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66" y="12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23B7E3-5F95-8EB8-2E24-4AB7BF10E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08AF43-EA0A-D8C9-4874-FE64E7385C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E9D8D0-F83D-6F7C-B959-D4A0B633A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98BBF7-43E7-19B3-3542-01E2EC7E9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5F6D1B-EF89-AF33-8BDC-023E851DB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385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B06D9-7DC2-17C3-E1E9-47436A913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6EA92BF-54B2-247A-0832-58379692D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708422-C33F-EF78-A1A1-A29A2C62A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4EE2A4-15A7-6B1D-AAC4-1A6C5444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02FFBB-7375-1314-2014-79C80C3F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19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3842621-2AEF-244E-0453-992B3864C5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0657EC-93B9-EBB8-67C4-7D903B7D1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7289E8-5722-651A-BE68-DBA85946C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F8EFE5-C65A-3673-AA1E-DF6514816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28F71D-9FDB-9228-0712-4F2594307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54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1DE49-F626-10FE-B122-469F4D590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4FBA35-D899-32CB-EC00-FFCF3AFA7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2375FE-F098-263E-89C7-B5E85450A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9996B4-30E8-F20D-7206-D656194CA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91B0D1-8448-3EC6-2376-4D5478E04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84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72C1F0-3BAF-F705-58BE-B99CCFB27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4CFF09-7E79-9A9C-0134-103DBCDEB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DCE799-1AB9-DE50-A812-B49462FFE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AF97FB-6CAA-6645-51CF-335A08451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414099-FB32-3CA2-E20F-C3FD01E4E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788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131D97-CF77-AF7D-8C25-EEAD74A68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48C31E-F648-D400-C789-A7243FAC5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747907-9043-B1BA-F6BE-A6BF18C8A0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79F8B2-58E1-816A-E321-663A2AEC7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0F60DC-EC91-A31C-0295-8A2DBD329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7A212A-2C37-840A-E44F-049E0D24D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9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4EDEE-0141-CF74-EF65-1AF3E14A5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80A87D-CE53-7789-9B10-79923BBBF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2F9620-1498-32E3-6369-65D6F344D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35AE5A7-BCF7-F207-04AC-8148DBDEFE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29F10D3-0F86-C1A1-6E66-7EDCB0AFF3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D5DB634-7EA3-9FB0-2F37-AF0ACD4E4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C22A88F-610E-8AA4-7CEF-A971C4D17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543B6C7-ADF4-FC73-4DD9-A9DDB2E0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0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AAB864-11AC-E197-970C-2EC875053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BBD45AC-6FF0-6555-9B19-F95C22B7A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C981D51-43D5-49EA-0445-B561A756E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25ED7FB-D1EE-5B5F-5346-9A9D4DB6F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63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4786C0-F380-8234-6B8B-2BC000474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1DD2CA-C219-7255-EE3F-F3B1842D5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788E683-73FF-50E3-8B9D-49A0EC5A6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6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DFE0E-BACC-9D77-7588-7F172D3D9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4924C8-08D1-26E9-4AD7-440605C3F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754610-FEB7-24FF-E7DB-D2A0535A63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F7BE9E-E298-18D9-7676-E9DD5DF50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2E063E-EB31-09AB-5285-E32B9D05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7E942F-7AD7-34CF-6BC0-F7C59452B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34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E2954-B3CD-8A5B-A4B6-27407F87A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ACDDB96-0BB8-65B8-1ADF-A06D1192A4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7910BB-3E8B-821D-A389-628EB0F2C7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E2A963A-3904-39A6-22D6-DB38976CD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122E8D-F1A7-8F6E-D267-4244A473D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B5C05A-5AF3-3B03-68FA-5B62ECAFB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48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A3BA1-B20E-0C6E-D310-8EF738DC7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BF90D9-8CA6-ECEC-3B4D-41568E6D7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E35883-78DD-413D-8707-82D5D6B09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E22CC9-5E4C-E62C-3DDE-AF5D456992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584ADA-5A81-B424-B68A-4D623BA51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26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pinimg.com/originals/74/61/3f/74613fca0d5822711eef66485bda530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85728"/>
            <a:ext cx="9144000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pinimg.com/originals/74/61/3f/74613fca0d5822711eef66485bda530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9632"/>
            <a:ext cx="9144000" cy="6286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857232"/>
            <a:ext cx="6449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</a:rPr>
              <a:t>ласточка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c.pics.livejournal.com/skopoty/26710581/20866/20866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14744" y="0"/>
            <a:ext cx="54292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/>
              <a:t>Ласточки встречаются почти во всех странах мира. Их называют перелетными, так как на зиму они улетают на юг, а весной торопятся обратно. Прилетают в апреле и начинают строить гнезда, выводить птенцов.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oza.ru/pics/2020/05/20/10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53149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657671"/>
            <a:ext cx="9429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Ласточки – искусные строители. Из грязи и травы они лепят глубокие чашечки и выстилают их пухом. Получаются уютные домики, которые крепятся под крышами, на балках, на стенах домов.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rs.mds.yandex.net/get-zen_doc/3845269/pub_5f49be50f464170bc29cdf63_5f49c213b567d95cd1f217e7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4078" y="3143248"/>
            <a:ext cx="5919922" cy="3714752"/>
          </a:xfrm>
          <a:prstGeom prst="rect">
            <a:avLst/>
          </a:prstGeom>
          <a:noFill/>
        </p:spPr>
      </p:pic>
      <p:pic>
        <p:nvPicPr>
          <p:cNvPr id="1028" name="Picture 4" descr="https://cs2.livemaster.ru/storage/ce/4c/fe87ef8ea20689e8588c304f1e94--ukrasheniya-kole-lastochkino-gnezd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351125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57214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Охотиться им на насекомых приходится с раннего утра и до позднего вечера. Делают они это в полете. Широко раскрытым ртом захватывают мошек, комаров, мух и несут добычу детям.</a:t>
            </a:r>
          </a:p>
        </p:txBody>
      </p:sp>
      <p:pic>
        <p:nvPicPr>
          <p:cNvPr id="19458" name="Picture 2" descr="http://s1.fotokto.ru/photo/full/432/43202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75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105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коррекционная группа</dc:creator>
  <cp:lastModifiedBy>365 Pro Plus</cp:lastModifiedBy>
  <cp:revision>6</cp:revision>
  <dcterms:created xsi:type="dcterms:W3CDTF">2022-03-15T06:06:24Z</dcterms:created>
  <dcterms:modified xsi:type="dcterms:W3CDTF">2024-03-25T21:35:15Z</dcterms:modified>
</cp:coreProperties>
</file>