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</p:sldMasterIdLst>
  <p:sldIdLst>
    <p:sldId id="256" r:id="rId2"/>
    <p:sldId id="257" r:id="rId3"/>
    <p:sldId id="258" r:id="rId4"/>
    <p:sldId id="259" r:id="rId5"/>
    <p:sldId id="265" r:id="rId6"/>
    <p:sldId id="266" r:id="rId7"/>
    <p:sldId id="267" r:id="rId8"/>
    <p:sldId id="262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181D265-056F-45F8-B343-1283CF91C267}" v="35" dt="2023-11-09T12:58:51.373"/>
    <p1510:client id="{BEB433DE-7044-4AE1-AFB1-646493ACEFD9}" v="1189" dt="2023-11-09T15:25:33.22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2" autoAdjust="0"/>
    <p:restoredTop sz="94660"/>
  </p:normalViewPr>
  <p:slideViewPr>
    <p:cSldViewPr snapToGrid="0">
      <p:cViewPr varScale="1">
        <p:scale>
          <a:sx n="89" d="100"/>
          <a:sy n="89" d="100"/>
        </p:scale>
        <p:origin x="8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5/10/relationships/revisionInfo" Target="revisionInfo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3-11-09T15:22:02.51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23442 11404 16383 0 0,'9'0'0'0'0,"12"4"0"0"0,15 2 0 0 0,7 0 0 0 0,-1-2 0 0 0,-1-1 0 0 0,-5-1 0 0 0,-3-1 0 0 0,-4 0 0 0 0,-1-1 0 0 0,-1 0 0 0 0,-2-1 0 0 0,1 1 0 0 0,-5 0 0 0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3-11-09T15:22:02.51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26061 15981 16383 0 0,'0'0'0'0'0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3-11-09T15:22:02.51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6853 12806 16383 0 0,'0'0'0'0'0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3-11-09T15:22:02.51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16695 13388 16383 0 0,'5'0'0'0'0,"5"0"0"0"0,6 0 0 0 0,5 0 0 0 0,2 0 0 0 0,3 0 0 0 0,1 0 0 0 0,0 0 0 0 0,0 4 0 0 0,0 2 0 0 0,0 0 0 0 0,0-2 0 0 0,-1 4 0 0 0,1 0 0 0 0,-1-1 0 0 0,-5-2 0 0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3-11-09T15:22:02.51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15081 12488 16383 0 0,'5'0'0'0'0,"5"0"0"0"0,15 0 0 0 0,12 0 0 0 0,8 0 0 0 0,1 0 0 0 0,-2 0 0 0 0,-5 0 0 0 0,-4 0 0 0 0,-4 0 0 0 0,6 0 0 0 0,6 0 0 0 0,0 0 0 0 0,-8 0 0 0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3-11-09T15:22:02.520"/>
    </inkml:context>
    <inkml:brush xml:id="br0">
      <inkml:brushProperty name="width" value="0.025" units="cm"/>
      <inkml:brushProperty name="height" value="0.025" units="cm"/>
    </inkml:brush>
  </inkml:definitions>
  <inkml:trace contextRef="#ctx0" brushRef="#br0">32941 12435 16383 0 0,'4'0'0'0'0,"6"0"0"0"0,11 0 0 0 0,10 0 0 0 0,8 0 0 0 0,8 0 0 0 0,3 0 0 0 0,-1 0 0 0 0,4 0 0 0 0,1 5 0 0 0,-3 1 0 0 0,-6-1 0 0 0,-3 0 0 0 0,-2-2 0 0 0,-5-1 0 0 0,-4-1 0 0 0,-6 0 0 0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3-11-09T15:22:02.521"/>
    </inkml:context>
    <inkml:brush xml:id="br0">
      <inkml:brushProperty name="width" value="0.025" units="cm"/>
      <inkml:brushProperty name="height" value="0.025" units="cm"/>
    </inkml:brush>
  </inkml:definitions>
  <inkml:trace contextRef="#ctx0" brushRef="#br0">27102 16531 16383 0 0,'0'0'0'0'0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0EBC55-5864-427B-84CF-6441AA82BD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66745" y="1205037"/>
            <a:ext cx="7744993" cy="2541336"/>
          </a:xfrm>
        </p:spPr>
        <p:txBody>
          <a:bodyPr anchor="b">
            <a:normAutofit/>
          </a:bodyPr>
          <a:lstStyle>
            <a:lvl1pPr algn="l"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EB52BDB-18E0-4991-A6F2-7AD5420153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66745" y="3949332"/>
            <a:ext cx="7744993" cy="2006735"/>
          </a:xfrm>
        </p:spPr>
        <p:txBody>
          <a:bodyPr>
            <a:normAutofit/>
          </a:bodyPr>
          <a:lstStyle>
            <a:lvl1pPr marL="0" indent="0" algn="l">
              <a:buNone/>
              <a:defRPr sz="2000" cap="all" spc="30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F0ABC6-907E-47DE-8E40-61F2DD1B40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08460-8B2F-4AAA-A4E2-10730069204C}" type="datetimeFigureOut">
              <a:rPr lang="en-US" smtClean="0"/>
              <a:t>11/9/2023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8AB158-6097-43A1-90B6-406F936701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2EE077-FF20-4DD9-92B5-EE1C4D615C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6259B-8396-46CD-AD42-FDEDA89DA2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7810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7071ABCB-C306-49F0-8D5D-0B890583C1CE}"/>
              </a:ext>
            </a:extLst>
          </p:cNvPr>
          <p:cNvGrpSpPr/>
          <p:nvPr/>
        </p:nvGrpSpPr>
        <p:grpSpPr>
          <a:xfrm rot="10800000">
            <a:off x="0" y="1827078"/>
            <a:ext cx="2926300" cy="5030922"/>
            <a:chOff x="9265700" y="2026"/>
            <a:chExt cx="2926300" cy="5030922"/>
          </a:xfrm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24A67F94-2250-4B3A-8424-1BC0A0BCB3FF}"/>
                </a:ext>
              </a:extLst>
            </p:cNvPr>
            <p:cNvSpPr/>
            <p:nvPr/>
          </p:nvSpPr>
          <p:spPr>
            <a:xfrm>
              <a:off x="9326904" y="2026"/>
              <a:ext cx="2249810" cy="2294745"/>
            </a:xfrm>
            <a:custGeom>
              <a:avLst/>
              <a:gdLst>
                <a:gd name="connsiteX0" fmla="*/ 49162 w 2249810"/>
                <a:gd name="connsiteY0" fmla="*/ 0 h 2294745"/>
                <a:gd name="connsiteX1" fmla="*/ 2200648 w 2249810"/>
                <a:gd name="connsiteY1" fmla="*/ 0 h 2294745"/>
                <a:gd name="connsiteX2" fmla="*/ 2210105 w 2249810"/>
                <a:gd name="connsiteY2" fmla="*/ 23601 h 2294745"/>
                <a:gd name="connsiteX3" fmla="*/ 2249810 w 2249810"/>
                <a:gd name="connsiteY3" fmla="*/ 326934 h 2294745"/>
                <a:gd name="connsiteX4" fmla="*/ 2249810 w 2249810"/>
                <a:gd name="connsiteY4" fmla="*/ 422824 h 2294745"/>
                <a:gd name="connsiteX5" fmla="*/ 2249810 w 2249810"/>
                <a:gd name="connsiteY5" fmla="*/ 696534 h 2294745"/>
                <a:gd name="connsiteX6" fmla="*/ 2249810 w 2249810"/>
                <a:gd name="connsiteY6" fmla="*/ 848826 h 2294745"/>
                <a:gd name="connsiteX7" fmla="*/ 2249810 w 2249810"/>
                <a:gd name="connsiteY7" fmla="*/ 1058531 h 2294745"/>
                <a:gd name="connsiteX8" fmla="*/ 2249810 w 2249810"/>
                <a:gd name="connsiteY8" fmla="*/ 1218426 h 2294745"/>
                <a:gd name="connsiteX9" fmla="*/ 1955981 w 2249810"/>
                <a:gd name="connsiteY9" fmla="*/ 1845313 h 2294745"/>
                <a:gd name="connsiteX10" fmla="*/ 1225437 w 2249810"/>
                <a:gd name="connsiteY10" fmla="*/ 2208220 h 2294745"/>
                <a:gd name="connsiteX11" fmla="*/ 1123061 w 2249810"/>
                <a:gd name="connsiteY11" fmla="*/ 2294745 h 2294745"/>
                <a:gd name="connsiteX12" fmla="*/ 1024372 w 2249810"/>
                <a:gd name="connsiteY12" fmla="*/ 2208220 h 2294745"/>
                <a:gd name="connsiteX13" fmla="*/ 293828 w 2249810"/>
                <a:gd name="connsiteY13" fmla="*/ 1845313 h 2294745"/>
                <a:gd name="connsiteX14" fmla="*/ 0 w 2249810"/>
                <a:gd name="connsiteY14" fmla="*/ 1218426 h 2294745"/>
                <a:gd name="connsiteX15" fmla="*/ 0 w 2249810"/>
                <a:gd name="connsiteY15" fmla="*/ 1058531 h 2294745"/>
                <a:gd name="connsiteX16" fmla="*/ 0 w 2249810"/>
                <a:gd name="connsiteY16" fmla="*/ 848826 h 2294745"/>
                <a:gd name="connsiteX17" fmla="*/ 0 w 2249810"/>
                <a:gd name="connsiteY17" fmla="*/ 696534 h 2294745"/>
                <a:gd name="connsiteX18" fmla="*/ 0 w 2249810"/>
                <a:gd name="connsiteY18" fmla="*/ 422824 h 2294745"/>
                <a:gd name="connsiteX19" fmla="*/ 0 w 2249810"/>
                <a:gd name="connsiteY19" fmla="*/ 326934 h 2294745"/>
                <a:gd name="connsiteX20" fmla="*/ 39705 w 2249810"/>
                <a:gd name="connsiteY20" fmla="*/ 23601 h 2294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249810" h="2294745">
                  <a:moveTo>
                    <a:pt x="49162" y="0"/>
                  </a:moveTo>
                  <a:lnTo>
                    <a:pt x="2200648" y="0"/>
                  </a:lnTo>
                  <a:lnTo>
                    <a:pt x="2210105" y="23601"/>
                  </a:lnTo>
                  <a:cubicBezTo>
                    <a:pt x="2236898" y="106934"/>
                    <a:pt x="2249810" y="205568"/>
                    <a:pt x="2249810" y="326934"/>
                  </a:cubicBezTo>
                  <a:lnTo>
                    <a:pt x="2249810" y="422824"/>
                  </a:lnTo>
                  <a:lnTo>
                    <a:pt x="2249810" y="696534"/>
                  </a:lnTo>
                  <a:lnTo>
                    <a:pt x="2249810" y="848826"/>
                  </a:lnTo>
                  <a:lnTo>
                    <a:pt x="2249810" y="1058531"/>
                  </a:lnTo>
                  <a:lnTo>
                    <a:pt x="2249810" y="1218426"/>
                  </a:lnTo>
                  <a:cubicBezTo>
                    <a:pt x="2249810" y="1542068"/>
                    <a:pt x="2157989" y="1704061"/>
                    <a:pt x="1955981" y="1845313"/>
                  </a:cubicBezTo>
                  <a:cubicBezTo>
                    <a:pt x="1745898" y="1967026"/>
                    <a:pt x="1470144" y="2019115"/>
                    <a:pt x="1225437" y="2208220"/>
                  </a:cubicBezTo>
                  <a:lnTo>
                    <a:pt x="1123061" y="2294745"/>
                  </a:lnTo>
                  <a:lnTo>
                    <a:pt x="1024372" y="2208220"/>
                  </a:lnTo>
                  <a:cubicBezTo>
                    <a:pt x="779664" y="2019115"/>
                    <a:pt x="503910" y="1967026"/>
                    <a:pt x="293828" y="1845313"/>
                  </a:cubicBezTo>
                  <a:cubicBezTo>
                    <a:pt x="91820" y="1704061"/>
                    <a:pt x="0" y="1542068"/>
                    <a:pt x="0" y="1218426"/>
                  </a:cubicBezTo>
                  <a:lnTo>
                    <a:pt x="0" y="1058531"/>
                  </a:lnTo>
                  <a:lnTo>
                    <a:pt x="0" y="848826"/>
                  </a:lnTo>
                  <a:lnTo>
                    <a:pt x="0" y="696534"/>
                  </a:lnTo>
                  <a:lnTo>
                    <a:pt x="0" y="422824"/>
                  </a:lnTo>
                  <a:lnTo>
                    <a:pt x="0" y="326934"/>
                  </a:lnTo>
                  <a:cubicBezTo>
                    <a:pt x="0" y="205568"/>
                    <a:pt x="12912" y="106934"/>
                    <a:pt x="39705" y="23601"/>
                  </a:cubicBezTo>
                  <a:close/>
                </a:path>
              </a:pathLst>
            </a:custGeom>
            <a:solidFill>
              <a:schemeClr val="bg2">
                <a:lumMod val="75000"/>
                <a:alpha val="1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5FB942D8-95BE-4CFD-BFCC-26209EC192CE}"/>
                </a:ext>
              </a:extLst>
            </p:cNvPr>
            <p:cNvSpPr/>
            <p:nvPr/>
          </p:nvSpPr>
          <p:spPr>
            <a:xfrm>
              <a:off x="10597154" y="1907348"/>
              <a:ext cx="1594846" cy="3044131"/>
            </a:xfrm>
            <a:custGeom>
              <a:avLst/>
              <a:gdLst>
                <a:gd name="connsiteX0" fmla="*/ 1126749 w 1594846"/>
                <a:gd name="connsiteY0" fmla="*/ 0 h 3044131"/>
                <a:gd name="connsiteX1" fmla="*/ 1225438 w 1594846"/>
                <a:gd name="connsiteY1" fmla="*/ 86525 h 3044131"/>
                <a:gd name="connsiteX2" fmla="*/ 1413279 w 1594846"/>
                <a:gd name="connsiteY2" fmla="*/ 205892 h 3044131"/>
                <a:gd name="connsiteX3" fmla="*/ 1594846 w 1594846"/>
                <a:gd name="connsiteY3" fmla="*/ 289191 h 3044131"/>
                <a:gd name="connsiteX4" fmla="*/ 1594846 w 1594846"/>
                <a:gd name="connsiteY4" fmla="*/ 2754939 h 3044131"/>
                <a:gd name="connsiteX5" fmla="*/ 1413277 w 1594846"/>
                <a:gd name="connsiteY5" fmla="*/ 2838239 h 3044131"/>
                <a:gd name="connsiteX6" fmla="*/ 1225436 w 1594846"/>
                <a:gd name="connsiteY6" fmla="*/ 2957606 h 3044131"/>
                <a:gd name="connsiteX7" fmla="*/ 1123061 w 1594846"/>
                <a:gd name="connsiteY7" fmla="*/ 3044131 h 3044131"/>
                <a:gd name="connsiteX8" fmla="*/ 1024372 w 1594846"/>
                <a:gd name="connsiteY8" fmla="*/ 2957606 h 3044131"/>
                <a:gd name="connsiteX9" fmla="*/ 293828 w 1594846"/>
                <a:gd name="connsiteY9" fmla="*/ 2594699 h 3044131"/>
                <a:gd name="connsiteX10" fmla="*/ 0 w 1594846"/>
                <a:gd name="connsiteY10" fmla="*/ 1967812 h 3044131"/>
                <a:gd name="connsiteX11" fmla="*/ 0 w 1594846"/>
                <a:gd name="connsiteY11" fmla="*/ 1807917 h 3044131"/>
                <a:gd name="connsiteX12" fmla="*/ 0 w 1594846"/>
                <a:gd name="connsiteY12" fmla="*/ 1598212 h 3044131"/>
                <a:gd name="connsiteX13" fmla="*/ 0 w 1594846"/>
                <a:gd name="connsiteY13" fmla="*/ 1445920 h 3044131"/>
                <a:gd name="connsiteX14" fmla="*/ 0 w 1594846"/>
                <a:gd name="connsiteY14" fmla="*/ 1172210 h 3044131"/>
                <a:gd name="connsiteX15" fmla="*/ 0 w 1594846"/>
                <a:gd name="connsiteY15" fmla="*/ 1076320 h 3044131"/>
                <a:gd name="connsiteX16" fmla="*/ 293829 w 1594846"/>
                <a:gd name="connsiteY16" fmla="*/ 449433 h 3044131"/>
                <a:gd name="connsiteX17" fmla="*/ 1024374 w 1594846"/>
                <a:gd name="connsiteY17" fmla="*/ 86525 h 3044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594846" h="3044131">
                  <a:moveTo>
                    <a:pt x="1126749" y="0"/>
                  </a:moveTo>
                  <a:lnTo>
                    <a:pt x="1225438" y="86525"/>
                  </a:lnTo>
                  <a:cubicBezTo>
                    <a:pt x="1286615" y="133801"/>
                    <a:pt x="1349732" y="172514"/>
                    <a:pt x="1413279" y="205892"/>
                  </a:cubicBezTo>
                  <a:lnTo>
                    <a:pt x="1594846" y="289191"/>
                  </a:lnTo>
                  <a:lnTo>
                    <a:pt x="1594846" y="2754939"/>
                  </a:lnTo>
                  <a:lnTo>
                    <a:pt x="1413277" y="2838239"/>
                  </a:lnTo>
                  <a:cubicBezTo>
                    <a:pt x="1349730" y="2871617"/>
                    <a:pt x="1286613" y="2910330"/>
                    <a:pt x="1225436" y="2957606"/>
                  </a:cubicBezTo>
                  <a:lnTo>
                    <a:pt x="1123061" y="3044131"/>
                  </a:lnTo>
                  <a:lnTo>
                    <a:pt x="1024372" y="2957606"/>
                  </a:lnTo>
                  <a:cubicBezTo>
                    <a:pt x="779664" y="2768501"/>
                    <a:pt x="503910" y="2716412"/>
                    <a:pt x="293828" y="2594699"/>
                  </a:cubicBezTo>
                  <a:cubicBezTo>
                    <a:pt x="91820" y="2453447"/>
                    <a:pt x="0" y="2291454"/>
                    <a:pt x="0" y="1967812"/>
                  </a:cubicBezTo>
                  <a:lnTo>
                    <a:pt x="0" y="1807917"/>
                  </a:lnTo>
                  <a:lnTo>
                    <a:pt x="0" y="1598212"/>
                  </a:lnTo>
                  <a:lnTo>
                    <a:pt x="0" y="1445920"/>
                  </a:lnTo>
                  <a:lnTo>
                    <a:pt x="0" y="1172210"/>
                  </a:lnTo>
                  <a:lnTo>
                    <a:pt x="0" y="1076320"/>
                  </a:lnTo>
                  <a:cubicBezTo>
                    <a:pt x="0" y="752678"/>
                    <a:pt x="91821" y="590684"/>
                    <a:pt x="293829" y="449433"/>
                  </a:cubicBezTo>
                  <a:cubicBezTo>
                    <a:pt x="503912" y="327719"/>
                    <a:pt x="779665" y="275630"/>
                    <a:pt x="1024374" y="86525"/>
                  </a:cubicBezTo>
                  <a:close/>
                </a:path>
              </a:pathLst>
            </a:custGeom>
            <a:solidFill>
              <a:schemeClr val="bg2">
                <a:lumMod val="75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F6499A-D398-4CBC-AA22-4277539430FC}"/>
                </a:ext>
              </a:extLst>
            </p:cNvPr>
            <p:cNvSpPr/>
            <p:nvPr/>
          </p:nvSpPr>
          <p:spPr>
            <a:xfrm>
              <a:off x="9265700" y="7622"/>
              <a:ext cx="2372219" cy="2371961"/>
            </a:xfrm>
            <a:custGeom>
              <a:avLst/>
              <a:gdLst>
                <a:gd name="connsiteX0" fmla="*/ 2144960 w 4282900"/>
                <a:gd name="connsiteY0" fmla="*/ 0 h 5795027"/>
                <a:gd name="connsiteX1" fmla="*/ 2332832 w 4282900"/>
                <a:gd name="connsiteY1" fmla="*/ 164715 h 5795027"/>
                <a:gd name="connsiteX2" fmla="*/ 3723546 w 4282900"/>
                <a:gd name="connsiteY2" fmla="*/ 855573 h 5795027"/>
                <a:gd name="connsiteX3" fmla="*/ 4282900 w 4282900"/>
                <a:gd name="connsiteY3" fmla="*/ 2048959 h 5795027"/>
                <a:gd name="connsiteX4" fmla="*/ 4282900 w 4282900"/>
                <a:gd name="connsiteY4" fmla="*/ 2231503 h 5795027"/>
                <a:gd name="connsiteX5" fmla="*/ 4282900 w 4282900"/>
                <a:gd name="connsiteY5" fmla="*/ 2752557 h 5795027"/>
                <a:gd name="connsiteX6" fmla="*/ 4282900 w 4282900"/>
                <a:gd name="connsiteY6" fmla="*/ 3042471 h 5795027"/>
                <a:gd name="connsiteX7" fmla="*/ 4282900 w 4282900"/>
                <a:gd name="connsiteY7" fmla="*/ 3441681 h 5795027"/>
                <a:gd name="connsiteX8" fmla="*/ 4282900 w 4282900"/>
                <a:gd name="connsiteY8" fmla="*/ 3746068 h 5795027"/>
                <a:gd name="connsiteX9" fmla="*/ 3723546 w 4282900"/>
                <a:gd name="connsiteY9" fmla="*/ 4939455 h 5795027"/>
                <a:gd name="connsiteX10" fmla="*/ 2332829 w 4282900"/>
                <a:gd name="connsiteY10" fmla="*/ 5630311 h 5795027"/>
                <a:gd name="connsiteX11" fmla="*/ 2137940 w 4282900"/>
                <a:gd name="connsiteY11" fmla="*/ 5795027 h 5795027"/>
                <a:gd name="connsiteX12" fmla="*/ 1950069 w 4282900"/>
                <a:gd name="connsiteY12" fmla="*/ 5630311 h 5795027"/>
                <a:gd name="connsiteX13" fmla="*/ 559353 w 4282900"/>
                <a:gd name="connsiteY13" fmla="*/ 4939455 h 5795027"/>
                <a:gd name="connsiteX14" fmla="*/ 0 w 4282900"/>
                <a:gd name="connsiteY14" fmla="*/ 3746068 h 5795027"/>
                <a:gd name="connsiteX15" fmla="*/ 0 w 4282900"/>
                <a:gd name="connsiteY15" fmla="*/ 3441681 h 5795027"/>
                <a:gd name="connsiteX16" fmla="*/ 0 w 4282900"/>
                <a:gd name="connsiteY16" fmla="*/ 3042471 h 5795027"/>
                <a:gd name="connsiteX17" fmla="*/ 0 w 4282900"/>
                <a:gd name="connsiteY17" fmla="*/ 2752557 h 5795027"/>
                <a:gd name="connsiteX18" fmla="*/ 0 w 4282900"/>
                <a:gd name="connsiteY18" fmla="*/ 2231503 h 5795027"/>
                <a:gd name="connsiteX19" fmla="*/ 0 w 4282900"/>
                <a:gd name="connsiteY19" fmla="*/ 2048959 h 5795027"/>
                <a:gd name="connsiteX20" fmla="*/ 559354 w 4282900"/>
                <a:gd name="connsiteY20" fmla="*/ 855573 h 5795027"/>
                <a:gd name="connsiteX21" fmla="*/ 1950071 w 4282900"/>
                <a:gd name="connsiteY21" fmla="*/ 164715 h 5795027"/>
                <a:gd name="connsiteX0" fmla="*/ 4282900 w 4447989"/>
                <a:gd name="connsiteY0" fmla="*/ 2048959 h 5795027"/>
                <a:gd name="connsiteX1" fmla="*/ 4282900 w 4447989"/>
                <a:gd name="connsiteY1" fmla="*/ 2231503 h 5795027"/>
                <a:gd name="connsiteX2" fmla="*/ 4282900 w 4447989"/>
                <a:gd name="connsiteY2" fmla="*/ 2752557 h 5795027"/>
                <a:gd name="connsiteX3" fmla="*/ 4282900 w 4447989"/>
                <a:gd name="connsiteY3" fmla="*/ 3042471 h 5795027"/>
                <a:gd name="connsiteX4" fmla="*/ 4282900 w 4447989"/>
                <a:gd name="connsiteY4" fmla="*/ 3441681 h 5795027"/>
                <a:gd name="connsiteX5" fmla="*/ 4282900 w 4447989"/>
                <a:gd name="connsiteY5" fmla="*/ 3746068 h 5795027"/>
                <a:gd name="connsiteX6" fmla="*/ 3723546 w 4447989"/>
                <a:gd name="connsiteY6" fmla="*/ 4939455 h 5795027"/>
                <a:gd name="connsiteX7" fmla="*/ 2332829 w 4447989"/>
                <a:gd name="connsiteY7" fmla="*/ 5630311 h 5795027"/>
                <a:gd name="connsiteX8" fmla="*/ 2137940 w 4447989"/>
                <a:gd name="connsiteY8" fmla="*/ 5795027 h 5795027"/>
                <a:gd name="connsiteX9" fmla="*/ 1950069 w 4447989"/>
                <a:gd name="connsiteY9" fmla="*/ 5630311 h 5795027"/>
                <a:gd name="connsiteX10" fmla="*/ 559353 w 4447989"/>
                <a:gd name="connsiteY10" fmla="*/ 4939455 h 5795027"/>
                <a:gd name="connsiteX11" fmla="*/ 0 w 4447989"/>
                <a:gd name="connsiteY11" fmla="*/ 3746068 h 5795027"/>
                <a:gd name="connsiteX12" fmla="*/ 0 w 4447989"/>
                <a:gd name="connsiteY12" fmla="*/ 3441681 h 5795027"/>
                <a:gd name="connsiteX13" fmla="*/ 0 w 4447989"/>
                <a:gd name="connsiteY13" fmla="*/ 3042471 h 5795027"/>
                <a:gd name="connsiteX14" fmla="*/ 0 w 4447989"/>
                <a:gd name="connsiteY14" fmla="*/ 2752557 h 5795027"/>
                <a:gd name="connsiteX15" fmla="*/ 0 w 4447989"/>
                <a:gd name="connsiteY15" fmla="*/ 2231503 h 5795027"/>
                <a:gd name="connsiteX16" fmla="*/ 0 w 4447989"/>
                <a:gd name="connsiteY16" fmla="*/ 2048959 h 5795027"/>
                <a:gd name="connsiteX17" fmla="*/ 559354 w 4447989"/>
                <a:gd name="connsiteY17" fmla="*/ 855573 h 5795027"/>
                <a:gd name="connsiteX18" fmla="*/ 1950071 w 4447989"/>
                <a:gd name="connsiteY18" fmla="*/ 164715 h 5795027"/>
                <a:gd name="connsiteX19" fmla="*/ 2144960 w 4447989"/>
                <a:gd name="connsiteY19" fmla="*/ 0 h 5795027"/>
                <a:gd name="connsiteX20" fmla="*/ 2332832 w 4447989"/>
                <a:gd name="connsiteY20" fmla="*/ 164715 h 5795027"/>
                <a:gd name="connsiteX21" fmla="*/ 3723546 w 4447989"/>
                <a:gd name="connsiteY21" fmla="*/ 855573 h 5795027"/>
                <a:gd name="connsiteX22" fmla="*/ 4447989 w 4447989"/>
                <a:gd name="connsiteY22" fmla="*/ 2214048 h 5795027"/>
                <a:gd name="connsiteX0" fmla="*/ 4282900 w 4282900"/>
                <a:gd name="connsiteY0" fmla="*/ 2048959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559354 w 4282900"/>
                <a:gd name="connsiteY17" fmla="*/ 855573 h 5795027"/>
                <a:gd name="connsiteX18" fmla="*/ 1950071 w 4282900"/>
                <a:gd name="connsiteY18" fmla="*/ 164715 h 5795027"/>
                <a:gd name="connsiteX19" fmla="*/ 2144960 w 4282900"/>
                <a:gd name="connsiteY19" fmla="*/ 0 h 5795027"/>
                <a:gd name="connsiteX20" fmla="*/ 2332832 w 4282900"/>
                <a:gd name="connsiteY20" fmla="*/ 164715 h 5795027"/>
                <a:gd name="connsiteX21" fmla="*/ 3723546 w 4282900"/>
                <a:gd name="connsiteY21" fmla="*/ 855573 h 5795027"/>
                <a:gd name="connsiteX0" fmla="*/ 4248071 w 4282900"/>
                <a:gd name="connsiteY0" fmla="*/ 1519558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559354 w 4282900"/>
                <a:gd name="connsiteY17" fmla="*/ 855573 h 5795027"/>
                <a:gd name="connsiteX18" fmla="*/ 1950071 w 4282900"/>
                <a:gd name="connsiteY18" fmla="*/ 164715 h 5795027"/>
                <a:gd name="connsiteX19" fmla="*/ 2144960 w 4282900"/>
                <a:gd name="connsiteY19" fmla="*/ 0 h 5795027"/>
                <a:gd name="connsiteX20" fmla="*/ 2332832 w 4282900"/>
                <a:gd name="connsiteY20" fmla="*/ 164715 h 5795027"/>
                <a:gd name="connsiteX21" fmla="*/ 3723546 w 4282900"/>
                <a:gd name="connsiteY21" fmla="*/ 855573 h 5795027"/>
                <a:gd name="connsiteX0" fmla="*/ 4248071 w 4292243"/>
                <a:gd name="connsiteY0" fmla="*/ 1519558 h 5795027"/>
                <a:gd name="connsiteX1" fmla="*/ 4282900 w 4292243"/>
                <a:gd name="connsiteY1" fmla="*/ 2231503 h 5795027"/>
                <a:gd name="connsiteX2" fmla="*/ 4282900 w 4292243"/>
                <a:gd name="connsiteY2" fmla="*/ 2752557 h 5795027"/>
                <a:gd name="connsiteX3" fmla="*/ 4282900 w 4292243"/>
                <a:gd name="connsiteY3" fmla="*/ 3042471 h 5795027"/>
                <a:gd name="connsiteX4" fmla="*/ 4282900 w 4292243"/>
                <a:gd name="connsiteY4" fmla="*/ 3441681 h 5795027"/>
                <a:gd name="connsiteX5" fmla="*/ 4282900 w 4292243"/>
                <a:gd name="connsiteY5" fmla="*/ 3746068 h 5795027"/>
                <a:gd name="connsiteX6" fmla="*/ 3723546 w 4292243"/>
                <a:gd name="connsiteY6" fmla="*/ 4939455 h 5795027"/>
                <a:gd name="connsiteX7" fmla="*/ 2332829 w 4292243"/>
                <a:gd name="connsiteY7" fmla="*/ 5630311 h 5795027"/>
                <a:gd name="connsiteX8" fmla="*/ 2137940 w 4292243"/>
                <a:gd name="connsiteY8" fmla="*/ 5795027 h 5795027"/>
                <a:gd name="connsiteX9" fmla="*/ 1950069 w 4292243"/>
                <a:gd name="connsiteY9" fmla="*/ 5630311 h 5795027"/>
                <a:gd name="connsiteX10" fmla="*/ 559353 w 4292243"/>
                <a:gd name="connsiteY10" fmla="*/ 4939455 h 5795027"/>
                <a:gd name="connsiteX11" fmla="*/ 0 w 4292243"/>
                <a:gd name="connsiteY11" fmla="*/ 3746068 h 5795027"/>
                <a:gd name="connsiteX12" fmla="*/ 0 w 4292243"/>
                <a:gd name="connsiteY12" fmla="*/ 3441681 h 5795027"/>
                <a:gd name="connsiteX13" fmla="*/ 0 w 4292243"/>
                <a:gd name="connsiteY13" fmla="*/ 3042471 h 5795027"/>
                <a:gd name="connsiteX14" fmla="*/ 0 w 4292243"/>
                <a:gd name="connsiteY14" fmla="*/ 2752557 h 5795027"/>
                <a:gd name="connsiteX15" fmla="*/ 0 w 4292243"/>
                <a:gd name="connsiteY15" fmla="*/ 2231503 h 5795027"/>
                <a:gd name="connsiteX16" fmla="*/ 0 w 4292243"/>
                <a:gd name="connsiteY16" fmla="*/ 2048959 h 5795027"/>
                <a:gd name="connsiteX17" fmla="*/ 559354 w 4292243"/>
                <a:gd name="connsiteY17" fmla="*/ 855573 h 5795027"/>
                <a:gd name="connsiteX18" fmla="*/ 1950071 w 4292243"/>
                <a:gd name="connsiteY18" fmla="*/ 164715 h 5795027"/>
                <a:gd name="connsiteX19" fmla="*/ 2144960 w 4292243"/>
                <a:gd name="connsiteY19" fmla="*/ 0 h 5795027"/>
                <a:gd name="connsiteX20" fmla="*/ 2332832 w 4292243"/>
                <a:gd name="connsiteY20" fmla="*/ 164715 h 5795027"/>
                <a:gd name="connsiteX21" fmla="*/ 3723546 w 4292243"/>
                <a:gd name="connsiteY21" fmla="*/ 855573 h 5795027"/>
                <a:gd name="connsiteX0" fmla="*/ 4213242 w 4282900"/>
                <a:gd name="connsiteY0" fmla="*/ 1512593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559354 w 4282900"/>
                <a:gd name="connsiteY17" fmla="*/ 855573 h 5795027"/>
                <a:gd name="connsiteX18" fmla="*/ 1950071 w 4282900"/>
                <a:gd name="connsiteY18" fmla="*/ 164715 h 5795027"/>
                <a:gd name="connsiteX19" fmla="*/ 2144960 w 4282900"/>
                <a:gd name="connsiteY19" fmla="*/ 0 h 5795027"/>
                <a:gd name="connsiteX20" fmla="*/ 2332832 w 4282900"/>
                <a:gd name="connsiteY20" fmla="*/ 164715 h 5795027"/>
                <a:gd name="connsiteX21" fmla="*/ 3723546 w 4282900"/>
                <a:gd name="connsiteY21" fmla="*/ 855573 h 5795027"/>
                <a:gd name="connsiteX0" fmla="*/ 4213242 w 4282900"/>
                <a:gd name="connsiteY0" fmla="*/ 1512593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559354 w 4282900"/>
                <a:gd name="connsiteY17" fmla="*/ 855573 h 5795027"/>
                <a:gd name="connsiteX18" fmla="*/ 1950071 w 4282900"/>
                <a:gd name="connsiteY18" fmla="*/ 164715 h 5795027"/>
                <a:gd name="connsiteX19" fmla="*/ 2144960 w 4282900"/>
                <a:gd name="connsiteY19" fmla="*/ 0 h 5795027"/>
                <a:gd name="connsiteX20" fmla="*/ 2332832 w 4282900"/>
                <a:gd name="connsiteY20" fmla="*/ 164715 h 5795027"/>
                <a:gd name="connsiteX0" fmla="*/ 4213242 w 4282900"/>
                <a:gd name="connsiteY0" fmla="*/ 1512593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559354 w 4282900"/>
                <a:gd name="connsiteY17" fmla="*/ 855573 h 5795027"/>
                <a:gd name="connsiteX18" fmla="*/ 1950071 w 4282900"/>
                <a:gd name="connsiteY18" fmla="*/ 164715 h 5795027"/>
                <a:gd name="connsiteX19" fmla="*/ 2144960 w 4282900"/>
                <a:gd name="connsiteY19" fmla="*/ 0 h 5795027"/>
                <a:gd name="connsiteX0" fmla="*/ 4213242 w 4282900"/>
                <a:gd name="connsiteY0" fmla="*/ 1512593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559354 w 4282900"/>
                <a:gd name="connsiteY17" fmla="*/ 855573 h 5795027"/>
                <a:gd name="connsiteX18" fmla="*/ 2144960 w 4282900"/>
                <a:gd name="connsiteY18" fmla="*/ 0 h 5795027"/>
                <a:gd name="connsiteX0" fmla="*/ 4213242 w 4282900"/>
                <a:gd name="connsiteY0" fmla="*/ 1512593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64279 w 4282900"/>
                <a:gd name="connsiteY17" fmla="*/ 1516418 h 5795027"/>
                <a:gd name="connsiteX18" fmla="*/ 559354 w 4282900"/>
                <a:gd name="connsiteY18" fmla="*/ 855573 h 5795027"/>
                <a:gd name="connsiteX19" fmla="*/ 2144960 w 4282900"/>
                <a:gd name="connsiteY19" fmla="*/ 0 h 5795027"/>
                <a:gd name="connsiteX0" fmla="*/ 4213242 w 4282900"/>
                <a:gd name="connsiteY0" fmla="*/ 657020 h 4939454"/>
                <a:gd name="connsiteX1" fmla="*/ 4282900 w 4282900"/>
                <a:gd name="connsiteY1" fmla="*/ 1375930 h 4939454"/>
                <a:gd name="connsiteX2" fmla="*/ 4282900 w 4282900"/>
                <a:gd name="connsiteY2" fmla="*/ 1896984 h 4939454"/>
                <a:gd name="connsiteX3" fmla="*/ 4282900 w 4282900"/>
                <a:gd name="connsiteY3" fmla="*/ 2186898 h 4939454"/>
                <a:gd name="connsiteX4" fmla="*/ 4282900 w 4282900"/>
                <a:gd name="connsiteY4" fmla="*/ 2586108 h 4939454"/>
                <a:gd name="connsiteX5" fmla="*/ 4282900 w 4282900"/>
                <a:gd name="connsiteY5" fmla="*/ 2890495 h 4939454"/>
                <a:gd name="connsiteX6" fmla="*/ 3723546 w 4282900"/>
                <a:gd name="connsiteY6" fmla="*/ 4083882 h 4939454"/>
                <a:gd name="connsiteX7" fmla="*/ 2332829 w 4282900"/>
                <a:gd name="connsiteY7" fmla="*/ 4774738 h 4939454"/>
                <a:gd name="connsiteX8" fmla="*/ 2137940 w 4282900"/>
                <a:gd name="connsiteY8" fmla="*/ 4939454 h 4939454"/>
                <a:gd name="connsiteX9" fmla="*/ 1950069 w 4282900"/>
                <a:gd name="connsiteY9" fmla="*/ 4774738 h 4939454"/>
                <a:gd name="connsiteX10" fmla="*/ 559353 w 4282900"/>
                <a:gd name="connsiteY10" fmla="*/ 4083882 h 4939454"/>
                <a:gd name="connsiteX11" fmla="*/ 0 w 4282900"/>
                <a:gd name="connsiteY11" fmla="*/ 2890495 h 4939454"/>
                <a:gd name="connsiteX12" fmla="*/ 0 w 4282900"/>
                <a:gd name="connsiteY12" fmla="*/ 2586108 h 4939454"/>
                <a:gd name="connsiteX13" fmla="*/ 0 w 4282900"/>
                <a:gd name="connsiteY13" fmla="*/ 2186898 h 4939454"/>
                <a:gd name="connsiteX14" fmla="*/ 0 w 4282900"/>
                <a:gd name="connsiteY14" fmla="*/ 1896984 h 4939454"/>
                <a:gd name="connsiteX15" fmla="*/ 0 w 4282900"/>
                <a:gd name="connsiteY15" fmla="*/ 1375930 h 4939454"/>
                <a:gd name="connsiteX16" fmla="*/ 0 w 4282900"/>
                <a:gd name="connsiteY16" fmla="*/ 1193386 h 4939454"/>
                <a:gd name="connsiteX17" fmla="*/ 64279 w 4282900"/>
                <a:gd name="connsiteY17" fmla="*/ 660845 h 4939454"/>
                <a:gd name="connsiteX18" fmla="*/ 559354 w 4282900"/>
                <a:gd name="connsiteY18" fmla="*/ 0 h 4939454"/>
                <a:gd name="connsiteX0" fmla="*/ 4213242 w 4282900"/>
                <a:gd name="connsiteY0" fmla="*/ 0 h 4282434"/>
                <a:gd name="connsiteX1" fmla="*/ 4282900 w 4282900"/>
                <a:gd name="connsiteY1" fmla="*/ 718910 h 4282434"/>
                <a:gd name="connsiteX2" fmla="*/ 4282900 w 4282900"/>
                <a:gd name="connsiteY2" fmla="*/ 1239964 h 4282434"/>
                <a:gd name="connsiteX3" fmla="*/ 4282900 w 4282900"/>
                <a:gd name="connsiteY3" fmla="*/ 1529878 h 4282434"/>
                <a:gd name="connsiteX4" fmla="*/ 4282900 w 4282900"/>
                <a:gd name="connsiteY4" fmla="*/ 1929088 h 4282434"/>
                <a:gd name="connsiteX5" fmla="*/ 4282900 w 4282900"/>
                <a:gd name="connsiteY5" fmla="*/ 2233475 h 4282434"/>
                <a:gd name="connsiteX6" fmla="*/ 3723546 w 4282900"/>
                <a:gd name="connsiteY6" fmla="*/ 3426862 h 4282434"/>
                <a:gd name="connsiteX7" fmla="*/ 2332829 w 4282900"/>
                <a:gd name="connsiteY7" fmla="*/ 4117718 h 4282434"/>
                <a:gd name="connsiteX8" fmla="*/ 2137940 w 4282900"/>
                <a:gd name="connsiteY8" fmla="*/ 4282434 h 4282434"/>
                <a:gd name="connsiteX9" fmla="*/ 1950069 w 4282900"/>
                <a:gd name="connsiteY9" fmla="*/ 4117718 h 4282434"/>
                <a:gd name="connsiteX10" fmla="*/ 559353 w 4282900"/>
                <a:gd name="connsiteY10" fmla="*/ 3426862 h 4282434"/>
                <a:gd name="connsiteX11" fmla="*/ 0 w 4282900"/>
                <a:gd name="connsiteY11" fmla="*/ 2233475 h 4282434"/>
                <a:gd name="connsiteX12" fmla="*/ 0 w 4282900"/>
                <a:gd name="connsiteY12" fmla="*/ 1929088 h 4282434"/>
                <a:gd name="connsiteX13" fmla="*/ 0 w 4282900"/>
                <a:gd name="connsiteY13" fmla="*/ 1529878 h 4282434"/>
                <a:gd name="connsiteX14" fmla="*/ 0 w 4282900"/>
                <a:gd name="connsiteY14" fmla="*/ 1239964 h 4282434"/>
                <a:gd name="connsiteX15" fmla="*/ 0 w 4282900"/>
                <a:gd name="connsiteY15" fmla="*/ 718910 h 4282434"/>
                <a:gd name="connsiteX16" fmla="*/ 0 w 4282900"/>
                <a:gd name="connsiteY16" fmla="*/ 536366 h 4282434"/>
                <a:gd name="connsiteX17" fmla="*/ 64279 w 4282900"/>
                <a:gd name="connsiteY17" fmla="*/ 3825 h 4282434"/>
                <a:gd name="connsiteX0" fmla="*/ 4213242 w 4282900"/>
                <a:gd name="connsiteY0" fmla="*/ 0 h 4282434"/>
                <a:gd name="connsiteX1" fmla="*/ 4282900 w 4282900"/>
                <a:gd name="connsiteY1" fmla="*/ 718910 h 4282434"/>
                <a:gd name="connsiteX2" fmla="*/ 4282900 w 4282900"/>
                <a:gd name="connsiteY2" fmla="*/ 1239964 h 4282434"/>
                <a:gd name="connsiteX3" fmla="*/ 4282900 w 4282900"/>
                <a:gd name="connsiteY3" fmla="*/ 1529878 h 4282434"/>
                <a:gd name="connsiteX4" fmla="*/ 4282900 w 4282900"/>
                <a:gd name="connsiteY4" fmla="*/ 1929088 h 4282434"/>
                <a:gd name="connsiteX5" fmla="*/ 4282900 w 4282900"/>
                <a:gd name="connsiteY5" fmla="*/ 2233475 h 4282434"/>
                <a:gd name="connsiteX6" fmla="*/ 3723546 w 4282900"/>
                <a:gd name="connsiteY6" fmla="*/ 3426862 h 4282434"/>
                <a:gd name="connsiteX7" fmla="*/ 2332829 w 4282900"/>
                <a:gd name="connsiteY7" fmla="*/ 4117718 h 4282434"/>
                <a:gd name="connsiteX8" fmla="*/ 2137940 w 4282900"/>
                <a:gd name="connsiteY8" fmla="*/ 4282434 h 4282434"/>
                <a:gd name="connsiteX9" fmla="*/ 1950069 w 4282900"/>
                <a:gd name="connsiteY9" fmla="*/ 4117718 h 4282434"/>
                <a:gd name="connsiteX10" fmla="*/ 559353 w 4282900"/>
                <a:gd name="connsiteY10" fmla="*/ 3426862 h 4282434"/>
                <a:gd name="connsiteX11" fmla="*/ 0 w 4282900"/>
                <a:gd name="connsiteY11" fmla="*/ 2233475 h 4282434"/>
                <a:gd name="connsiteX12" fmla="*/ 0 w 4282900"/>
                <a:gd name="connsiteY12" fmla="*/ 1929088 h 4282434"/>
                <a:gd name="connsiteX13" fmla="*/ 0 w 4282900"/>
                <a:gd name="connsiteY13" fmla="*/ 1529878 h 4282434"/>
                <a:gd name="connsiteX14" fmla="*/ 0 w 4282900"/>
                <a:gd name="connsiteY14" fmla="*/ 1239964 h 4282434"/>
                <a:gd name="connsiteX15" fmla="*/ 0 w 4282900"/>
                <a:gd name="connsiteY15" fmla="*/ 718910 h 4282434"/>
                <a:gd name="connsiteX16" fmla="*/ 0 w 4282900"/>
                <a:gd name="connsiteY16" fmla="*/ 536366 h 4282434"/>
                <a:gd name="connsiteX17" fmla="*/ 64279 w 4282900"/>
                <a:gd name="connsiteY17" fmla="*/ 3825 h 4282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82900" h="4282434">
                  <a:moveTo>
                    <a:pt x="4213242" y="0"/>
                  </a:moveTo>
                  <a:cubicBezTo>
                    <a:pt x="4294511" y="306972"/>
                    <a:pt x="4271290" y="481595"/>
                    <a:pt x="4282900" y="718910"/>
                  </a:cubicBezTo>
                  <a:lnTo>
                    <a:pt x="4282900" y="1239964"/>
                  </a:lnTo>
                  <a:lnTo>
                    <a:pt x="4282900" y="1529878"/>
                  </a:lnTo>
                  <a:lnTo>
                    <a:pt x="4282900" y="1929088"/>
                  </a:lnTo>
                  <a:lnTo>
                    <a:pt x="4282900" y="2233475"/>
                  </a:lnTo>
                  <a:cubicBezTo>
                    <a:pt x="4282900" y="2849584"/>
                    <a:pt x="4108103" y="3157966"/>
                    <a:pt x="3723546" y="3426862"/>
                  </a:cubicBezTo>
                  <a:cubicBezTo>
                    <a:pt x="3323617" y="3658565"/>
                    <a:pt x="2798672" y="3757725"/>
                    <a:pt x="2332829" y="4117718"/>
                  </a:cubicBezTo>
                  <a:lnTo>
                    <a:pt x="2137940" y="4282434"/>
                  </a:lnTo>
                  <a:lnTo>
                    <a:pt x="1950069" y="4117718"/>
                  </a:lnTo>
                  <a:cubicBezTo>
                    <a:pt x="1484225" y="3757725"/>
                    <a:pt x="959280" y="3658565"/>
                    <a:pt x="559353" y="3426862"/>
                  </a:cubicBezTo>
                  <a:cubicBezTo>
                    <a:pt x="174796" y="3157966"/>
                    <a:pt x="0" y="2849584"/>
                    <a:pt x="0" y="2233475"/>
                  </a:cubicBezTo>
                  <a:lnTo>
                    <a:pt x="0" y="1929088"/>
                  </a:lnTo>
                  <a:lnTo>
                    <a:pt x="0" y="1529878"/>
                  </a:lnTo>
                  <a:lnTo>
                    <a:pt x="0" y="1239964"/>
                  </a:lnTo>
                  <a:lnTo>
                    <a:pt x="0" y="718910"/>
                  </a:lnTo>
                  <a:lnTo>
                    <a:pt x="0" y="536366"/>
                  </a:lnTo>
                  <a:cubicBezTo>
                    <a:pt x="10713" y="417185"/>
                    <a:pt x="19813" y="133066"/>
                    <a:pt x="64279" y="3825"/>
                  </a:cubicBezTo>
                </a:path>
              </a:pathLst>
            </a:custGeom>
            <a:noFill/>
            <a:ln w="25400" cap="rnd">
              <a:solidFill>
                <a:schemeClr val="bg2">
                  <a:lumMod val="75000"/>
                  <a:alpha val="6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D91493C-6480-4A3F-8836-1727CBA3C849}"/>
                </a:ext>
              </a:extLst>
            </p:cNvPr>
            <p:cNvSpPr/>
            <p:nvPr/>
          </p:nvSpPr>
          <p:spPr>
            <a:xfrm>
              <a:off x="10536649" y="1823190"/>
              <a:ext cx="1654608" cy="3209758"/>
            </a:xfrm>
            <a:custGeom>
              <a:avLst/>
              <a:gdLst>
                <a:gd name="connsiteX0" fmla="*/ 2144960 w 4282900"/>
                <a:gd name="connsiteY0" fmla="*/ 0 h 5795027"/>
                <a:gd name="connsiteX1" fmla="*/ 2332832 w 4282900"/>
                <a:gd name="connsiteY1" fmla="*/ 164715 h 5795027"/>
                <a:gd name="connsiteX2" fmla="*/ 3723546 w 4282900"/>
                <a:gd name="connsiteY2" fmla="*/ 855573 h 5795027"/>
                <a:gd name="connsiteX3" fmla="*/ 4282900 w 4282900"/>
                <a:gd name="connsiteY3" fmla="*/ 2048959 h 5795027"/>
                <a:gd name="connsiteX4" fmla="*/ 4282900 w 4282900"/>
                <a:gd name="connsiteY4" fmla="*/ 2231503 h 5795027"/>
                <a:gd name="connsiteX5" fmla="*/ 4282900 w 4282900"/>
                <a:gd name="connsiteY5" fmla="*/ 2752557 h 5795027"/>
                <a:gd name="connsiteX6" fmla="*/ 4282900 w 4282900"/>
                <a:gd name="connsiteY6" fmla="*/ 3042471 h 5795027"/>
                <a:gd name="connsiteX7" fmla="*/ 4282900 w 4282900"/>
                <a:gd name="connsiteY7" fmla="*/ 3441681 h 5795027"/>
                <a:gd name="connsiteX8" fmla="*/ 4282900 w 4282900"/>
                <a:gd name="connsiteY8" fmla="*/ 3746068 h 5795027"/>
                <a:gd name="connsiteX9" fmla="*/ 3723546 w 4282900"/>
                <a:gd name="connsiteY9" fmla="*/ 4939455 h 5795027"/>
                <a:gd name="connsiteX10" fmla="*/ 2332829 w 4282900"/>
                <a:gd name="connsiteY10" fmla="*/ 5630311 h 5795027"/>
                <a:gd name="connsiteX11" fmla="*/ 2137940 w 4282900"/>
                <a:gd name="connsiteY11" fmla="*/ 5795027 h 5795027"/>
                <a:gd name="connsiteX12" fmla="*/ 1950069 w 4282900"/>
                <a:gd name="connsiteY12" fmla="*/ 5630311 h 5795027"/>
                <a:gd name="connsiteX13" fmla="*/ 559353 w 4282900"/>
                <a:gd name="connsiteY13" fmla="*/ 4939455 h 5795027"/>
                <a:gd name="connsiteX14" fmla="*/ 0 w 4282900"/>
                <a:gd name="connsiteY14" fmla="*/ 3746068 h 5795027"/>
                <a:gd name="connsiteX15" fmla="*/ 0 w 4282900"/>
                <a:gd name="connsiteY15" fmla="*/ 3441681 h 5795027"/>
                <a:gd name="connsiteX16" fmla="*/ 0 w 4282900"/>
                <a:gd name="connsiteY16" fmla="*/ 3042471 h 5795027"/>
                <a:gd name="connsiteX17" fmla="*/ 0 w 4282900"/>
                <a:gd name="connsiteY17" fmla="*/ 2752557 h 5795027"/>
                <a:gd name="connsiteX18" fmla="*/ 0 w 4282900"/>
                <a:gd name="connsiteY18" fmla="*/ 2231503 h 5795027"/>
                <a:gd name="connsiteX19" fmla="*/ 0 w 4282900"/>
                <a:gd name="connsiteY19" fmla="*/ 2048959 h 5795027"/>
                <a:gd name="connsiteX20" fmla="*/ 559354 w 4282900"/>
                <a:gd name="connsiteY20" fmla="*/ 855573 h 5795027"/>
                <a:gd name="connsiteX21" fmla="*/ 1950071 w 4282900"/>
                <a:gd name="connsiteY21" fmla="*/ 164715 h 5795027"/>
                <a:gd name="connsiteX0" fmla="*/ 2144960 w 4282900"/>
                <a:gd name="connsiteY0" fmla="*/ 0 h 5795027"/>
                <a:gd name="connsiteX1" fmla="*/ 2332832 w 4282900"/>
                <a:gd name="connsiteY1" fmla="*/ 164715 h 5795027"/>
                <a:gd name="connsiteX2" fmla="*/ 2976290 w 4282900"/>
                <a:gd name="connsiteY2" fmla="*/ 524033 h 5795027"/>
                <a:gd name="connsiteX3" fmla="*/ 3723546 w 4282900"/>
                <a:gd name="connsiteY3" fmla="*/ 855573 h 5795027"/>
                <a:gd name="connsiteX4" fmla="*/ 4282900 w 4282900"/>
                <a:gd name="connsiteY4" fmla="*/ 2048959 h 5795027"/>
                <a:gd name="connsiteX5" fmla="*/ 4282900 w 4282900"/>
                <a:gd name="connsiteY5" fmla="*/ 2231503 h 5795027"/>
                <a:gd name="connsiteX6" fmla="*/ 4282900 w 4282900"/>
                <a:gd name="connsiteY6" fmla="*/ 2752557 h 5795027"/>
                <a:gd name="connsiteX7" fmla="*/ 4282900 w 4282900"/>
                <a:gd name="connsiteY7" fmla="*/ 3042471 h 5795027"/>
                <a:gd name="connsiteX8" fmla="*/ 4282900 w 4282900"/>
                <a:gd name="connsiteY8" fmla="*/ 3441681 h 5795027"/>
                <a:gd name="connsiteX9" fmla="*/ 4282900 w 4282900"/>
                <a:gd name="connsiteY9" fmla="*/ 3746068 h 5795027"/>
                <a:gd name="connsiteX10" fmla="*/ 3723546 w 4282900"/>
                <a:gd name="connsiteY10" fmla="*/ 4939455 h 5795027"/>
                <a:gd name="connsiteX11" fmla="*/ 2332829 w 4282900"/>
                <a:gd name="connsiteY11" fmla="*/ 5630311 h 5795027"/>
                <a:gd name="connsiteX12" fmla="*/ 2137940 w 4282900"/>
                <a:gd name="connsiteY12" fmla="*/ 5795027 h 5795027"/>
                <a:gd name="connsiteX13" fmla="*/ 1950069 w 4282900"/>
                <a:gd name="connsiteY13" fmla="*/ 5630311 h 5795027"/>
                <a:gd name="connsiteX14" fmla="*/ 559353 w 4282900"/>
                <a:gd name="connsiteY14" fmla="*/ 4939455 h 5795027"/>
                <a:gd name="connsiteX15" fmla="*/ 0 w 4282900"/>
                <a:gd name="connsiteY15" fmla="*/ 3746068 h 5795027"/>
                <a:gd name="connsiteX16" fmla="*/ 0 w 4282900"/>
                <a:gd name="connsiteY16" fmla="*/ 3441681 h 5795027"/>
                <a:gd name="connsiteX17" fmla="*/ 0 w 4282900"/>
                <a:gd name="connsiteY17" fmla="*/ 3042471 h 5795027"/>
                <a:gd name="connsiteX18" fmla="*/ 0 w 4282900"/>
                <a:gd name="connsiteY18" fmla="*/ 2752557 h 5795027"/>
                <a:gd name="connsiteX19" fmla="*/ 0 w 4282900"/>
                <a:gd name="connsiteY19" fmla="*/ 2231503 h 5795027"/>
                <a:gd name="connsiteX20" fmla="*/ 0 w 4282900"/>
                <a:gd name="connsiteY20" fmla="*/ 2048959 h 5795027"/>
                <a:gd name="connsiteX21" fmla="*/ 559354 w 4282900"/>
                <a:gd name="connsiteY21" fmla="*/ 855573 h 5795027"/>
                <a:gd name="connsiteX22" fmla="*/ 1950071 w 4282900"/>
                <a:gd name="connsiteY22" fmla="*/ 164715 h 5795027"/>
                <a:gd name="connsiteX23" fmla="*/ 2144960 w 4282900"/>
                <a:gd name="connsiteY23" fmla="*/ 0 h 5795027"/>
                <a:gd name="connsiteX0" fmla="*/ 3723546 w 4282900"/>
                <a:gd name="connsiteY0" fmla="*/ 855573 h 5795027"/>
                <a:gd name="connsiteX1" fmla="*/ 4282900 w 4282900"/>
                <a:gd name="connsiteY1" fmla="*/ 2048959 h 5795027"/>
                <a:gd name="connsiteX2" fmla="*/ 4282900 w 4282900"/>
                <a:gd name="connsiteY2" fmla="*/ 2231503 h 5795027"/>
                <a:gd name="connsiteX3" fmla="*/ 4282900 w 4282900"/>
                <a:gd name="connsiteY3" fmla="*/ 2752557 h 5795027"/>
                <a:gd name="connsiteX4" fmla="*/ 4282900 w 4282900"/>
                <a:gd name="connsiteY4" fmla="*/ 3042471 h 5795027"/>
                <a:gd name="connsiteX5" fmla="*/ 4282900 w 4282900"/>
                <a:gd name="connsiteY5" fmla="*/ 3441681 h 5795027"/>
                <a:gd name="connsiteX6" fmla="*/ 4282900 w 4282900"/>
                <a:gd name="connsiteY6" fmla="*/ 3746068 h 5795027"/>
                <a:gd name="connsiteX7" fmla="*/ 3723546 w 4282900"/>
                <a:gd name="connsiteY7" fmla="*/ 4939455 h 5795027"/>
                <a:gd name="connsiteX8" fmla="*/ 2332829 w 4282900"/>
                <a:gd name="connsiteY8" fmla="*/ 5630311 h 5795027"/>
                <a:gd name="connsiteX9" fmla="*/ 2137940 w 4282900"/>
                <a:gd name="connsiteY9" fmla="*/ 5795027 h 5795027"/>
                <a:gd name="connsiteX10" fmla="*/ 1950069 w 4282900"/>
                <a:gd name="connsiteY10" fmla="*/ 5630311 h 5795027"/>
                <a:gd name="connsiteX11" fmla="*/ 559353 w 4282900"/>
                <a:gd name="connsiteY11" fmla="*/ 4939455 h 5795027"/>
                <a:gd name="connsiteX12" fmla="*/ 0 w 4282900"/>
                <a:gd name="connsiteY12" fmla="*/ 3746068 h 5795027"/>
                <a:gd name="connsiteX13" fmla="*/ 0 w 4282900"/>
                <a:gd name="connsiteY13" fmla="*/ 3441681 h 5795027"/>
                <a:gd name="connsiteX14" fmla="*/ 0 w 4282900"/>
                <a:gd name="connsiteY14" fmla="*/ 3042471 h 5795027"/>
                <a:gd name="connsiteX15" fmla="*/ 0 w 4282900"/>
                <a:gd name="connsiteY15" fmla="*/ 2752557 h 5795027"/>
                <a:gd name="connsiteX16" fmla="*/ 0 w 4282900"/>
                <a:gd name="connsiteY16" fmla="*/ 2231503 h 5795027"/>
                <a:gd name="connsiteX17" fmla="*/ 0 w 4282900"/>
                <a:gd name="connsiteY17" fmla="*/ 2048959 h 5795027"/>
                <a:gd name="connsiteX18" fmla="*/ 559354 w 4282900"/>
                <a:gd name="connsiteY18" fmla="*/ 855573 h 5795027"/>
                <a:gd name="connsiteX19" fmla="*/ 1950071 w 4282900"/>
                <a:gd name="connsiteY19" fmla="*/ 164715 h 5795027"/>
                <a:gd name="connsiteX20" fmla="*/ 2144960 w 4282900"/>
                <a:gd name="connsiteY20" fmla="*/ 0 h 5795027"/>
                <a:gd name="connsiteX21" fmla="*/ 2332832 w 4282900"/>
                <a:gd name="connsiteY21" fmla="*/ 164715 h 5795027"/>
                <a:gd name="connsiteX22" fmla="*/ 2976290 w 4282900"/>
                <a:gd name="connsiteY22" fmla="*/ 524033 h 5795027"/>
                <a:gd name="connsiteX23" fmla="*/ 3888635 w 4282900"/>
                <a:gd name="connsiteY23" fmla="*/ 1020662 h 5795027"/>
                <a:gd name="connsiteX0" fmla="*/ 4282900 w 4282900"/>
                <a:gd name="connsiteY0" fmla="*/ 2048959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559354 w 4282900"/>
                <a:gd name="connsiteY17" fmla="*/ 855573 h 5795027"/>
                <a:gd name="connsiteX18" fmla="*/ 1950071 w 4282900"/>
                <a:gd name="connsiteY18" fmla="*/ 164715 h 5795027"/>
                <a:gd name="connsiteX19" fmla="*/ 2144960 w 4282900"/>
                <a:gd name="connsiteY19" fmla="*/ 0 h 5795027"/>
                <a:gd name="connsiteX20" fmla="*/ 2332832 w 4282900"/>
                <a:gd name="connsiteY20" fmla="*/ 164715 h 5795027"/>
                <a:gd name="connsiteX21" fmla="*/ 2976290 w 4282900"/>
                <a:gd name="connsiteY21" fmla="*/ 524033 h 5795027"/>
                <a:gd name="connsiteX22" fmla="*/ 3888635 w 4282900"/>
                <a:gd name="connsiteY22" fmla="*/ 1020662 h 5795027"/>
                <a:gd name="connsiteX0" fmla="*/ 4282900 w 4282900"/>
                <a:gd name="connsiteY0" fmla="*/ 2048959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559354 w 4282900"/>
                <a:gd name="connsiteY17" fmla="*/ 855573 h 5795027"/>
                <a:gd name="connsiteX18" fmla="*/ 1950071 w 4282900"/>
                <a:gd name="connsiteY18" fmla="*/ 164715 h 5795027"/>
                <a:gd name="connsiteX19" fmla="*/ 2144960 w 4282900"/>
                <a:gd name="connsiteY19" fmla="*/ 0 h 5795027"/>
                <a:gd name="connsiteX20" fmla="*/ 2332832 w 4282900"/>
                <a:gd name="connsiteY20" fmla="*/ 164715 h 5795027"/>
                <a:gd name="connsiteX21" fmla="*/ 2976290 w 4282900"/>
                <a:gd name="connsiteY21" fmla="*/ 524033 h 5795027"/>
                <a:gd name="connsiteX0" fmla="*/ 4282900 w 4282900"/>
                <a:gd name="connsiteY0" fmla="*/ 2231503 h 5795027"/>
                <a:gd name="connsiteX1" fmla="*/ 4282900 w 4282900"/>
                <a:gd name="connsiteY1" fmla="*/ 2752557 h 5795027"/>
                <a:gd name="connsiteX2" fmla="*/ 4282900 w 4282900"/>
                <a:gd name="connsiteY2" fmla="*/ 3042471 h 5795027"/>
                <a:gd name="connsiteX3" fmla="*/ 4282900 w 4282900"/>
                <a:gd name="connsiteY3" fmla="*/ 3441681 h 5795027"/>
                <a:gd name="connsiteX4" fmla="*/ 4282900 w 4282900"/>
                <a:gd name="connsiteY4" fmla="*/ 3746068 h 5795027"/>
                <a:gd name="connsiteX5" fmla="*/ 3723546 w 4282900"/>
                <a:gd name="connsiteY5" fmla="*/ 4939455 h 5795027"/>
                <a:gd name="connsiteX6" fmla="*/ 2332829 w 4282900"/>
                <a:gd name="connsiteY6" fmla="*/ 5630311 h 5795027"/>
                <a:gd name="connsiteX7" fmla="*/ 2137940 w 4282900"/>
                <a:gd name="connsiteY7" fmla="*/ 5795027 h 5795027"/>
                <a:gd name="connsiteX8" fmla="*/ 1950069 w 4282900"/>
                <a:gd name="connsiteY8" fmla="*/ 5630311 h 5795027"/>
                <a:gd name="connsiteX9" fmla="*/ 559353 w 4282900"/>
                <a:gd name="connsiteY9" fmla="*/ 4939455 h 5795027"/>
                <a:gd name="connsiteX10" fmla="*/ 0 w 4282900"/>
                <a:gd name="connsiteY10" fmla="*/ 3746068 h 5795027"/>
                <a:gd name="connsiteX11" fmla="*/ 0 w 4282900"/>
                <a:gd name="connsiteY11" fmla="*/ 3441681 h 5795027"/>
                <a:gd name="connsiteX12" fmla="*/ 0 w 4282900"/>
                <a:gd name="connsiteY12" fmla="*/ 3042471 h 5795027"/>
                <a:gd name="connsiteX13" fmla="*/ 0 w 4282900"/>
                <a:gd name="connsiteY13" fmla="*/ 2752557 h 5795027"/>
                <a:gd name="connsiteX14" fmla="*/ 0 w 4282900"/>
                <a:gd name="connsiteY14" fmla="*/ 2231503 h 5795027"/>
                <a:gd name="connsiteX15" fmla="*/ 0 w 4282900"/>
                <a:gd name="connsiteY15" fmla="*/ 2048959 h 5795027"/>
                <a:gd name="connsiteX16" fmla="*/ 559354 w 4282900"/>
                <a:gd name="connsiteY16" fmla="*/ 855573 h 5795027"/>
                <a:gd name="connsiteX17" fmla="*/ 1950071 w 4282900"/>
                <a:gd name="connsiteY17" fmla="*/ 164715 h 5795027"/>
                <a:gd name="connsiteX18" fmla="*/ 2144960 w 4282900"/>
                <a:gd name="connsiteY18" fmla="*/ 0 h 5795027"/>
                <a:gd name="connsiteX19" fmla="*/ 2332832 w 4282900"/>
                <a:gd name="connsiteY19" fmla="*/ 164715 h 5795027"/>
                <a:gd name="connsiteX20" fmla="*/ 2976290 w 4282900"/>
                <a:gd name="connsiteY20" fmla="*/ 524033 h 5795027"/>
                <a:gd name="connsiteX0" fmla="*/ 4282900 w 4282900"/>
                <a:gd name="connsiteY0" fmla="*/ 2752557 h 5795027"/>
                <a:gd name="connsiteX1" fmla="*/ 4282900 w 4282900"/>
                <a:gd name="connsiteY1" fmla="*/ 3042471 h 5795027"/>
                <a:gd name="connsiteX2" fmla="*/ 4282900 w 4282900"/>
                <a:gd name="connsiteY2" fmla="*/ 3441681 h 5795027"/>
                <a:gd name="connsiteX3" fmla="*/ 4282900 w 4282900"/>
                <a:gd name="connsiteY3" fmla="*/ 3746068 h 5795027"/>
                <a:gd name="connsiteX4" fmla="*/ 3723546 w 4282900"/>
                <a:gd name="connsiteY4" fmla="*/ 4939455 h 5795027"/>
                <a:gd name="connsiteX5" fmla="*/ 2332829 w 4282900"/>
                <a:gd name="connsiteY5" fmla="*/ 5630311 h 5795027"/>
                <a:gd name="connsiteX6" fmla="*/ 2137940 w 4282900"/>
                <a:gd name="connsiteY6" fmla="*/ 5795027 h 5795027"/>
                <a:gd name="connsiteX7" fmla="*/ 1950069 w 4282900"/>
                <a:gd name="connsiteY7" fmla="*/ 5630311 h 5795027"/>
                <a:gd name="connsiteX8" fmla="*/ 559353 w 4282900"/>
                <a:gd name="connsiteY8" fmla="*/ 4939455 h 5795027"/>
                <a:gd name="connsiteX9" fmla="*/ 0 w 4282900"/>
                <a:gd name="connsiteY9" fmla="*/ 3746068 h 5795027"/>
                <a:gd name="connsiteX10" fmla="*/ 0 w 4282900"/>
                <a:gd name="connsiteY10" fmla="*/ 3441681 h 5795027"/>
                <a:gd name="connsiteX11" fmla="*/ 0 w 4282900"/>
                <a:gd name="connsiteY11" fmla="*/ 3042471 h 5795027"/>
                <a:gd name="connsiteX12" fmla="*/ 0 w 4282900"/>
                <a:gd name="connsiteY12" fmla="*/ 2752557 h 5795027"/>
                <a:gd name="connsiteX13" fmla="*/ 0 w 4282900"/>
                <a:gd name="connsiteY13" fmla="*/ 2231503 h 5795027"/>
                <a:gd name="connsiteX14" fmla="*/ 0 w 4282900"/>
                <a:gd name="connsiteY14" fmla="*/ 2048959 h 5795027"/>
                <a:gd name="connsiteX15" fmla="*/ 559354 w 4282900"/>
                <a:gd name="connsiteY15" fmla="*/ 855573 h 5795027"/>
                <a:gd name="connsiteX16" fmla="*/ 1950071 w 4282900"/>
                <a:gd name="connsiteY16" fmla="*/ 164715 h 5795027"/>
                <a:gd name="connsiteX17" fmla="*/ 2144960 w 4282900"/>
                <a:gd name="connsiteY17" fmla="*/ 0 h 5795027"/>
                <a:gd name="connsiteX18" fmla="*/ 2332832 w 4282900"/>
                <a:gd name="connsiteY18" fmla="*/ 164715 h 5795027"/>
                <a:gd name="connsiteX19" fmla="*/ 2976290 w 4282900"/>
                <a:gd name="connsiteY19" fmla="*/ 524033 h 5795027"/>
                <a:gd name="connsiteX0" fmla="*/ 4282900 w 4282900"/>
                <a:gd name="connsiteY0" fmla="*/ 3042471 h 5795027"/>
                <a:gd name="connsiteX1" fmla="*/ 4282900 w 4282900"/>
                <a:gd name="connsiteY1" fmla="*/ 3441681 h 5795027"/>
                <a:gd name="connsiteX2" fmla="*/ 4282900 w 4282900"/>
                <a:gd name="connsiteY2" fmla="*/ 3746068 h 5795027"/>
                <a:gd name="connsiteX3" fmla="*/ 3723546 w 4282900"/>
                <a:gd name="connsiteY3" fmla="*/ 4939455 h 5795027"/>
                <a:gd name="connsiteX4" fmla="*/ 2332829 w 4282900"/>
                <a:gd name="connsiteY4" fmla="*/ 5630311 h 5795027"/>
                <a:gd name="connsiteX5" fmla="*/ 2137940 w 4282900"/>
                <a:gd name="connsiteY5" fmla="*/ 5795027 h 5795027"/>
                <a:gd name="connsiteX6" fmla="*/ 1950069 w 4282900"/>
                <a:gd name="connsiteY6" fmla="*/ 5630311 h 5795027"/>
                <a:gd name="connsiteX7" fmla="*/ 559353 w 4282900"/>
                <a:gd name="connsiteY7" fmla="*/ 4939455 h 5795027"/>
                <a:gd name="connsiteX8" fmla="*/ 0 w 4282900"/>
                <a:gd name="connsiteY8" fmla="*/ 3746068 h 5795027"/>
                <a:gd name="connsiteX9" fmla="*/ 0 w 4282900"/>
                <a:gd name="connsiteY9" fmla="*/ 3441681 h 5795027"/>
                <a:gd name="connsiteX10" fmla="*/ 0 w 4282900"/>
                <a:gd name="connsiteY10" fmla="*/ 3042471 h 5795027"/>
                <a:gd name="connsiteX11" fmla="*/ 0 w 4282900"/>
                <a:gd name="connsiteY11" fmla="*/ 2752557 h 5795027"/>
                <a:gd name="connsiteX12" fmla="*/ 0 w 4282900"/>
                <a:gd name="connsiteY12" fmla="*/ 2231503 h 5795027"/>
                <a:gd name="connsiteX13" fmla="*/ 0 w 4282900"/>
                <a:gd name="connsiteY13" fmla="*/ 2048959 h 5795027"/>
                <a:gd name="connsiteX14" fmla="*/ 559354 w 4282900"/>
                <a:gd name="connsiteY14" fmla="*/ 855573 h 5795027"/>
                <a:gd name="connsiteX15" fmla="*/ 1950071 w 4282900"/>
                <a:gd name="connsiteY15" fmla="*/ 164715 h 5795027"/>
                <a:gd name="connsiteX16" fmla="*/ 2144960 w 4282900"/>
                <a:gd name="connsiteY16" fmla="*/ 0 h 5795027"/>
                <a:gd name="connsiteX17" fmla="*/ 2332832 w 4282900"/>
                <a:gd name="connsiteY17" fmla="*/ 164715 h 5795027"/>
                <a:gd name="connsiteX18" fmla="*/ 2976290 w 4282900"/>
                <a:gd name="connsiteY18" fmla="*/ 524033 h 5795027"/>
                <a:gd name="connsiteX0" fmla="*/ 4282900 w 4282900"/>
                <a:gd name="connsiteY0" fmla="*/ 3441681 h 5795027"/>
                <a:gd name="connsiteX1" fmla="*/ 4282900 w 4282900"/>
                <a:gd name="connsiteY1" fmla="*/ 3746068 h 5795027"/>
                <a:gd name="connsiteX2" fmla="*/ 3723546 w 4282900"/>
                <a:gd name="connsiteY2" fmla="*/ 4939455 h 5795027"/>
                <a:gd name="connsiteX3" fmla="*/ 2332829 w 4282900"/>
                <a:gd name="connsiteY3" fmla="*/ 5630311 h 5795027"/>
                <a:gd name="connsiteX4" fmla="*/ 2137940 w 4282900"/>
                <a:gd name="connsiteY4" fmla="*/ 5795027 h 5795027"/>
                <a:gd name="connsiteX5" fmla="*/ 1950069 w 4282900"/>
                <a:gd name="connsiteY5" fmla="*/ 5630311 h 5795027"/>
                <a:gd name="connsiteX6" fmla="*/ 559353 w 4282900"/>
                <a:gd name="connsiteY6" fmla="*/ 4939455 h 5795027"/>
                <a:gd name="connsiteX7" fmla="*/ 0 w 4282900"/>
                <a:gd name="connsiteY7" fmla="*/ 3746068 h 5795027"/>
                <a:gd name="connsiteX8" fmla="*/ 0 w 4282900"/>
                <a:gd name="connsiteY8" fmla="*/ 3441681 h 5795027"/>
                <a:gd name="connsiteX9" fmla="*/ 0 w 4282900"/>
                <a:gd name="connsiteY9" fmla="*/ 3042471 h 5795027"/>
                <a:gd name="connsiteX10" fmla="*/ 0 w 4282900"/>
                <a:gd name="connsiteY10" fmla="*/ 2752557 h 5795027"/>
                <a:gd name="connsiteX11" fmla="*/ 0 w 4282900"/>
                <a:gd name="connsiteY11" fmla="*/ 2231503 h 5795027"/>
                <a:gd name="connsiteX12" fmla="*/ 0 w 4282900"/>
                <a:gd name="connsiteY12" fmla="*/ 2048959 h 5795027"/>
                <a:gd name="connsiteX13" fmla="*/ 559354 w 4282900"/>
                <a:gd name="connsiteY13" fmla="*/ 855573 h 5795027"/>
                <a:gd name="connsiteX14" fmla="*/ 1950071 w 4282900"/>
                <a:gd name="connsiteY14" fmla="*/ 164715 h 5795027"/>
                <a:gd name="connsiteX15" fmla="*/ 2144960 w 4282900"/>
                <a:gd name="connsiteY15" fmla="*/ 0 h 5795027"/>
                <a:gd name="connsiteX16" fmla="*/ 2332832 w 4282900"/>
                <a:gd name="connsiteY16" fmla="*/ 164715 h 5795027"/>
                <a:gd name="connsiteX17" fmla="*/ 2976290 w 4282900"/>
                <a:gd name="connsiteY17" fmla="*/ 524033 h 5795027"/>
                <a:gd name="connsiteX0" fmla="*/ 4282900 w 4282900"/>
                <a:gd name="connsiteY0" fmla="*/ 3441681 h 5795027"/>
                <a:gd name="connsiteX1" fmla="*/ 3723546 w 4282900"/>
                <a:gd name="connsiteY1" fmla="*/ 4939455 h 5795027"/>
                <a:gd name="connsiteX2" fmla="*/ 2332829 w 4282900"/>
                <a:gd name="connsiteY2" fmla="*/ 5630311 h 5795027"/>
                <a:gd name="connsiteX3" fmla="*/ 2137940 w 4282900"/>
                <a:gd name="connsiteY3" fmla="*/ 5795027 h 5795027"/>
                <a:gd name="connsiteX4" fmla="*/ 1950069 w 4282900"/>
                <a:gd name="connsiteY4" fmla="*/ 5630311 h 5795027"/>
                <a:gd name="connsiteX5" fmla="*/ 559353 w 4282900"/>
                <a:gd name="connsiteY5" fmla="*/ 4939455 h 5795027"/>
                <a:gd name="connsiteX6" fmla="*/ 0 w 4282900"/>
                <a:gd name="connsiteY6" fmla="*/ 3746068 h 5795027"/>
                <a:gd name="connsiteX7" fmla="*/ 0 w 4282900"/>
                <a:gd name="connsiteY7" fmla="*/ 3441681 h 5795027"/>
                <a:gd name="connsiteX8" fmla="*/ 0 w 4282900"/>
                <a:gd name="connsiteY8" fmla="*/ 3042471 h 5795027"/>
                <a:gd name="connsiteX9" fmla="*/ 0 w 4282900"/>
                <a:gd name="connsiteY9" fmla="*/ 2752557 h 5795027"/>
                <a:gd name="connsiteX10" fmla="*/ 0 w 4282900"/>
                <a:gd name="connsiteY10" fmla="*/ 2231503 h 5795027"/>
                <a:gd name="connsiteX11" fmla="*/ 0 w 4282900"/>
                <a:gd name="connsiteY11" fmla="*/ 2048959 h 5795027"/>
                <a:gd name="connsiteX12" fmla="*/ 559354 w 4282900"/>
                <a:gd name="connsiteY12" fmla="*/ 855573 h 5795027"/>
                <a:gd name="connsiteX13" fmla="*/ 1950071 w 4282900"/>
                <a:gd name="connsiteY13" fmla="*/ 164715 h 5795027"/>
                <a:gd name="connsiteX14" fmla="*/ 2144960 w 4282900"/>
                <a:gd name="connsiteY14" fmla="*/ 0 h 5795027"/>
                <a:gd name="connsiteX15" fmla="*/ 2332832 w 4282900"/>
                <a:gd name="connsiteY15" fmla="*/ 164715 h 5795027"/>
                <a:gd name="connsiteX16" fmla="*/ 2976290 w 4282900"/>
                <a:gd name="connsiteY16" fmla="*/ 524033 h 5795027"/>
                <a:gd name="connsiteX0" fmla="*/ 3723546 w 3723546"/>
                <a:gd name="connsiteY0" fmla="*/ 4939455 h 5795027"/>
                <a:gd name="connsiteX1" fmla="*/ 2332829 w 3723546"/>
                <a:gd name="connsiteY1" fmla="*/ 5630311 h 5795027"/>
                <a:gd name="connsiteX2" fmla="*/ 2137940 w 3723546"/>
                <a:gd name="connsiteY2" fmla="*/ 5795027 h 5795027"/>
                <a:gd name="connsiteX3" fmla="*/ 1950069 w 3723546"/>
                <a:gd name="connsiteY3" fmla="*/ 5630311 h 5795027"/>
                <a:gd name="connsiteX4" fmla="*/ 559353 w 3723546"/>
                <a:gd name="connsiteY4" fmla="*/ 4939455 h 5795027"/>
                <a:gd name="connsiteX5" fmla="*/ 0 w 3723546"/>
                <a:gd name="connsiteY5" fmla="*/ 3746068 h 5795027"/>
                <a:gd name="connsiteX6" fmla="*/ 0 w 3723546"/>
                <a:gd name="connsiteY6" fmla="*/ 3441681 h 5795027"/>
                <a:gd name="connsiteX7" fmla="*/ 0 w 3723546"/>
                <a:gd name="connsiteY7" fmla="*/ 3042471 h 5795027"/>
                <a:gd name="connsiteX8" fmla="*/ 0 w 3723546"/>
                <a:gd name="connsiteY8" fmla="*/ 2752557 h 5795027"/>
                <a:gd name="connsiteX9" fmla="*/ 0 w 3723546"/>
                <a:gd name="connsiteY9" fmla="*/ 2231503 h 5795027"/>
                <a:gd name="connsiteX10" fmla="*/ 0 w 3723546"/>
                <a:gd name="connsiteY10" fmla="*/ 2048959 h 5795027"/>
                <a:gd name="connsiteX11" fmla="*/ 559354 w 3723546"/>
                <a:gd name="connsiteY11" fmla="*/ 855573 h 5795027"/>
                <a:gd name="connsiteX12" fmla="*/ 1950071 w 3723546"/>
                <a:gd name="connsiteY12" fmla="*/ 164715 h 5795027"/>
                <a:gd name="connsiteX13" fmla="*/ 2144960 w 3723546"/>
                <a:gd name="connsiteY13" fmla="*/ 0 h 5795027"/>
                <a:gd name="connsiteX14" fmla="*/ 2332832 w 3723546"/>
                <a:gd name="connsiteY14" fmla="*/ 164715 h 5795027"/>
                <a:gd name="connsiteX15" fmla="*/ 2976290 w 3723546"/>
                <a:gd name="connsiteY15" fmla="*/ 524033 h 5795027"/>
                <a:gd name="connsiteX0" fmla="*/ 3723546 w 3723546"/>
                <a:gd name="connsiteY0" fmla="*/ 4939455 h 5795027"/>
                <a:gd name="connsiteX1" fmla="*/ 2989878 w 3723546"/>
                <a:gd name="connsiteY1" fmla="*/ 5266109 h 5795027"/>
                <a:gd name="connsiteX2" fmla="*/ 2332829 w 3723546"/>
                <a:gd name="connsiteY2" fmla="*/ 5630311 h 5795027"/>
                <a:gd name="connsiteX3" fmla="*/ 2137940 w 3723546"/>
                <a:gd name="connsiteY3" fmla="*/ 5795027 h 5795027"/>
                <a:gd name="connsiteX4" fmla="*/ 1950069 w 3723546"/>
                <a:gd name="connsiteY4" fmla="*/ 5630311 h 5795027"/>
                <a:gd name="connsiteX5" fmla="*/ 559353 w 3723546"/>
                <a:gd name="connsiteY5" fmla="*/ 4939455 h 5795027"/>
                <a:gd name="connsiteX6" fmla="*/ 0 w 3723546"/>
                <a:gd name="connsiteY6" fmla="*/ 3746068 h 5795027"/>
                <a:gd name="connsiteX7" fmla="*/ 0 w 3723546"/>
                <a:gd name="connsiteY7" fmla="*/ 3441681 h 5795027"/>
                <a:gd name="connsiteX8" fmla="*/ 0 w 3723546"/>
                <a:gd name="connsiteY8" fmla="*/ 3042471 h 5795027"/>
                <a:gd name="connsiteX9" fmla="*/ 0 w 3723546"/>
                <a:gd name="connsiteY9" fmla="*/ 2752557 h 5795027"/>
                <a:gd name="connsiteX10" fmla="*/ 0 w 3723546"/>
                <a:gd name="connsiteY10" fmla="*/ 2231503 h 5795027"/>
                <a:gd name="connsiteX11" fmla="*/ 0 w 3723546"/>
                <a:gd name="connsiteY11" fmla="*/ 2048959 h 5795027"/>
                <a:gd name="connsiteX12" fmla="*/ 559354 w 3723546"/>
                <a:gd name="connsiteY12" fmla="*/ 855573 h 5795027"/>
                <a:gd name="connsiteX13" fmla="*/ 1950071 w 3723546"/>
                <a:gd name="connsiteY13" fmla="*/ 164715 h 5795027"/>
                <a:gd name="connsiteX14" fmla="*/ 2144960 w 3723546"/>
                <a:gd name="connsiteY14" fmla="*/ 0 h 5795027"/>
                <a:gd name="connsiteX15" fmla="*/ 2332832 w 3723546"/>
                <a:gd name="connsiteY15" fmla="*/ 164715 h 5795027"/>
                <a:gd name="connsiteX16" fmla="*/ 2976290 w 3723546"/>
                <a:gd name="connsiteY16" fmla="*/ 524033 h 5795027"/>
                <a:gd name="connsiteX0" fmla="*/ 2989878 w 2989878"/>
                <a:gd name="connsiteY0" fmla="*/ 5266109 h 5795027"/>
                <a:gd name="connsiteX1" fmla="*/ 2332829 w 2989878"/>
                <a:gd name="connsiteY1" fmla="*/ 5630311 h 5795027"/>
                <a:gd name="connsiteX2" fmla="*/ 2137940 w 2989878"/>
                <a:gd name="connsiteY2" fmla="*/ 5795027 h 5795027"/>
                <a:gd name="connsiteX3" fmla="*/ 1950069 w 2989878"/>
                <a:gd name="connsiteY3" fmla="*/ 5630311 h 5795027"/>
                <a:gd name="connsiteX4" fmla="*/ 559353 w 2989878"/>
                <a:gd name="connsiteY4" fmla="*/ 4939455 h 5795027"/>
                <a:gd name="connsiteX5" fmla="*/ 0 w 2989878"/>
                <a:gd name="connsiteY5" fmla="*/ 3746068 h 5795027"/>
                <a:gd name="connsiteX6" fmla="*/ 0 w 2989878"/>
                <a:gd name="connsiteY6" fmla="*/ 3441681 h 5795027"/>
                <a:gd name="connsiteX7" fmla="*/ 0 w 2989878"/>
                <a:gd name="connsiteY7" fmla="*/ 3042471 h 5795027"/>
                <a:gd name="connsiteX8" fmla="*/ 0 w 2989878"/>
                <a:gd name="connsiteY8" fmla="*/ 2752557 h 5795027"/>
                <a:gd name="connsiteX9" fmla="*/ 0 w 2989878"/>
                <a:gd name="connsiteY9" fmla="*/ 2231503 h 5795027"/>
                <a:gd name="connsiteX10" fmla="*/ 0 w 2989878"/>
                <a:gd name="connsiteY10" fmla="*/ 2048959 h 5795027"/>
                <a:gd name="connsiteX11" fmla="*/ 559354 w 2989878"/>
                <a:gd name="connsiteY11" fmla="*/ 855573 h 5795027"/>
                <a:gd name="connsiteX12" fmla="*/ 1950071 w 2989878"/>
                <a:gd name="connsiteY12" fmla="*/ 164715 h 5795027"/>
                <a:gd name="connsiteX13" fmla="*/ 2144960 w 2989878"/>
                <a:gd name="connsiteY13" fmla="*/ 0 h 5795027"/>
                <a:gd name="connsiteX14" fmla="*/ 2332832 w 2989878"/>
                <a:gd name="connsiteY14" fmla="*/ 164715 h 5795027"/>
                <a:gd name="connsiteX15" fmla="*/ 2976290 w 2989878"/>
                <a:gd name="connsiteY15" fmla="*/ 524033 h 5795027"/>
                <a:gd name="connsiteX0" fmla="*/ 2989878 w 2989878"/>
                <a:gd name="connsiteY0" fmla="*/ 5266109 h 5795027"/>
                <a:gd name="connsiteX1" fmla="*/ 2332829 w 2989878"/>
                <a:gd name="connsiteY1" fmla="*/ 5630311 h 5795027"/>
                <a:gd name="connsiteX2" fmla="*/ 2137940 w 2989878"/>
                <a:gd name="connsiteY2" fmla="*/ 5795027 h 5795027"/>
                <a:gd name="connsiteX3" fmla="*/ 1950069 w 2989878"/>
                <a:gd name="connsiteY3" fmla="*/ 5630311 h 5795027"/>
                <a:gd name="connsiteX4" fmla="*/ 559353 w 2989878"/>
                <a:gd name="connsiteY4" fmla="*/ 4939455 h 5795027"/>
                <a:gd name="connsiteX5" fmla="*/ 0 w 2989878"/>
                <a:gd name="connsiteY5" fmla="*/ 3746068 h 5795027"/>
                <a:gd name="connsiteX6" fmla="*/ 0 w 2989878"/>
                <a:gd name="connsiteY6" fmla="*/ 3441681 h 5795027"/>
                <a:gd name="connsiteX7" fmla="*/ 0 w 2989878"/>
                <a:gd name="connsiteY7" fmla="*/ 3042471 h 5795027"/>
                <a:gd name="connsiteX8" fmla="*/ 0 w 2989878"/>
                <a:gd name="connsiteY8" fmla="*/ 2752557 h 5795027"/>
                <a:gd name="connsiteX9" fmla="*/ 0 w 2989878"/>
                <a:gd name="connsiteY9" fmla="*/ 2231503 h 5795027"/>
                <a:gd name="connsiteX10" fmla="*/ 0 w 2989878"/>
                <a:gd name="connsiteY10" fmla="*/ 2048959 h 5795027"/>
                <a:gd name="connsiteX11" fmla="*/ 559354 w 2989878"/>
                <a:gd name="connsiteY11" fmla="*/ 855573 h 5795027"/>
                <a:gd name="connsiteX12" fmla="*/ 1950071 w 2989878"/>
                <a:gd name="connsiteY12" fmla="*/ 164715 h 5795027"/>
                <a:gd name="connsiteX13" fmla="*/ 2144960 w 2989878"/>
                <a:gd name="connsiteY13" fmla="*/ 0 h 5795027"/>
                <a:gd name="connsiteX14" fmla="*/ 2332832 w 2989878"/>
                <a:gd name="connsiteY14" fmla="*/ 164715 h 5795027"/>
                <a:gd name="connsiteX15" fmla="*/ 2976290 w 2989878"/>
                <a:gd name="connsiteY15" fmla="*/ 524033 h 5795027"/>
                <a:gd name="connsiteX0" fmla="*/ 2955049 w 2976290"/>
                <a:gd name="connsiteY0" fmla="*/ 5266109 h 5795027"/>
                <a:gd name="connsiteX1" fmla="*/ 2332829 w 2976290"/>
                <a:gd name="connsiteY1" fmla="*/ 5630311 h 5795027"/>
                <a:gd name="connsiteX2" fmla="*/ 2137940 w 2976290"/>
                <a:gd name="connsiteY2" fmla="*/ 5795027 h 5795027"/>
                <a:gd name="connsiteX3" fmla="*/ 1950069 w 2976290"/>
                <a:gd name="connsiteY3" fmla="*/ 5630311 h 5795027"/>
                <a:gd name="connsiteX4" fmla="*/ 559353 w 2976290"/>
                <a:gd name="connsiteY4" fmla="*/ 4939455 h 5795027"/>
                <a:gd name="connsiteX5" fmla="*/ 0 w 2976290"/>
                <a:gd name="connsiteY5" fmla="*/ 3746068 h 5795027"/>
                <a:gd name="connsiteX6" fmla="*/ 0 w 2976290"/>
                <a:gd name="connsiteY6" fmla="*/ 3441681 h 5795027"/>
                <a:gd name="connsiteX7" fmla="*/ 0 w 2976290"/>
                <a:gd name="connsiteY7" fmla="*/ 3042471 h 5795027"/>
                <a:gd name="connsiteX8" fmla="*/ 0 w 2976290"/>
                <a:gd name="connsiteY8" fmla="*/ 2752557 h 5795027"/>
                <a:gd name="connsiteX9" fmla="*/ 0 w 2976290"/>
                <a:gd name="connsiteY9" fmla="*/ 2231503 h 5795027"/>
                <a:gd name="connsiteX10" fmla="*/ 0 w 2976290"/>
                <a:gd name="connsiteY10" fmla="*/ 2048959 h 5795027"/>
                <a:gd name="connsiteX11" fmla="*/ 559354 w 2976290"/>
                <a:gd name="connsiteY11" fmla="*/ 855573 h 5795027"/>
                <a:gd name="connsiteX12" fmla="*/ 1950071 w 2976290"/>
                <a:gd name="connsiteY12" fmla="*/ 164715 h 5795027"/>
                <a:gd name="connsiteX13" fmla="*/ 2144960 w 2976290"/>
                <a:gd name="connsiteY13" fmla="*/ 0 h 5795027"/>
                <a:gd name="connsiteX14" fmla="*/ 2332832 w 2976290"/>
                <a:gd name="connsiteY14" fmla="*/ 164715 h 5795027"/>
                <a:gd name="connsiteX15" fmla="*/ 2976290 w 2976290"/>
                <a:gd name="connsiteY15" fmla="*/ 524033 h 5795027"/>
                <a:gd name="connsiteX0" fmla="*/ 2955049 w 2976290"/>
                <a:gd name="connsiteY0" fmla="*/ 5266109 h 5795027"/>
                <a:gd name="connsiteX1" fmla="*/ 2332829 w 2976290"/>
                <a:gd name="connsiteY1" fmla="*/ 5630311 h 5795027"/>
                <a:gd name="connsiteX2" fmla="*/ 2137940 w 2976290"/>
                <a:gd name="connsiteY2" fmla="*/ 5795027 h 5795027"/>
                <a:gd name="connsiteX3" fmla="*/ 1950069 w 2976290"/>
                <a:gd name="connsiteY3" fmla="*/ 5630311 h 5795027"/>
                <a:gd name="connsiteX4" fmla="*/ 559353 w 2976290"/>
                <a:gd name="connsiteY4" fmla="*/ 4939455 h 5795027"/>
                <a:gd name="connsiteX5" fmla="*/ 0 w 2976290"/>
                <a:gd name="connsiteY5" fmla="*/ 3746068 h 5795027"/>
                <a:gd name="connsiteX6" fmla="*/ 0 w 2976290"/>
                <a:gd name="connsiteY6" fmla="*/ 3441681 h 5795027"/>
                <a:gd name="connsiteX7" fmla="*/ 0 w 2976290"/>
                <a:gd name="connsiteY7" fmla="*/ 3042471 h 5795027"/>
                <a:gd name="connsiteX8" fmla="*/ 0 w 2976290"/>
                <a:gd name="connsiteY8" fmla="*/ 2752557 h 5795027"/>
                <a:gd name="connsiteX9" fmla="*/ 0 w 2976290"/>
                <a:gd name="connsiteY9" fmla="*/ 2231503 h 5795027"/>
                <a:gd name="connsiteX10" fmla="*/ 0 w 2976290"/>
                <a:gd name="connsiteY10" fmla="*/ 2048959 h 5795027"/>
                <a:gd name="connsiteX11" fmla="*/ 559354 w 2976290"/>
                <a:gd name="connsiteY11" fmla="*/ 855573 h 5795027"/>
                <a:gd name="connsiteX12" fmla="*/ 1950071 w 2976290"/>
                <a:gd name="connsiteY12" fmla="*/ 164715 h 5795027"/>
                <a:gd name="connsiteX13" fmla="*/ 2144960 w 2976290"/>
                <a:gd name="connsiteY13" fmla="*/ 0 h 5795027"/>
                <a:gd name="connsiteX14" fmla="*/ 2332832 w 2976290"/>
                <a:gd name="connsiteY14" fmla="*/ 164715 h 5795027"/>
                <a:gd name="connsiteX15" fmla="*/ 2976290 w 2976290"/>
                <a:gd name="connsiteY15" fmla="*/ 524033 h 5795027"/>
                <a:gd name="connsiteX0" fmla="*/ 2955049 w 2976290"/>
                <a:gd name="connsiteY0" fmla="*/ 5266109 h 5795027"/>
                <a:gd name="connsiteX1" fmla="*/ 2332829 w 2976290"/>
                <a:gd name="connsiteY1" fmla="*/ 5630311 h 5795027"/>
                <a:gd name="connsiteX2" fmla="*/ 2137940 w 2976290"/>
                <a:gd name="connsiteY2" fmla="*/ 5795027 h 5795027"/>
                <a:gd name="connsiteX3" fmla="*/ 1950069 w 2976290"/>
                <a:gd name="connsiteY3" fmla="*/ 5630311 h 5795027"/>
                <a:gd name="connsiteX4" fmla="*/ 559353 w 2976290"/>
                <a:gd name="connsiteY4" fmla="*/ 4939455 h 5795027"/>
                <a:gd name="connsiteX5" fmla="*/ 0 w 2976290"/>
                <a:gd name="connsiteY5" fmla="*/ 3746068 h 5795027"/>
                <a:gd name="connsiteX6" fmla="*/ 0 w 2976290"/>
                <a:gd name="connsiteY6" fmla="*/ 3441681 h 5795027"/>
                <a:gd name="connsiteX7" fmla="*/ 0 w 2976290"/>
                <a:gd name="connsiteY7" fmla="*/ 3042471 h 5795027"/>
                <a:gd name="connsiteX8" fmla="*/ 0 w 2976290"/>
                <a:gd name="connsiteY8" fmla="*/ 2752557 h 5795027"/>
                <a:gd name="connsiteX9" fmla="*/ 0 w 2976290"/>
                <a:gd name="connsiteY9" fmla="*/ 2231503 h 5795027"/>
                <a:gd name="connsiteX10" fmla="*/ 0 w 2976290"/>
                <a:gd name="connsiteY10" fmla="*/ 2048959 h 5795027"/>
                <a:gd name="connsiteX11" fmla="*/ 559354 w 2976290"/>
                <a:gd name="connsiteY11" fmla="*/ 855573 h 5795027"/>
                <a:gd name="connsiteX12" fmla="*/ 1950071 w 2976290"/>
                <a:gd name="connsiteY12" fmla="*/ 164715 h 5795027"/>
                <a:gd name="connsiteX13" fmla="*/ 2144960 w 2976290"/>
                <a:gd name="connsiteY13" fmla="*/ 0 h 5795027"/>
                <a:gd name="connsiteX14" fmla="*/ 2332832 w 2976290"/>
                <a:gd name="connsiteY14" fmla="*/ 164715 h 5795027"/>
                <a:gd name="connsiteX15" fmla="*/ 2976290 w 2976290"/>
                <a:gd name="connsiteY15" fmla="*/ 524033 h 5795027"/>
                <a:gd name="connsiteX0" fmla="*/ 2955049 w 2976290"/>
                <a:gd name="connsiteY0" fmla="*/ 5266109 h 5795027"/>
                <a:gd name="connsiteX1" fmla="*/ 2332829 w 2976290"/>
                <a:gd name="connsiteY1" fmla="*/ 5630311 h 5795027"/>
                <a:gd name="connsiteX2" fmla="*/ 2137940 w 2976290"/>
                <a:gd name="connsiteY2" fmla="*/ 5795027 h 5795027"/>
                <a:gd name="connsiteX3" fmla="*/ 1950069 w 2976290"/>
                <a:gd name="connsiteY3" fmla="*/ 5630311 h 5795027"/>
                <a:gd name="connsiteX4" fmla="*/ 559353 w 2976290"/>
                <a:gd name="connsiteY4" fmla="*/ 4939455 h 5795027"/>
                <a:gd name="connsiteX5" fmla="*/ 0 w 2976290"/>
                <a:gd name="connsiteY5" fmla="*/ 3746068 h 5795027"/>
                <a:gd name="connsiteX6" fmla="*/ 0 w 2976290"/>
                <a:gd name="connsiteY6" fmla="*/ 3441681 h 5795027"/>
                <a:gd name="connsiteX7" fmla="*/ 0 w 2976290"/>
                <a:gd name="connsiteY7" fmla="*/ 3042471 h 5795027"/>
                <a:gd name="connsiteX8" fmla="*/ 0 w 2976290"/>
                <a:gd name="connsiteY8" fmla="*/ 2752557 h 5795027"/>
                <a:gd name="connsiteX9" fmla="*/ 0 w 2976290"/>
                <a:gd name="connsiteY9" fmla="*/ 2231503 h 5795027"/>
                <a:gd name="connsiteX10" fmla="*/ 0 w 2976290"/>
                <a:gd name="connsiteY10" fmla="*/ 2048959 h 5795027"/>
                <a:gd name="connsiteX11" fmla="*/ 559354 w 2976290"/>
                <a:gd name="connsiteY11" fmla="*/ 855573 h 5795027"/>
                <a:gd name="connsiteX12" fmla="*/ 1950071 w 2976290"/>
                <a:gd name="connsiteY12" fmla="*/ 164715 h 5795027"/>
                <a:gd name="connsiteX13" fmla="*/ 2144960 w 2976290"/>
                <a:gd name="connsiteY13" fmla="*/ 0 h 5795027"/>
                <a:gd name="connsiteX14" fmla="*/ 2332832 w 2976290"/>
                <a:gd name="connsiteY14" fmla="*/ 164715 h 5795027"/>
                <a:gd name="connsiteX15" fmla="*/ 2976290 w 2976290"/>
                <a:gd name="connsiteY15" fmla="*/ 524033 h 5795027"/>
                <a:gd name="connsiteX0" fmla="*/ 2955049 w 2976290"/>
                <a:gd name="connsiteY0" fmla="*/ 5266109 h 5795027"/>
                <a:gd name="connsiteX1" fmla="*/ 2332829 w 2976290"/>
                <a:gd name="connsiteY1" fmla="*/ 5630311 h 5795027"/>
                <a:gd name="connsiteX2" fmla="*/ 2137940 w 2976290"/>
                <a:gd name="connsiteY2" fmla="*/ 5795027 h 5795027"/>
                <a:gd name="connsiteX3" fmla="*/ 1950069 w 2976290"/>
                <a:gd name="connsiteY3" fmla="*/ 5630311 h 5795027"/>
                <a:gd name="connsiteX4" fmla="*/ 559353 w 2976290"/>
                <a:gd name="connsiteY4" fmla="*/ 4939455 h 5795027"/>
                <a:gd name="connsiteX5" fmla="*/ 0 w 2976290"/>
                <a:gd name="connsiteY5" fmla="*/ 3746068 h 5795027"/>
                <a:gd name="connsiteX6" fmla="*/ 0 w 2976290"/>
                <a:gd name="connsiteY6" fmla="*/ 3441681 h 5795027"/>
                <a:gd name="connsiteX7" fmla="*/ 0 w 2976290"/>
                <a:gd name="connsiteY7" fmla="*/ 3042471 h 5795027"/>
                <a:gd name="connsiteX8" fmla="*/ 0 w 2976290"/>
                <a:gd name="connsiteY8" fmla="*/ 2752557 h 5795027"/>
                <a:gd name="connsiteX9" fmla="*/ 0 w 2976290"/>
                <a:gd name="connsiteY9" fmla="*/ 2231503 h 5795027"/>
                <a:gd name="connsiteX10" fmla="*/ 0 w 2976290"/>
                <a:gd name="connsiteY10" fmla="*/ 2048959 h 5795027"/>
                <a:gd name="connsiteX11" fmla="*/ 559354 w 2976290"/>
                <a:gd name="connsiteY11" fmla="*/ 855573 h 5795027"/>
                <a:gd name="connsiteX12" fmla="*/ 1950071 w 2976290"/>
                <a:gd name="connsiteY12" fmla="*/ 164715 h 5795027"/>
                <a:gd name="connsiteX13" fmla="*/ 2144960 w 2976290"/>
                <a:gd name="connsiteY13" fmla="*/ 0 h 5795027"/>
                <a:gd name="connsiteX14" fmla="*/ 2332832 w 2976290"/>
                <a:gd name="connsiteY14" fmla="*/ 164715 h 5795027"/>
                <a:gd name="connsiteX15" fmla="*/ 2976290 w 2976290"/>
                <a:gd name="connsiteY15" fmla="*/ 524033 h 5795027"/>
                <a:gd name="connsiteX0" fmla="*/ 2955049 w 2987296"/>
                <a:gd name="connsiteY0" fmla="*/ 5266109 h 5795027"/>
                <a:gd name="connsiteX1" fmla="*/ 2332829 w 2987296"/>
                <a:gd name="connsiteY1" fmla="*/ 5630311 h 5795027"/>
                <a:gd name="connsiteX2" fmla="*/ 2137940 w 2987296"/>
                <a:gd name="connsiteY2" fmla="*/ 5795027 h 5795027"/>
                <a:gd name="connsiteX3" fmla="*/ 1950069 w 2987296"/>
                <a:gd name="connsiteY3" fmla="*/ 5630311 h 5795027"/>
                <a:gd name="connsiteX4" fmla="*/ 559353 w 2987296"/>
                <a:gd name="connsiteY4" fmla="*/ 4939455 h 5795027"/>
                <a:gd name="connsiteX5" fmla="*/ 0 w 2987296"/>
                <a:gd name="connsiteY5" fmla="*/ 3746068 h 5795027"/>
                <a:gd name="connsiteX6" fmla="*/ 0 w 2987296"/>
                <a:gd name="connsiteY6" fmla="*/ 3441681 h 5795027"/>
                <a:gd name="connsiteX7" fmla="*/ 0 w 2987296"/>
                <a:gd name="connsiteY7" fmla="*/ 3042471 h 5795027"/>
                <a:gd name="connsiteX8" fmla="*/ 0 w 2987296"/>
                <a:gd name="connsiteY8" fmla="*/ 2752557 h 5795027"/>
                <a:gd name="connsiteX9" fmla="*/ 0 w 2987296"/>
                <a:gd name="connsiteY9" fmla="*/ 2231503 h 5795027"/>
                <a:gd name="connsiteX10" fmla="*/ 0 w 2987296"/>
                <a:gd name="connsiteY10" fmla="*/ 2048959 h 5795027"/>
                <a:gd name="connsiteX11" fmla="*/ 559354 w 2987296"/>
                <a:gd name="connsiteY11" fmla="*/ 855573 h 5795027"/>
                <a:gd name="connsiteX12" fmla="*/ 1950071 w 2987296"/>
                <a:gd name="connsiteY12" fmla="*/ 164715 h 5795027"/>
                <a:gd name="connsiteX13" fmla="*/ 2144960 w 2987296"/>
                <a:gd name="connsiteY13" fmla="*/ 0 h 5795027"/>
                <a:gd name="connsiteX14" fmla="*/ 2332832 w 2987296"/>
                <a:gd name="connsiteY14" fmla="*/ 164715 h 5795027"/>
                <a:gd name="connsiteX15" fmla="*/ 2987296 w 2987296"/>
                <a:gd name="connsiteY15" fmla="*/ 557051 h 57950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987296" h="5795027">
                  <a:moveTo>
                    <a:pt x="2955049" y="5266109"/>
                  </a:moveTo>
                  <a:cubicBezTo>
                    <a:pt x="2737194" y="5332489"/>
                    <a:pt x="2474819" y="5542158"/>
                    <a:pt x="2332829" y="5630311"/>
                  </a:cubicBezTo>
                  <a:lnTo>
                    <a:pt x="2137940" y="5795027"/>
                  </a:lnTo>
                  <a:lnTo>
                    <a:pt x="1950069" y="5630311"/>
                  </a:lnTo>
                  <a:cubicBezTo>
                    <a:pt x="1484225" y="5270318"/>
                    <a:pt x="959280" y="5171158"/>
                    <a:pt x="559353" y="4939455"/>
                  </a:cubicBezTo>
                  <a:cubicBezTo>
                    <a:pt x="174796" y="4670559"/>
                    <a:pt x="0" y="4362177"/>
                    <a:pt x="0" y="3746068"/>
                  </a:cubicBezTo>
                  <a:lnTo>
                    <a:pt x="0" y="3441681"/>
                  </a:lnTo>
                  <a:lnTo>
                    <a:pt x="0" y="3042471"/>
                  </a:lnTo>
                  <a:lnTo>
                    <a:pt x="0" y="2752557"/>
                  </a:lnTo>
                  <a:lnTo>
                    <a:pt x="0" y="2231503"/>
                  </a:lnTo>
                  <a:lnTo>
                    <a:pt x="0" y="2048959"/>
                  </a:lnTo>
                  <a:cubicBezTo>
                    <a:pt x="0" y="1432851"/>
                    <a:pt x="174797" y="1124469"/>
                    <a:pt x="559354" y="855573"/>
                  </a:cubicBezTo>
                  <a:cubicBezTo>
                    <a:pt x="959283" y="623869"/>
                    <a:pt x="1484227" y="524709"/>
                    <a:pt x="1950071" y="164715"/>
                  </a:cubicBezTo>
                  <a:lnTo>
                    <a:pt x="2144960" y="0"/>
                  </a:lnTo>
                  <a:lnTo>
                    <a:pt x="2332832" y="164715"/>
                  </a:lnTo>
                  <a:cubicBezTo>
                    <a:pt x="2471387" y="252054"/>
                    <a:pt x="2755510" y="441908"/>
                    <a:pt x="2987296" y="557051"/>
                  </a:cubicBezTo>
                </a:path>
              </a:pathLst>
            </a:custGeom>
            <a:noFill/>
            <a:ln w="25400" cap="rnd">
              <a:solidFill>
                <a:schemeClr val="bg2">
                  <a:lumMod val="75000"/>
                  <a:alpha val="6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A546BFEE-D3D9-4B18-BA88-49F7C7D266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8186" y="959587"/>
            <a:ext cx="9076329" cy="106427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DEA5BD3-1A63-4F94-ADFA-5CA2A414DE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2148186" y="2248257"/>
            <a:ext cx="9076329" cy="3650155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21888E-6FA1-446E-A77C-7D26923F6B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08460-8B2F-4AAA-A4E2-10730069204C}" type="datetimeFigureOut">
              <a:rPr lang="en-US" smtClean="0"/>
              <a:t>11/9/2023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33313F-58CA-4397-A3B4-71B068D1E2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CC6AB3-89E2-4B6A-A5F3-3FB781C1AA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6259B-8396-46CD-AD42-FDEDA89DA2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4546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87BC2869-B8E0-44C7-801E-BA0C2C1B5E82}"/>
              </a:ext>
            </a:extLst>
          </p:cNvPr>
          <p:cNvGrpSpPr/>
          <p:nvPr/>
        </p:nvGrpSpPr>
        <p:grpSpPr>
          <a:xfrm rot="10800000">
            <a:off x="0" y="1827078"/>
            <a:ext cx="2926300" cy="5030922"/>
            <a:chOff x="9265700" y="2026"/>
            <a:chExt cx="2926300" cy="5030922"/>
          </a:xfrm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BA7CEB8F-94FA-4A87-AA80-066173AA5C57}"/>
                </a:ext>
              </a:extLst>
            </p:cNvPr>
            <p:cNvSpPr/>
            <p:nvPr/>
          </p:nvSpPr>
          <p:spPr>
            <a:xfrm>
              <a:off x="9326904" y="2026"/>
              <a:ext cx="2249810" cy="2294745"/>
            </a:xfrm>
            <a:custGeom>
              <a:avLst/>
              <a:gdLst>
                <a:gd name="connsiteX0" fmla="*/ 49162 w 2249810"/>
                <a:gd name="connsiteY0" fmla="*/ 0 h 2294745"/>
                <a:gd name="connsiteX1" fmla="*/ 2200648 w 2249810"/>
                <a:gd name="connsiteY1" fmla="*/ 0 h 2294745"/>
                <a:gd name="connsiteX2" fmla="*/ 2210105 w 2249810"/>
                <a:gd name="connsiteY2" fmla="*/ 23601 h 2294745"/>
                <a:gd name="connsiteX3" fmla="*/ 2249810 w 2249810"/>
                <a:gd name="connsiteY3" fmla="*/ 326934 h 2294745"/>
                <a:gd name="connsiteX4" fmla="*/ 2249810 w 2249810"/>
                <a:gd name="connsiteY4" fmla="*/ 422824 h 2294745"/>
                <a:gd name="connsiteX5" fmla="*/ 2249810 w 2249810"/>
                <a:gd name="connsiteY5" fmla="*/ 696534 h 2294745"/>
                <a:gd name="connsiteX6" fmla="*/ 2249810 w 2249810"/>
                <a:gd name="connsiteY6" fmla="*/ 848826 h 2294745"/>
                <a:gd name="connsiteX7" fmla="*/ 2249810 w 2249810"/>
                <a:gd name="connsiteY7" fmla="*/ 1058531 h 2294745"/>
                <a:gd name="connsiteX8" fmla="*/ 2249810 w 2249810"/>
                <a:gd name="connsiteY8" fmla="*/ 1218426 h 2294745"/>
                <a:gd name="connsiteX9" fmla="*/ 1955981 w 2249810"/>
                <a:gd name="connsiteY9" fmla="*/ 1845313 h 2294745"/>
                <a:gd name="connsiteX10" fmla="*/ 1225437 w 2249810"/>
                <a:gd name="connsiteY10" fmla="*/ 2208220 h 2294745"/>
                <a:gd name="connsiteX11" fmla="*/ 1123061 w 2249810"/>
                <a:gd name="connsiteY11" fmla="*/ 2294745 h 2294745"/>
                <a:gd name="connsiteX12" fmla="*/ 1024372 w 2249810"/>
                <a:gd name="connsiteY12" fmla="*/ 2208220 h 2294745"/>
                <a:gd name="connsiteX13" fmla="*/ 293828 w 2249810"/>
                <a:gd name="connsiteY13" fmla="*/ 1845313 h 2294745"/>
                <a:gd name="connsiteX14" fmla="*/ 0 w 2249810"/>
                <a:gd name="connsiteY14" fmla="*/ 1218426 h 2294745"/>
                <a:gd name="connsiteX15" fmla="*/ 0 w 2249810"/>
                <a:gd name="connsiteY15" fmla="*/ 1058531 h 2294745"/>
                <a:gd name="connsiteX16" fmla="*/ 0 w 2249810"/>
                <a:gd name="connsiteY16" fmla="*/ 848826 h 2294745"/>
                <a:gd name="connsiteX17" fmla="*/ 0 w 2249810"/>
                <a:gd name="connsiteY17" fmla="*/ 696534 h 2294745"/>
                <a:gd name="connsiteX18" fmla="*/ 0 w 2249810"/>
                <a:gd name="connsiteY18" fmla="*/ 422824 h 2294745"/>
                <a:gd name="connsiteX19" fmla="*/ 0 w 2249810"/>
                <a:gd name="connsiteY19" fmla="*/ 326934 h 2294745"/>
                <a:gd name="connsiteX20" fmla="*/ 39705 w 2249810"/>
                <a:gd name="connsiteY20" fmla="*/ 23601 h 2294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249810" h="2294745">
                  <a:moveTo>
                    <a:pt x="49162" y="0"/>
                  </a:moveTo>
                  <a:lnTo>
                    <a:pt x="2200648" y="0"/>
                  </a:lnTo>
                  <a:lnTo>
                    <a:pt x="2210105" y="23601"/>
                  </a:lnTo>
                  <a:cubicBezTo>
                    <a:pt x="2236898" y="106934"/>
                    <a:pt x="2249810" y="205568"/>
                    <a:pt x="2249810" y="326934"/>
                  </a:cubicBezTo>
                  <a:lnTo>
                    <a:pt x="2249810" y="422824"/>
                  </a:lnTo>
                  <a:lnTo>
                    <a:pt x="2249810" y="696534"/>
                  </a:lnTo>
                  <a:lnTo>
                    <a:pt x="2249810" y="848826"/>
                  </a:lnTo>
                  <a:lnTo>
                    <a:pt x="2249810" y="1058531"/>
                  </a:lnTo>
                  <a:lnTo>
                    <a:pt x="2249810" y="1218426"/>
                  </a:lnTo>
                  <a:cubicBezTo>
                    <a:pt x="2249810" y="1542068"/>
                    <a:pt x="2157989" y="1704061"/>
                    <a:pt x="1955981" y="1845313"/>
                  </a:cubicBezTo>
                  <a:cubicBezTo>
                    <a:pt x="1745898" y="1967026"/>
                    <a:pt x="1470144" y="2019115"/>
                    <a:pt x="1225437" y="2208220"/>
                  </a:cubicBezTo>
                  <a:lnTo>
                    <a:pt x="1123061" y="2294745"/>
                  </a:lnTo>
                  <a:lnTo>
                    <a:pt x="1024372" y="2208220"/>
                  </a:lnTo>
                  <a:cubicBezTo>
                    <a:pt x="779664" y="2019115"/>
                    <a:pt x="503910" y="1967026"/>
                    <a:pt x="293828" y="1845313"/>
                  </a:cubicBezTo>
                  <a:cubicBezTo>
                    <a:pt x="91820" y="1704061"/>
                    <a:pt x="0" y="1542068"/>
                    <a:pt x="0" y="1218426"/>
                  </a:cubicBezTo>
                  <a:lnTo>
                    <a:pt x="0" y="1058531"/>
                  </a:lnTo>
                  <a:lnTo>
                    <a:pt x="0" y="848826"/>
                  </a:lnTo>
                  <a:lnTo>
                    <a:pt x="0" y="696534"/>
                  </a:lnTo>
                  <a:lnTo>
                    <a:pt x="0" y="422824"/>
                  </a:lnTo>
                  <a:lnTo>
                    <a:pt x="0" y="326934"/>
                  </a:lnTo>
                  <a:cubicBezTo>
                    <a:pt x="0" y="205568"/>
                    <a:pt x="12912" y="106934"/>
                    <a:pt x="39705" y="23601"/>
                  </a:cubicBezTo>
                  <a:close/>
                </a:path>
              </a:pathLst>
            </a:custGeom>
            <a:solidFill>
              <a:schemeClr val="bg2">
                <a:lumMod val="75000"/>
                <a:alpha val="1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74F9817E-A26F-4D7B-82A1-FA647EE4C86F}"/>
                </a:ext>
              </a:extLst>
            </p:cNvPr>
            <p:cNvSpPr/>
            <p:nvPr/>
          </p:nvSpPr>
          <p:spPr>
            <a:xfrm>
              <a:off x="10597154" y="1907348"/>
              <a:ext cx="1594846" cy="3044131"/>
            </a:xfrm>
            <a:custGeom>
              <a:avLst/>
              <a:gdLst>
                <a:gd name="connsiteX0" fmla="*/ 1126749 w 1594846"/>
                <a:gd name="connsiteY0" fmla="*/ 0 h 3044131"/>
                <a:gd name="connsiteX1" fmla="*/ 1225438 w 1594846"/>
                <a:gd name="connsiteY1" fmla="*/ 86525 h 3044131"/>
                <a:gd name="connsiteX2" fmla="*/ 1413279 w 1594846"/>
                <a:gd name="connsiteY2" fmla="*/ 205892 h 3044131"/>
                <a:gd name="connsiteX3" fmla="*/ 1594846 w 1594846"/>
                <a:gd name="connsiteY3" fmla="*/ 289191 h 3044131"/>
                <a:gd name="connsiteX4" fmla="*/ 1594846 w 1594846"/>
                <a:gd name="connsiteY4" fmla="*/ 2754939 h 3044131"/>
                <a:gd name="connsiteX5" fmla="*/ 1413277 w 1594846"/>
                <a:gd name="connsiteY5" fmla="*/ 2838239 h 3044131"/>
                <a:gd name="connsiteX6" fmla="*/ 1225436 w 1594846"/>
                <a:gd name="connsiteY6" fmla="*/ 2957606 h 3044131"/>
                <a:gd name="connsiteX7" fmla="*/ 1123061 w 1594846"/>
                <a:gd name="connsiteY7" fmla="*/ 3044131 h 3044131"/>
                <a:gd name="connsiteX8" fmla="*/ 1024372 w 1594846"/>
                <a:gd name="connsiteY8" fmla="*/ 2957606 h 3044131"/>
                <a:gd name="connsiteX9" fmla="*/ 293828 w 1594846"/>
                <a:gd name="connsiteY9" fmla="*/ 2594699 h 3044131"/>
                <a:gd name="connsiteX10" fmla="*/ 0 w 1594846"/>
                <a:gd name="connsiteY10" fmla="*/ 1967812 h 3044131"/>
                <a:gd name="connsiteX11" fmla="*/ 0 w 1594846"/>
                <a:gd name="connsiteY11" fmla="*/ 1807917 h 3044131"/>
                <a:gd name="connsiteX12" fmla="*/ 0 w 1594846"/>
                <a:gd name="connsiteY12" fmla="*/ 1598212 h 3044131"/>
                <a:gd name="connsiteX13" fmla="*/ 0 w 1594846"/>
                <a:gd name="connsiteY13" fmla="*/ 1445920 h 3044131"/>
                <a:gd name="connsiteX14" fmla="*/ 0 w 1594846"/>
                <a:gd name="connsiteY14" fmla="*/ 1172210 h 3044131"/>
                <a:gd name="connsiteX15" fmla="*/ 0 w 1594846"/>
                <a:gd name="connsiteY15" fmla="*/ 1076320 h 3044131"/>
                <a:gd name="connsiteX16" fmla="*/ 293829 w 1594846"/>
                <a:gd name="connsiteY16" fmla="*/ 449433 h 3044131"/>
                <a:gd name="connsiteX17" fmla="*/ 1024374 w 1594846"/>
                <a:gd name="connsiteY17" fmla="*/ 86525 h 3044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594846" h="3044131">
                  <a:moveTo>
                    <a:pt x="1126749" y="0"/>
                  </a:moveTo>
                  <a:lnTo>
                    <a:pt x="1225438" y="86525"/>
                  </a:lnTo>
                  <a:cubicBezTo>
                    <a:pt x="1286615" y="133801"/>
                    <a:pt x="1349732" y="172514"/>
                    <a:pt x="1413279" y="205892"/>
                  </a:cubicBezTo>
                  <a:lnTo>
                    <a:pt x="1594846" y="289191"/>
                  </a:lnTo>
                  <a:lnTo>
                    <a:pt x="1594846" y="2754939"/>
                  </a:lnTo>
                  <a:lnTo>
                    <a:pt x="1413277" y="2838239"/>
                  </a:lnTo>
                  <a:cubicBezTo>
                    <a:pt x="1349730" y="2871617"/>
                    <a:pt x="1286613" y="2910330"/>
                    <a:pt x="1225436" y="2957606"/>
                  </a:cubicBezTo>
                  <a:lnTo>
                    <a:pt x="1123061" y="3044131"/>
                  </a:lnTo>
                  <a:lnTo>
                    <a:pt x="1024372" y="2957606"/>
                  </a:lnTo>
                  <a:cubicBezTo>
                    <a:pt x="779664" y="2768501"/>
                    <a:pt x="503910" y="2716412"/>
                    <a:pt x="293828" y="2594699"/>
                  </a:cubicBezTo>
                  <a:cubicBezTo>
                    <a:pt x="91820" y="2453447"/>
                    <a:pt x="0" y="2291454"/>
                    <a:pt x="0" y="1967812"/>
                  </a:cubicBezTo>
                  <a:lnTo>
                    <a:pt x="0" y="1807917"/>
                  </a:lnTo>
                  <a:lnTo>
                    <a:pt x="0" y="1598212"/>
                  </a:lnTo>
                  <a:lnTo>
                    <a:pt x="0" y="1445920"/>
                  </a:lnTo>
                  <a:lnTo>
                    <a:pt x="0" y="1172210"/>
                  </a:lnTo>
                  <a:lnTo>
                    <a:pt x="0" y="1076320"/>
                  </a:lnTo>
                  <a:cubicBezTo>
                    <a:pt x="0" y="752678"/>
                    <a:pt x="91821" y="590684"/>
                    <a:pt x="293829" y="449433"/>
                  </a:cubicBezTo>
                  <a:cubicBezTo>
                    <a:pt x="503912" y="327719"/>
                    <a:pt x="779665" y="275630"/>
                    <a:pt x="1024374" y="86525"/>
                  </a:cubicBezTo>
                  <a:close/>
                </a:path>
              </a:pathLst>
            </a:custGeom>
            <a:solidFill>
              <a:schemeClr val="bg2">
                <a:lumMod val="75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0E734839-B51C-4112-A4D8-DDFCB7F84A6F}"/>
                </a:ext>
              </a:extLst>
            </p:cNvPr>
            <p:cNvSpPr/>
            <p:nvPr/>
          </p:nvSpPr>
          <p:spPr>
            <a:xfrm>
              <a:off x="9265700" y="7622"/>
              <a:ext cx="2372219" cy="2371961"/>
            </a:xfrm>
            <a:custGeom>
              <a:avLst/>
              <a:gdLst>
                <a:gd name="connsiteX0" fmla="*/ 2144960 w 4282900"/>
                <a:gd name="connsiteY0" fmla="*/ 0 h 5795027"/>
                <a:gd name="connsiteX1" fmla="*/ 2332832 w 4282900"/>
                <a:gd name="connsiteY1" fmla="*/ 164715 h 5795027"/>
                <a:gd name="connsiteX2" fmla="*/ 3723546 w 4282900"/>
                <a:gd name="connsiteY2" fmla="*/ 855573 h 5795027"/>
                <a:gd name="connsiteX3" fmla="*/ 4282900 w 4282900"/>
                <a:gd name="connsiteY3" fmla="*/ 2048959 h 5795027"/>
                <a:gd name="connsiteX4" fmla="*/ 4282900 w 4282900"/>
                <a:gd name="connsiteY4" fmla="*/ 2231503 h 5795027"/>
                <a:gd name="connsiteX5" fmla="*/ 4282900 w 4282900"/>
                <a:gd name="connsiteY5" fmla="*/ 2752557 h 5795027"/>
                <a:gd name="connsiteX6" fmla="*/ 4282900 w 4282900"/>
                <a:gd name="connsiteY6" fmla="*/ 3042471 h 5795027"/>
                <a:gd name="connsiteX7" fmla="*/ 4282900 w 4282900"/>
                <a:gd name="connsiteY7" fmla="*/ 3441681 h 5795027"/>
                <a:gd name="connsiteX8" fmla="*/ 4282900 w 4282900"/>
                <a:gd name="connsiteY8" fmla="*/ 3746068 h 5795027"/>
                <a:gd name="connsiteX9" fmla="*/ 3723546 w 4282900"/>
                <a:gd name="connsiteY9" fmla="*/ 4939455 h 5795027"/>
                <a:gd name="connsiteX10" fmla="*/ 2332829 w 4282900"/>
                <a:gd name="connsiteY10" fmla="*/ 5630311 h 5795027"/>
                <a:gd name="connsiteX11" fmla="*/ 2137940 w 4282900"/>
                <a:gd name="connsiteY11" fmla="*/ 5795027 h 5795027"/>
                <a:gd name="connsiteX12" fmla="*/ 1950069 w 4282900"/>
                <a:gd name="connsiteY12" fmla="*/ 5630311 h 5795027"/>
                <a:gd name="connsiteX13" fmla="*/ 559353 w 4282900"/>
                <a:gd name="connsiteY13" fmla="*/ 4939455 h 5795027"/>
                <a:gd name="connsiteX14" fmla="*/ 0 w 4282900"/>
                <a:gd name="connsiteY14" fmla="*/ 3746068 h 5795027"/>
                <a:gd name="connsiteX15" fmla="*/ 0 w 4282900"/>
                <a:gd name="connsiteY15" fmla="*/ 3441681 h 5795027"/>
                <a:gd name="connsiteX16" fmla="*/ 0 w 4282900"/>
                <a:gd name="connsiteY16" fmla="*/ 3042471 h 5795027"/>
                <a:gd name="connsiteX17" fmla="*/ 0 w 4282900"/>
                <a:gd name="connsiteY17" fmla="*/ 2752557 h 5795027"/>
                <a:gd name="connsiteX18" fmla="*/ 0 w 4282900"/>
                <a:gd name="connsiteY18" fmla="*/ 2231503 h 5795027"/>
                <a:gd name="connsiteX19" fmla="*/ 0 w 4282900"/>
                <a:gd name="connsiteY19" fmla="*/ 2048959 h 5795027"/>
                <a:gd name="connsiteX20" fmla="*/ 559354 w 4282900"/>
                <a:gd name="connsiteY20" fmla="*/ 855573 h 5795027"/>
                <a:gd name="connsiteX21" fmla="*/ 1950071 w 4282900"/>
                <a:gd name="connsiteY21" fmla="*/ 164715 h 5795027"/>
                <a:gd name="connsiteX0" fmla="*/ 4282900 w 4447989"/>
                <a:gd name="connsiteY0" fmla="*/ 2048959 h 5795027"/>
                <a:gd name="connsiteX1" fmla="*/ 4282900 w 4447989"/>
                <a:gd name="connsiteY1" fmla="*/ 2231503 h 5795027"/>
                <a:gd name="connsiteX2" fmla="*/ 4282900 w 4447989"/>
                <a:gd name="connsiteY2" fmla="*/ 2752557 h 5795027"/>
                <a:gd name="connsiteX3" fmla="*/ 4282900 w 4447989"/>
                <a:gd name="connsiteY3" fmla="*/ 3042471 h 5795027"/>
                <a:gd name="connsiteX4" fmla="*/ 4282900 w 4447989"/>
                <a:gd name="connsiteY4" fmla="*/ 3441681 h 5795027"/>
                <a:gd name="connsiteX5" fmla="*/ 4282900 w 4447989"/>
                <a:gd name="connsiteY5" fmla="*/ 3746068 h 5795027"/>
                <a:gd name="connsiteX6" fmla="*/ 3723546 w 4447989"/>
                <a:gd name="connsiteY6" fmla="*/ 4939455 h 5795027"/>
                <a:gd name="connsiteX7" fmla="*/ 2332829 w 4447989"/>
                <a:gd name="connsiteY7" fmla="*/ 5630311 h 5795027"/>
                <a:gd name="connsiteX8" fmla="*/ 2137940 w 4447989"/>
                <a:gd name="connsiteY8" fmla="*/ 5795027 h 5795027"/>
                <a:gd name="connsiteX9" fmla="*/ 1950069 w 4447989"/>
                <a:gd name="connsiteY9" fmla="*/ 5630311 h 5795027"/>
                <a:gd name="connsiteX10" fmla="*/ 559353 w 4447989"/>
                <a:gd name="connsiteY10" fmla="*/ 4939455 h 5795027"/>
                <a:gd name="connsiteX11" fmla="*/ 0 w 4447989"/>
                <a:gd name="connsiteY11" fmla="*/ 3746068 h 5795027"/>
                <a:gd name="connsiteX12" fmla="*/ 0 w 4447989"/>
                <a:gd name="connsiteY12" fmla="*/ 3441681 h 5795027"/>
                <a:gd name="connsiteX13" fmla="*/ 0 w 4447989"/>
                <a:gd name="connsiteY13" fmla="*/ 3042471 h 5795027"/>
                <a:gd name="connsiteX14" fmla="*/ 0 w 4447989"/>
                <a:gd name="connsiteY14" fmla="*/ 2752557 h 5795027"/>
                <a:gd name="connsiteX15" fmla="*/ 0 w 4447989"/>
                <a:gd name="connsiteY15" fmla="*/ 2231503 h 5795027"/>
                <a:gd name="connsiteX16" fmla="*/ 0 w 4447989"/>
                <a:gd name="connsiteY16" fmla="*/ 2048959 h 5795027"/>
                <a:gd name="connsiteX17" fmla="*/ 559354 w 4447989"/>
                <a:gd name="connsiteY17" fmla="*/ 855573 h 5795027"/>
                <a:gd name="connsiteX18" fmla="*/ 1950071 w 4447989"/>
                <a:gd name="connsiteY18" fmla="*/ 164715 h 5795027"/>
                <a:gd name="connsiteX19" fmla="*/ 2144960 w 4447989"/>
                <a:gd name="connsiteY19" fmla="*/ 0 h 5795027"/>
                <a:gd name="connsiteX20" fmla="*/ 2332832 w 4447989"/>
                <a:gd name="connsiteY20" fmla="*/ 164715 h 5795027"/>
                <a:gd name="connsiteX21" fmla="*/ 3723546 w 4447989"/>
                <a:gd name="connsiteY21" fmla="*/ 855573 h 5795027"/>
                <a:gd name="connsiteX22" fmla="*/ 4447989 w 4447989"/>
                <a:gd name="connsiteY22" fmla="*/ 2214048 h 5795027"/>
                <a:gd name="connsiteX0" fmla="*/ 4282900 w 4282900"/>
                <a:gd name="connsiteY0" fmla="*/ 2048959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559354 w 4282900"/>
                <a:gd name="connsiteY17" fmla="*/ 855573 h 5795027"/>
                <a:gd name="connsiteX18" fmla="*/ 1950071 w 4282900"/>
                <a:gd name="connsiteY18" fmla="*/ 164715 h 5795027"/>
                <a:gd name="connsiteX19" fmla="*/ 2144960 w 4282900"/>
                <a:gd name="connsiteY19" fmla="*/ 0 h 5795027"/>
                <a:gd name="connsiteX20" fmla="*/ 2332832 w 4282900"/>
                <a:gd name="connsiteY20" fmla="*/ 164715 h 5795027"/>
                <a:gd name="connsiteX21" fmla="*/ 3723546 w 4282900"/>
                <a:gd name="connsiteY21" fmla="*/ 855573 h 5795027"/>
                <a:gd name="connsiteX0" fmla="*/ 4248071 w 4282900"/>
                <a:gd name="connsiteY0" fmla="*/ 1519558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559354 w 4282900"/>
                <a:gd name="connsiteY17" fmla="*/ 855573 h 5795027"/>
                <a:gd name="connsiteX18" fmla="*/ 1950071 w 4282900"/>
                <a:gd name="connsiteY18" fmla="*/ 164715 h 5795027"/>
                <a:gd name="connsiteX19" fmla="*/ 2144960 w 4282900"/>
                <a:gd name="connsiteY19" fmla="*/ 0 h 5795027"/>
                <a:gd name="connsiteX20" fmla="*/ 2332832 w 4282900"/>
                <a:gd name="connsiteY20" fmla="*/ 164715 h 5795027"/>
                <a:gd name="connsiteX21" fmla="*/ 3723546 w 4282900"/>
                <a:gd name="connsiteY21" fmla="*/ 855573 h 5795027"/>
                <a:gd name="connsiteX0" fmla="*/ 4248071 w 4292243"/>
                <a:gd name="connsiteY0" fmla="*/ 1519558 h 5795027"/>
                <a:gd name="connsiteX1" fmla="*/ 4282900 w 4292243"/>
                <a:gd name="connsiteY1" fmla="*/ 2231503 h 5795027"/>
                <a:gd name="connsiteX2" fmla="*/ 4282900 w 4292243"/>
                <a:gd name="connsiteY2" fmla="*/ 2752557 h 5795027"/>
                <a:gd name="connsiteX3" fmla="*/ 4282900 w 4292243"/>
                <a:gd name="connsiteY3" fmla="*/ 3042471 h 5795027"/>
                <a:gd name="connsiteX4" fmla="*/ 4282900 w 4292243"/>
                <a:gd name="connsiteY4" fmla="*/ 3441681 h 5795027"/>
                <a:gd name="connsiteX5" fmla="*/ 4282900 w 4292243"/>
                <a:gd name="connsiteY5" fmla="*/ 3746068 h 5795027"/>
                <a:gd name="connsiteX6" fmla="*/ 3723546 w 4292243"/>
                <a:gd name="connsiteY6" fmla="*/ 4939455 h 5795027"/>
                <a:gd name="connsiteX7" fmla="*/ 2332829 w 4292243"/>
                <a:gd name="connsiteY7" fmla="*/ 5630311 h 5795027"/>
                <a:gd name="connsiteX8" fmla="*/ 2137940 w 4292243"/>
                <a:gd name="connsiteY8" fmla="*/ 5795027 h 5795027"/>
                <a:gd name="connsiteX9" fmla="*/ 1950069 w 4292243"/>
                <a:gd name="connsiteY9" fmla="*/ 5630311 h 5795027"/>
                <a:gd name="connsiteX10" fmla="*/ 559353 w 4292243"/>
                <a:gd name="connsiteY10" fmla="*/ 4939455 h 5795027"/>
                <a:gd name="connsiteX11" fmla="*/ 0 w 4292243"/>
                <a:gd name="connsiteY11" fmla="*/ 3746068 h 5795027"/>
                <a:gd name="connsiteX12" fmla="*/ 0 w 4292243"/>
                <a:gd name="connsiteY12" fmla="*/ 3441681 h 5795027"/>
                <a:gd name="connsiteX13" fmla="*/ 0 w 4292243"/>
                <a:gd name="connsiteY13" fmla="*/ 3042471 h 5795027"/>
                <a:gd name="connsiteX14" fmla="*/ 0 w 4292243"/>
                <a:gd name="connsiteY14" fmla="*/ 2752557 h 5795027"/>
                <a:gd name="connsiteX15" fmla="*/ 0 w 4292243"/>
                <a:gd name="connsiteY15" fmla="*/ 2231503 h 5795027"/>
                <a:gd name="connsiteX16" fmla="*/ 0 w 4292243"/>
                <a:gd name="connsiteY16" fmla="*/ 2048959 h 5795027"/>
                <a:gd name="connsiteX17" fmla="*/ 559354 w 4292243"/>
                <a:gd name="connsiteY17" fmla="*/ 855573 h 5795027"/>
                <a:gd name="connsiteX18" fmla="*/ 1950071 w 4292243"/>
                <a:gd name="connsiteY18" fmla="*/ 164715 h 5795027"/>
                <a:gd name="connsiteX19" fmla="*/ 2144960 w 4292243"/>
                <a:gd name="connsiteY19" fmla="*/ 0 h 5795027"/>
                <a:gd name="connsiteX20" fmla="*/ 2332832 w 4292243"/>
                <a:gd name="connsiteY20" fmla="*/ 164715 h 5795027"/>
                <a:gd name="connsiteX21" fmla="*/ 3723546 w 4292243"/>
                <a:gd name="connsiteY21" fmla="*/ 855573 h 5795027"/>
                <a:gd name="connsiteX0" fmla="*/ 4213242 w 4282900"/>
                <a:gd name="connsiteY0" fmla="*/ 1512593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559354 w 4282900"/>
                <a:gd name="connsiteY17" fmla="*/ 855573 h 5795027"/>
                <a:gd name="connsiteX18" fmla="*/ 1950071 w 4282900"/>
                <a:gd name="connsiteY18" fmla="*/ 164715 h 5795027"/>
                <a:gd name="connsiteX19" fmla="*/ 2144960 w 4282900"/>
                <a:gd name="connsiteY19" fmla="*/ 0 h 5795027"/>
                <a:gd name="connsiteX20" fmla="*/ 2332832 w 4282900"/>
                <a:gd name="connsiteY20" fmla="*/ 164715 h 5795027"/>
                <a:gd name="connsiteX21" fmla="*/ 3723546 w 4282900"/>
                <a:gd name="connsiteY21" fmla="*/ 855573 h 5795027"/>
                <a:gd name="connsiteX0" fmla="*/ 4213242 w 4282900"/>
                <a:gd name="connsiteY0" fmla="*/ 1512593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559354 w 4282900"/>
                <a:gd name="connsiteY17" fmla="*/ 855573 h 5795027"/>
                <a:gd name="connsiteX18" fmla="*/ 1950071 w 4282900"/>
                <a:gd name="connsiteY18" fmla="*/ 164715 h 5795027"/>
                <a:gd name="connsiteX19" fmla="*/ 2144960 w 4282900"/>
                <a:gd name="connsiteY19" fmla="*/ 0 h 5795027"/>
                <a:gd name="connsiteX20" fmla="*/ 2332832 w 4282900"/>
                <a:gd name="connsiteY20" fmla="*/ 164715 h 5795027"/>
                <a:gd name="connsiteX0" fmla="*/ 4213242 w 4282900"/>
                <a:gd name="connsiteY0" fmla="*/ 1512593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559354 w 4282900"/>
                <a:gd name="connsiteY17" fmla="*/ 855573 h 5795027"/>
                <a:gd name="connsiteX18" fmla="*/ 1950071 w 4282900"/>
                <a:gd name="connsiteY18" fmla="*/ 164715 h 5795027"/>
                <a:gd name="connsiteX19" fmla="*/ 2144960 w 4282900"/>
                <a:gd name="connsiteY19" fmla="*/ 0 h 5795027"/>
                <a:gd name="connsiteX0" fmla="*/ 4213242 w 4282900"/>
                <a:gd name="connsiteY0" fmla="*/ 1512593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559354 w 4282900"/>
                <a:gd name="connsiteY17" fmla="*/ 855573 h 5795027"/>
                <a:gd name="connsiteX18" fmla="*/ 2144960 w 4282900"/>
                <a:gd name="connsiteY18" fmla="*/ 0 h 5795027"/>
                <a:gd name="connsiteX0" fmla="*/ 4213242 w 4282900"/>
                <a:gd name="connsiteY0" fmla="*/ 1512593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64279 w 4282900"/>
                <a:gd name="connsiteY17" fmla="*/ 1516418 h 5795027"/>
                <a:gd name="connsiteX18" fmla="*/ 559354 w 4282900"/>
                <a:gd name="connsiteY18" fmla="*/ 855573 h 5795027"/>
                <a:gd name="connsiteX19" fmla="*/ 2144960 w 4282900"/>
                <a:gd name="connsiteY19" fmla="*/ 0 h 5795027"/>
                <a:gd name="connsiteX0" fmla="*/ 4213242 w 4282900"/>
                <a:gd name="connsiteY0" fmla="*/ 657020 h 4939454"/>
                <a:gd name="connsiteX1" fmla="*/ 4282900 w 4282900"/>
                <a:gd name="connsiteY1" fmla="*/ 1375930 h 4939454"/>
                <a:gd name="connsiteX2" fmla="*/ 4282900 w 4282900"/>
                <a:gd name="connsiteY2" fmla="*/ 1896984 h 4939454"/>
                <a:gd name="connsiteX3" fmla="*/ 4282900 w 4282900"/>
                <a:gd name="connsiteY3" fmla="*/ 2186898 h 4939454"/>
                <a:gd name="connsiteX4" fmla="*/ 4282900 w 4282900"/>
                <a:gd name="connsiteY4" fmla="*/ 2586108 h 4939454"/>
                <a:gd name="connsiteX5" fmla="*/ 4282900 w 4282900"/>
                <a:gd name="connsiteY5" fmla="*/ 2890495 h 4939454"/>
                <a:gd name="connsiteX6" fmla="*/ 3723546 w 4282900"/>
                <a:gd name="connsiteY6" fmla="*/ 4083882 h 4939454"/>
                <a:gd name="connsiteX7" fmla="*/ 2332829 w 4282900"/>
                <a:gd name="connsiteY7" fmla="*/ 4774738 h 4939454"/>
                <a:gd name="connsiteX8" fmla="*/ 2137940 w 4282900"/>
                <a:gd name="connsiteY8" fmla="*/ 4939454 h 4939454"/>
                <a:gd name="connsiteX9" fmla="*/ 1950069 w 4282900"/>
                <a:gd name="connsiteY9" fmla="*/ 4774738 h 4939454"/>
                <a:gd name="connsiteX10" fmla="*/ 559353 w 4282900"/>
                <a:gd name="connsiteY10" fmla="*/ 4083882 h 4939454"/>
                <a:gd name="connsiteX11" fmla="*/ 0 w 4282900"/>
                <a:gd name="connsiteY11" fmla="*/ 2890495 h 4939454"/>
                <a:gd name="connsiteX12" fmla="*/ 0 w 4282900"/>
                <a:gd name="connsiteY12" fmla="*/ 2586108 h 4939454"/>
                <a:gd name="connsiteX13" fmla="*/ 0 w 4282900"/>
                <a:gd name="connsiteY13" fmla="*/ 2186898 h 4939454"/>
                <a:gd name="connsiteX14" fmla="*/ 0 w 4282900"/>
                <a:gd name="connsiteY14" fmla="*/ 1896984 h 4939454"/>
                <a:gd name="connsiteX15" fmla="*/ 0 w 4282900"/>
                <a:gd name="connsiteY15" fmla="*/ 1375930 h 4939454"/>
                <a:gd name="connsiteX16" fmla="*/ 0 w 4282900"/>
                <a:gd name="connsiteY16" fmla="*/ 1193386 h 4939454"/>
                <a:gd name="connsiteX17" fmla="*/ 64279 w 4282900"/>
                <a:gd name="connsiteY17" fmla="*/ 660845 h 4939454"/>
                <a:gd name="connsiteX18" fmla="*/ 559354 w 4282900"/>
                <a:gd name="connsiteY18" fmla="*/ 0 h 4939454"/>
                <a:gd name="connsiteX0" fmla="*/ 4213242 w 4282900"/>
                <a:gd name="connsiteY0" fmla="*/ 0 h 4282434"/>
                <a:gd name="connsiteX1" fmla="*/ 4282900 w 4282900"/>
                <a:gd name="connsiteY1" fmla="*/ 718910 h 4282434"/>
                <a:gd name="connsiteX2" fmla="*/ 4282900 w 4282900"/>
                <a:gd name="connsiteY2" fmla="*/ 1239964 h 4282434"/>
                <a:gd name="connsiteX3" fmla="*/ 4282900 w 4282900"/>
                <a:gd name="connsiteY3" fmla="*/ 1529878 h 4282434"/>
                <a:gd name="connsiteX4" fmla="*/ 4282900 w 4282900"/>
                <a:gd name="connsiteY4" fmla="*/ 1929088 h 4282434"/>
                <a:gd name="connsiteX5" fmla="*/ 4282900 w 4282900"/>
                <a:gd name="connsiteY5" fmla="*/ 2233475 h 4282434"/>
                <a:gd name="connsiteX6" fmla="*/ 3723546 w 4282900"/>
                <a:gd name="connsiteY6" fmla="*/ 3426862 h 4282434"/>
                <a:gd name="connsiteX7" fmla="*/ 2332829 w 4282900"/>
                <a:gd name="connsiteY7" fmla="*/ 4117718 h 4282434"/>
                <a:gd name="connsiteX8" fmla="*/ 2137940 w 4282900"/>
                <a:gd name="connsiteY8" fmla="*/ 4282434 h 4282434"/>
                <a:gd name="connsiteX9" fmla="*/ 1950069 w 4282900"/>
                <a:gd name="connsiteY9" fmla="*/ 4117718 h 4282434"/>
                <a:gd name="connsiteX10" fmla="*/ 559353 w 4282900"/>
                <a:gd name="connsiteY10" fmla="*/ 3426862 h 4282434"/>
                <a:gd name="connsiteX11" fmla="*/ 0 w 4282900"/>
                <a:gd name="connsiteY11" fmla="*/ 2233475 h 4282434"/>
                <a:gd name="connsiteX12" fmla="*/ 0 w 4282900"/>
                <a:gd name="connsiteY12" fmla="*/ 1929088 h 4282434"/>
                <a:gd name="connsiteX13" fmla="*/ 0 w 4282900"/>
                <a:gd name="connsiteY13" fmla="*/ 1529878 h 4282434"/>
                <a:gd name="connsiteX14" fmla="*/ 0 w 4282900"/>
                <a:gd name="connsiteY14" fmla="*/ 1239964 h 4282434"/>
                <a:gd name="connsiteX15" fmla="*/ 0 w 4282900"/>
                <a:gd name="connsiteY15" fmla="*/ 718910 h 4282434"/>
                <a:gd name="connsiteX16" fmla="*/ 0 w 4282900"/>
                <a:gd name="connsiteY16" fmla="*/ 536366 h 4282434"/>
                <a:gd name="connsiteX17" fmla="*/ 64279 w 4282900"/>
                <a:gd name="connsiteY17" fmla="*/ 3825 h 4282434"/>
                <a:gd name="connsiteX0" fmla="*/ 4213242 w 4282900"/>
                <a:gd name="connsiteY0" fmla="*/ 0 h 4282434"/>
                <a:gd name="connsiteX1" fmla="*/ 4282900 w 4282900"/>
                <a:gd name="connsiteY1" fmla="*/ 718910 h 4282434"/>
                <a:gd name="connsiteX2" fmla="*/ 4282900 w 4282900"/>
                <a:gd name="connsiteY2" fmla="*/ 1239964 h 4282434"/>
                <a:gd name="connsiteX3" fmla="*/ 4282900 w 4282900"/>
                <a:gd name="connsiteY3" fmla="*/ 1529878 h 4282434"/>
                <a:gd name="connsiteX4" fmla="*/ 4282900 w 4282900"/>
                <a:gd name="connsiteY4" fmla="*/ 1929088 h 4282434"/>
                <a:gd name="connsiteX5" fmla="*/ 4282900 w 4282900"/>
                <a:gd name="connsiteY5" fmla="*/ 2233475 h 4282434"/>
                <a:gd name="connsiteX6" fmla="*/ 3723546 w 4282900"/>
                <a:gd name="connsiteY6" fmla="*/ 3426862 h 4282434"/>
                <a:gd name="connsiteX7" fmla="*/ 2332829 w 4282900"/>
                <a:gd name="connsiteY7" fmla="*/ 4117718 h 4282434"/>
                <a:gd name="connsiteX8" fmla="*/ 2137940 w 4282900"/>
                <a:gd name="connsiteY8" fmla="*/ 4282434 h 4282434"/>
                <a:gd name="connsiteX9" fmla="*/ 1950069 w 4282900"/>
                <a:gd name="connsiteY9" fmla="*/ 4117718 h 4282434"/>
                <a:gd name="connsiteX10" fmla="*/ 559353 w 4282900"/>
                <a:gd name="connsiteY10" fmla="*/ 3426862 h 4282434"/>
                <a:gd name="connsiteX11" fmla="*/ 0 w 4282900"/>
                <a:gd name="connsiteY11" fmla="*/ 2233475 h 4282434"/>
                <a:gd name="connsiteX12" fmla="*/ 0 w 4282900"/>
                <a:gd name="connsiteY12" fmla="*/ 1929088 h 4282434"/>
                <a:gd name="connsiteX13" fmla="*/ 0 w 4282900"/>
                <a:gd name="connsiteY13" fmla="*/ 1529878 h 4282434"/>
                <a:gd name="connsiteX14" fmla="*/ 0 w 4282900"/>
                <a:gd name="connsiteY14" fmla="*/ 1239964 h 4282434"/>
                <a:gd name="connsiteX15" fmla="*/ 0 w 4282900"/>
                <a:gd name="connsiteY15" fmla="*/ 718910 h 4282434"/>
                <a:gd name="connsiteX16" fmla="*/ 0 w 4282900"/>
                <a:gd name="connsiteY16" fmla="*/ 536366 h 4282434"/>
                <a:gd name="connsiteX17" fmla="*/ 64279 w 4282900"/>
                <a:gd name="connsiteY17" fmla="*/ 3825 h 4282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82900" h="4282434">
                  <a:moveTo>
                    <a:pt x="4213242" y="0"/>
                  </a:moveTo>
                  <a:cubicBezTo>
                    <a:pt x="4294511" y="306972"/>
                    <a:pt x="4271290" y="481595"/>
                    <a:pt x="4282900" y="718910"/>
                  </a:cubicBezTo>
                  <a:lnTo>
                    <a:pt x="4282900" y="1239964"/>
                  </a:lnTo>
                  <a:lnTo>
                    <a:pt x="4282900" y="1529878"/>
                  </a:lnTo>
                  <a:lnTo>
                    <a:pt x="4282900" y="1929088"/>
                  </a:lnTo>
                  <a:lnTo>
                    <a:pt x="4282900" y="2233475"/>
                  </a:lnTo>
                  <a:cubicBezTo>
                    <a:pt x="4282900" y="2849584"/>
                    <a:pt x="4108103" y="3157966"/>
                    <a:pt x="3723546" y="3426862"/>
                  </a:cubicBezTo>
                  <a:cubicBezTo>
                    <a:pt x="3323617" y="3658565"/>
                    <a:pt x="2798672" y="3757725"/>
                    <a:pt x="2332829" y="4117718"/>
                  </a:cubicBezTo>
                  <a:lnTo>
                    <a:pt x="2137940" y="4282434"/>
                  </a:lnTo>
                  <a:lnTo>
                    <a:pt x="1950069" y="4117718"/>
                  </a:lnTo>
                  <a:cubicBezTo>
                    <a:pt x="1484225" y="3757725"/>
                    <a:pt x="959280" y="3658565"/>
                    <a:pt x="559353" y="3426862"/>
                  </a:cubicBezTo>
                  <a:cubicBezTo>
                    <a:pt x="174796" y="3157966"/>
                    <a:pt x="0" y="2849584"/>
                    <a:pt x="0" y="2233475"/>
                  </a:cubicBezTo>
                  <a:lnTo>
                    <a:pt x="0" y="1929088"/>
                  </a:lnTo>
                  <a:lnTo>
                    <a:pt x="0" y="1529878"/>
                  </a:lnTo>
                  <a:lnTo>
                    <a:pt x="0" y="1239964"/>
                  </a:lnTo>
                  <a:lnTo>
                    <a:pt x="0" y="718910"/>
                  </a:lnTo>
                  <a:lnTo>
                    <a:pt x="0" y="536366"/>
                  </a:lnTo>
                  <a:cubicBezTo>
                    <a:pt x="10713" y="417185"/>
                    <a:pt x="19813" y="133066"/>
                    <a:pt x="64279" y="3825"/>
                  </a:cubicBezTo>
                </a:path>
              </a:pathLst>
            </a:custGeom>
            <a:noFill/>
            <a:ln w="25400" cap="rnd">
              <a:solidFill>
                <a:schemeClr val="bg2">
                  <a:lumMod val="75000"/>
                  <a:alpha val="6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1DFF651-C17F-4B2C-A962-32FA4958BCFA}"/>
                </a:ext>
              </a:extLst>
            </p:cNvPr>
            <p:cNvSpPr/>
            <p:nvPr/>
          </p:nvSpPr>
          <p:spPr>
            <a:xfrm>
              <a:off x="10536649" y="1823190"/>
              <a:ext cx="1654608" cy="3209758"/>
            </a:xfrm>
            <a:custGeom>
              <a:avLst/>
              <a:gdLst>
                <a:gd name="connsiteX0" fmla="*/ 2144960 w 4282900"/>
                <a:gd name="connsiteY0" fmla="*/ 0 h 5795027"/>
                <a:gd name="connsiteX1" fmla="*/ 2332832 w 4282900"/>
                <a:gd name="connsiteY1" fmla="*/ 164715 h 5795027"/>
                <a:gd name="connsiteX2" fmla="*/ 3723546 w 4282900"/>
                <a:gd name="connsiteY2" fmla="*/ 855573 h 5795027"/>
                <a:gd name="connsiteX3" fmla="*/ 4282900 w 4282900"/>
                <a:gd name="connsiteY3" fmla="*/ 2048959 h 5795027"/>
                <a:gd name="connsiteX4" fmla="*/ 4282900 w 4282900"/>
                <a:gd name="connsiteY4" fmla="*/ 2231503 h 5795027"/>
                <a:gd name="connsiteX5" fmla="*/ 4282900 w 4282900"/>
                <a:gd name="connsiteY5" fmla="*/ 2752557 h 5795027"/>
                <a:gd name="connsiteX6" fmla="*/ 4282900 w 4282900"/>
                <a:gd name="connsiteY6" fmla="*/ 3042471 h 5795027"/>
                <a:gd name="connsiteX7" fmla="*/ 4282900 w 4282900"/>
                <a:gd name="connsiteY7" fmla="*/ 3441681 h 5795027"/>
                <a:gd name="connsiteX8" fmla="*/ 4282900 w 4282900"/>
                <a:gd name="connsiteY8" fmla="*/ 3746068 h 5795027"/>
                <a:gd name="connsiteX9" fmla="*/ 3723546 w 4282900"/>
                <a:gd name="connsiteY9" fmla="*/ 4939455 h 5795027"/>
                <a:gd name="connsiteX10" fmla="*/ 2332829 w 4282900"/>
                <a:gd name="connsiteY10" fmla="*/ 5630311 h 5795027"/>
                <a:gd name="connsiteX11" fmla="*/ 2137940 w 4282900"/>
                <a:gd name="connsiteY11" fmla="*/ 5795027 h 5795027"/>
                <a:gd name="connsiteX12" fmla="*/ 1950069 w 4282900"/>
                <a:gd name="connsiteY12" fmla="*/ 5630311 h 5795027"/>
                <a:gd name="connsiteX13" fmla="*/ 559353 w 4282900"/>
                <a:gd name="connsiteY13" fmla="*/ 4939455 h 5795027"/>
                <a:gd name="connsiteX14" fmla="*/ 0 w 4282900"/>
                <a:gd name="connsiteY14" fmla="*/ 3746068 h 5795027"/>
                <a:gd name="connsiteX15" fmla="*/ 0 w 4282900"/>
                <a:gd name="connsiteY15" fmla="*/ 3441681 h 5795027"/>
                <a:gd name="connsiteX16" fmla="*/ 0 w 4282900"/>
                <a:gd name="connsiteY16" fmla="*/ 3042471 h 5795027"/>
                <a:gd name="connsiteX17" fmla="*/ 0 w 4282900"/>
                <a:gd name="connsiteY17" fmla="*/ 2752557 h 5795027"/>
                <a:gd name="connsiteX18" fmla="*/ 0 w 4282900"/>
                <a:gd name="connsiteY18" fmla="*/ 2231503 h 5795027"/>
                <a:gd name="connsiteX19" fmla="*/ 0 w 4282900"/>
                <a:gd name="connsiteY19" fmla="*/ 2048959 h 5795027"/>
                <a:gd name="connsiteX20" fmla="*/ 559354 w 4282900"/>
                <a:gd name="connsiteY20" fmla="*/ 855573 h 5795027"/>
                <a:gd name="connsiteX21" fmla="*/ 1950071 w 4282900"/>
                <a:gd name="connsiteY21" fmla="*/ 164715 h 5795027"/>
                <a:gd name="connsiteX0" fmla="*/ 2144960 w 4282900"/>
                <a:gd name="connsiteY0" fmla="*/ 0 h 5795027"/>
                <a:gd name="connsiteX1" fmla="*/ 2332832 w 4282900"/>
                <a:gd name="connsiteY1" fmla="*/ 164715 h 5795027"/>
                <a:gd name="connsiteX2" fmla="*/ 2976290 w 4282900"/>
                <a:gd name="connsiteY2" fmla="*/ 524033 h 5795027"/>
                <a:gd name="connsiteX3" fmla="*/ 3723546 w 4282900"/>
                <a:gd name="connsiteY3" fmla="*/ 855573 h 5795027"/>
                <a:gd name="connsiteX4" fmla="*/ 4282900 w 4282900"/>
                <a:gd name="connsiteY4" fmla="*/ 2048959 h 5795027"/>
                <a:gd name="connsiteX5" fmla="*/ 4282900 w 4282900"/>
                <a:gd name="connsiteY5" fmla="*/ 2231503 h 5795027"/>
                <a:gd name="connsiteX6" fmla="*/ 4282900 w 4282900"/>
                <a:gd name="connsiteY6" fmla="*/ 2752557 h 5795027"/>
                <a:gd name="connsiteX7" fmla="*/ 4282900 w 4282900"/>
                <a:gd name="connsiteY7" fmla="*/ 3042471 h 5795027"/>
                <a:gd name="connsiteX8" fmla="*/ 4282900 w 4282900"/>
                <a:gd name="connsiteY8" fmla="*/ 3441681 h 5795027"/>
                <a:gd name="connsiteX9" fmla="*/ 4282900 w 4282900"/>
                <a:gd name="connsiteY9" fmla="*/ 3746068 h 5795027"/>
                <a:gd name="connsiteX10" fmla="*/ 3723546 w 4282900"/>
                <a:gd name="connsiteY10" fmla="*/ 4939455 h 5795027"/>
                <a:gd name="connsiteX11" fmla="*/ 2332829 w 4282900"/>
                <a:gd name="connsiteY11" fmla="*/ 5630311 h 5795027"/>
                <a:gd name="connsiteX12" fmla="*/ 2137940 w 4282900"/>
                <a:gd name="connsiteY12" fmla="*/ 5795027 h 5795027"/>
                <a:gd name="connsiteX13" fmla="*/ 1950069 w 4282900"/>
                <a:gd name="connsiteY13" fmla="*/ 5630311 h 5795027"/>
                <a:gd name="connsiteX14" fmla="*/ 559353 w 4282900"/>
                <a:gd name="connsiteY14" fmla="*/ 4939455 h 5795027"/>
                <a:gd name="connsiteX15" fmla="*/ 0 w 4282900"/>
                <a:gd name="connsiteY15" fmla="*/ 3746068 h 5795027"/>
                <a:gd name="connsiteX16" fmla="*/ 0 w 4282900"/>
                <a:gd name="connsiteY16" fmla="*/ 3441681 h 5795027"/>
                <a:gd name="connsiteX17" fmla="*/ 0 w 4282900"/>
                <a:gd name="connsiteY17" fmla="*/ 3042471 h 5795027"/>
                <a:gd name="connsiteX18" fmla="*/ 0 w 4282900"/>
                <a:gd name="connsiteY18" fmla="*/ 2752557 h 5795027"/>
                <a:gd name="connsiteX19" fmla="*/ 0 w 4282900"/>
                <a:gd name="connsiteY19" fmla="*/ 2231503 h 5795027"/>
                <a:gd name="connsiteX20" fmla="*/ 0 w 4282900"/>
                <a:gd name="connsiteY20" fmla="*/ 2048959 h 5795027"/>
                <a:gd name="connsiteX21" fmla="*/ 559354 w 4282900"/>
                <a:gd name="connsiteY21" fmla="*/ 855573 h 5795027"/>
                <a:gd name="connsiteX22" fmla="*/ 1950071 w 4282900"/>
                <a:gd name="connsiteY22" fmla="*/ 164715 h 5795027"/>
                <a:gd name="connsiteX23" fmla="*/ 2144960 w 4282900"/>
                <a:gd name="connsiteY23" fmla="*/ 0 h 5795027"/>
                <a:gd name="connsiteX0" fmla="*/ 3723546 w 4282900"/>
                <a:gd name="connsiteY0" fmla="*/ 855573 h 5795027"/>
                <a:gd name="connsiteX1" fmla="*/ 4282900 w 4282900"/>
                <a:gd name="connsiteY1" fmla="*/ 2048959 h 5795027"/>
                <a:gd name="connsiteX2" fmla="*/ 4282900 w 4282900"/>
                <a:gd name="connsiteY2" fmla="*/ 2231503 h 5795027"/>
                <a:gd name="connsiteX3" fmla="*/ 4282900 w 4282900"/>
                <a:gd name="connsiteY3" fmla="*/ 2752557 h 5795027"/>
                <a:gd name="connsiteX4" fmla="*/ 4282900 w 4282900"/>
                <a:gd name="connsiteY4" fmla="*/ 3042471 h 5795027"/>
                <a:gd name="connsiteX5" fmla="*/ 4282900 w 4282900"/>
                <a:gd name="connsiteY5" fmla="*/ 3441681 h 5795027"/>
                <a:gd name="connsiteX6" fmla="*/ 4282900 w 4282900"/>
                <a:gd name="connsiteY6" fmla="*/ 3746068 h 5795027"/>
                <a:gd name="connsiteX7" fmla="*/ 3723546 w 4282900"/>
                <a:gd name="connsiteY7" fmla="*/ 4939455 h 5795027"/>
                <a:gd name="connsiteX8" fmla="*/ 2332829 w 4282900"/>
                <a:gd name="connsiteY8" fmla="*/ 5630311 h 5795027"/>
                <a:gd name="connsiteX9" fmla="*/ 2137940 w 4282900"/>
                <a:gd name="connsiteY9" fmla="*/ 5795027 h 5795027"/>
                <a:gd name="connsiteX10" fmla="*/ 1950069 w 4282900"/>
                <a:gd name="connsiteY10" fmla="*/ 5630311 h 5795027"/>
                <a:gd name="connsiteX11" fmla="*/ 559353 w 4282900"/>
                <a:gd name="connsiteY11" fmla="*/ 4939455 h 5795027"/>
                <a:gd name="connsiteX12" fmla="*/ 0 w 4282900"/>
                <a:gd name="connsiteY12" fmla="*/ 3746068 h 5795027"/>
                <a:gd name="connsiteX13" fmla="*/ 0 w 4282900"/>
                <a:gd name="connsiteY13" fmla="*/ 3441681 h 5795027"/>
                <a:gd name="connsiteX14" fmla="*/ 0 w 4282900"/>
                <a:gd name="connsiteY14" fmla="*/ 3042471 h 5795027"/>
                <a:gd name="connsiteX15" fmla="*/ 0 w 4282900"/>
                <a:gd name="connsiteY15" fmla="*/ 2752557 h 5795027"/>
                <a:gd name="connsiteX16" fmla="*/ 0 w 4282900"/>
                <a:gd name="connsiteY16" fmla="*/ 2231503 h 5795027"/>
                <a:gd name="connsiteX17" fmla="*/ 0 w 4282900"/>
                <a:gd name="connsiteY17" fmla="*/ 2048959 h 5795027"/>
                <a:gd name="connsiteX18" fmla="*/ 559354 w 4282900"/>
                <a:gd name="connsiteY18" fmla="*/ 855573 h 5795027"/>
                <a:gd name="connsiteX19" fmla="*/ 1950071 w 4282900"/>
                <a:gd name="connsiteY19" fmla="*/ 164715 h 5795027"/>
                <a:gd name="connsiteX20" fmla="*/ 2144960 w 4282900"/>
                <a:gd name="connsiteY20" fmla="*/ 0 h 5795027"/>
                <a:gd name="connsiteX21" fmla="*/ 2332832 w 4282900"/>
                <a:gd name="connsiteY21" fmla="*/ 164715 h 5795027"/>
                <a:gd name="connsiteX22" fmla="*/ 2976290 w 4282900"/>
                <a:gd name="connsiteY22" fmla="*/ 524033 h 5795027"/>
                <a:gd name="connsiteX23" fmla="*/ 3888635 w 4282900"/>
                <a:gd name="connsiteY23" fmla="*/ 1020662 h 5795027"/>
                <a:gd name="connsiteX0" fmla="*/ 4282900 w 4282900"/>
                <a:gd name="connsiteY0" fmla="*/ 2048959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559354 w 4282900"/>
                <a:gd name="connsiteY17" fmla="*/ 855573 h 5795027"/>
                <a:gd name="connsiteX18" fmla="*/ 1950071 w 4282900"/>
                <a:gd name="connsiteY18" fmla="*/ 164715 h 5795027"/>
                <a:gd name="connsiteX19" fmla="*/ 2144960 w 4282900"/>
                <a:gd name="connsiteY19" fmla="*/ 0 h 5795027"/>
                <a:gd name="connsiteX20" fmla="*/ 2332832 w 4282900"/>
                <a:gd name="connsiteY20" fmla="*/ 164715 h 5795027"/>
                <a:gd name="connsiteX21" fmla="*/ 2976290 w 4282900"/>
                <a:gd name="connsiteY21" fmla="*/ 524033 h 5795027"/>
                <a:gd name="connsiteX22" fmla="*/ 3888635 w 4282900"/>
                <a:gd name="connsiteY22" fmla="*/ 1020662 h 5795027"/>
                <a:gd name="connsiteX0" fmla="*/ 4282900 w 4282900"/>
                <a:gd name="connsiteY0" fmla="*/ 2048959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559354 w 4282900"/>
                <a:gd name="connsiteY17" fmla="*/ 855573 h 5795027"/>
                <a:gd name="connsiteX18" fmla="*/ 1950071 w 4282900"/>
                <a:gd name="connsiteY18" fmla="*/ 164715 h 5795027"/>
                <a:gd name="connsiteX19" fmla="*/ 2144960 w 4282900"/>
                <a:gd name="connsiteY19" fmla="*/ 0 h 5795027"/>
                <a:gd name="connsiteX20" fmla="*/ 2332832 w 4282900"/>
                <a:gd name="connsiteY20" fmla="*/ 164715 h 5795027"/>
                <a:gd name="connsiteX21" fmla="*/ 2976290 w 4282900"/>
                <a:gd name="connsiteY21" fmla="*/ 524033 h 5795027"/>
                <a:gd name="connsiteX0" fmla="*/ 4282900 w 4282900"/>
                <a:gd name="connsiteY0" fmla="*/ 2231503 h 5795027"/>
                <a:gd name="connsiteX1" fmla="*/ 4282900 w 4282900"/>
                <a:gd name="connsiteY1" fmla="*/ 2752557 h 5795027"/>
                <a:gd name="connsiteX2" fmla="*/ 4282900 w 4282900"/>
                <a:gd name="connsiteY2" fmla="*/ 3042471 h 5795027"/>
                <a:gd name="connsiteX3" fmla="*/ 4282900 w 4282900"/>
                <a:gd name="connsiteY3" fmla="*/ 3441681 h 5795027"/>
                <a:gd name="connsiteX4" fmla="*/ 4282900 w 4282900"/>
                <a:gd name="connsiteY4" fmla="*/ 3746068 h 5795027"/>
                <a:gd name="connsiteX5" fmla="*/ 3723546 w 4282900"/>
                <a:gd name="connsiteY5" fmla="*/ 4939455 h 5795027"/>
                <a:gd name="connsiteX6" fmla="*/ 2332829 w 4282900"/>
                <a:gd name="connsiteY6" fmla="*/ 5630311 h 5795027"/>
                <a:gd name="connsiteX7" fmla="*/ 2137940 w 4282900"/>
                <a:gd name="connsiteY7" fmla="*/ 5795027 h 5795027"/>
                <a:gd name="connsiteX8" fmla="*/ 1950069 w 4282900"/>
                <a:gd name="connsiteY8" fmla="*/ 5630311 h 5795027"/>
                <a:gd name="connsiteX9" fmla="*/ 559353 w 4282900"/>
                <a:gd name="connsiteY9" fmla="*/ 4939455 h 5795027"/>
                <a:gd name="connsiteX10" fmla="*/ 0 w 4282900"/>
                <a:gd name="connsiteY10" fmla="*/ 3746068 h 5795027"/>
                <a:gd name="connsiteX11" fmla="*/ 0 w 4282900"/>
                <a:gd name="connsiteY11" fmla="*/ 3441681 h 5795027"/>
                <a:gd name="connsiteX12" fmla="*/ 0 w 4282900"/>
                <a:gd name="connsiteY12" fmla="*/ 3042471 h 5795027"/>
                <a:gd name="connsiteX13" fmla="*/ 0 w 4282900"/>
                <a:gd name="connsiteY13" fmla="*/ 2752557 h 5795027"/>
                <a:gd name="connsiteX14" fmla="*/ 0 w 4282900"/>
                <a:gd name="connsiteY14" fmla="*/ 2231503 h 5795027"/>
                <a:gd name="connsiteX15" fmla="*/ 0 w 4282900"/>
                <a:gd name="connsiteY15" fmla="*/ 2048959 h 5795027"/>
                <a:gd name="connsiteX16" fmla="*/ 559354 w 4282900"/>
                <a:gd name="connsiteY16" fmla="*/ 855573 h 5795027"/>
                <a:gd name="connsiteX17" fmla="*/ 1950071 w 4282900"/>
                <a:gd name="connsiteY17" fmla="*/ 164715 h 5795027"/>
                <a:gd name="connsiteX18" fmla="*/ 2144960 w 4282900"/>
                <a:gd name="connsiteY18" fmla="*/ 0 h 5795027"/>
                <a:gd name="connsiteX19" fmla="*/ 2332832 w 4282900"/>
                <a:gd name="connsiteY19" fmla="*/ 164715 h 5795027"/>
                <a:gd name="connsiteX20" fmla="*/ 2976290 w 4282900"/>
                <a:gd name="connsiteY20" fmla="*/ 524033 h 5795027"/>
                <a:gd name="connsiteX0" fmla="*/ 4282900 w 4282900"/>
                <a:gd name="connsiteY0" fmla="*/ 2752557 h 5795027"/>
                <a:gd name="connsiteX1" fmla="*/ 4282900 w 4282900"/>
                <a:gd name="connsiteY1" fmla="*/ 3042471 h 5795027"/>
                <a:gd name="connsiteX2" fmla="*/ 4282900 w 4282900"/>
                <a:gd name="connsiteY2" fmla="*/ 3441681 h 5795027"/>
                <a:gd name="connsiteX3" fmla="*/ 4282900 w 4282900"/>
                <a:gd name="connsiteY3" fmla="*/ 3746068 h 5795027"/>
                <a:gd name="connsiteX4" fmla="*/ 3723546 w 4282900"/>
                <a:gd name="connsiteY4" fmla="*/ 4939455 h 5795027"/>
                <a:gd name="connsiteX5" fmla="*/ 2332829 w 4282900"/>
                <a:gd name="connsiteY5" fmla="*/ 5630311 h 5795027"/>
                <a:gd name="connsiteX6" fmla="*/ 2137940 w 4282900"/>
                <a:gd name="connsiteY6" fmla="*/ 5795027 h 5795027"/>
                <a:gd name="connsiteX7" fmla="*/ 1950069 w 4282900"/>
                <a:gd name="connsiteY7" fmla="*/ 5630311 h 5795027"/>
                <a:gd name="connsiteX8" fmla="*/ 559353 w 4282900"/>
                <a:gd name="connsiteY8" fmla="*/ 4939455 h 5795027"/>
                <a:gd name="connsiteX9" fmla="*/ 0 w 4282900"/>
                <a:gd name="connsiteY9" fmla="*/ 3746068 h 5795027"/>
                <a:gd name="connsiteX10" fmla="*/ 0 w 4282900"/>
                <a:gd name="connsiteY10" fmla="*/ 3441681 h 5795027"/>
                <a:gd name="connsiteX11" fmla="*/ 0 w 4282900"/>
                <a:gd name="connsiteY11" fmla="*/ 3042471 h 5795027"/>
                <a:gd name="connsiteX12" fmla="*/ 0 w 4282900"/>
                <a:gd name="connsiteY12" fmla="*/ 2752557 h 5795027"/>
                <a:gd name="connsiteX13" fmla="*/ 0 w 4282900"/>
                <a:gd name="connsiteY13" fmla="*/ 2231503 h 5795027"/>
                <a:gd name="connsiteX14" fmla="*/ 0 w 4282900"/>
                <a:gd name="connsiteY14" fmla="*/ 2048959 h 5795027"/>
                <a:gd name="connsiteX15" fmla="*/ 559354 w 4282900"/>
                <a:gd name="connsiteY15" fmla="*/ 855573 h 5795027"/>
                <a:gd name="connsiteX16" fmla="*/ 1950071 w 4282900"/>
                <a:gd name="connsiteY16" fmla="*/ 164715 h 5795027"/>
                <a:gd name="connsiteX17" fmla="*/ 2144960 w 4282900"/>
                <a:gd name="connsiteY17" fmla="*/ 0 h 5795027"/>
                <a:gd name="connsiteX18" fmla="*/ 2332832 w 4282900"/>
                <a:gd name="connsiteY18" fmla="*/ 164715 h 5795027"/>
                <a:gd name="connsiteX19" fmla="*/ 2976290 w 4282900"/>
                <a:gd name="connsiteY19" fmla="*/ 524033 h 5795027"/>
                <a:gd name="connsiteX0" fmla="*/ 4282900 w 4282900"/>
                <a:gd name="connsiteY0" fmla="*/ 3042471 h 5795027"/>
                <a:gd name="connsiteX1" fmla="*/ 4282900 w 4282900"/>
                <a:gd name="connsiteY1" fmla="*/ 3441681 h 5795027"/>
                <a:gd name="connsiteX2" fmla="*/ 4282900 w 4282900"/>
                <a:gd name="connsiteY2" fmla="*/ 3746068 h 5795027"/>
                <a:gd name="connsiteX3" fmla="*/ 3723546 w 4282900"/>
                <a:gd name="connsiteY3" fmla="*/ 4939455 h 5795027"/>
                <a:gd name="connsiteX4" fmla="*/ 2332829 w 4282900"/>
                <a:gd name="connsiteY4" fmla="*/ 5630311 h 5795027"/>
                <a:gd name="connsiteX5" fmla="*/ 2137940 w 4282900"/>
                <a:gd name="connsiteY5" fmla="*/ 5795027 h 5795027"/>
                <a:gd name="connsiteX6" fmla="*/ 1950069 w 4282900"/>
                <a:gd name="connsiteY6" fmla="*/ 5630311 h 5795027"/>
                <a:gd name="connsiteX7" fmla="*/ 559353 w 4282900"/>
                <a:gd name="connsiteY7" fmla="*/ 4939455 h 5795027"/>
                <a:gd name="connsiteX8" fmla="*/ 0 w 4282900"/>
                <a:gd name="connsiteY8" fmla="*/ 3746068 h 5795027"/>
                <a:gd name="connsiteX9" fmla="*/ 0 w 4282900"/>
                <a:gd name="connsiteY9" fmla="*/ 3441681 h 5795027"/>
                <a:gd name="connsiteX10" fmla="*/ 0 w 4282900"/>
                <a:gd name="connsiteY10" fmla="*/ 3042471 h 5795027"/>
                <a:gd name="connsiteX11" fmla="*/ 0 w 4282900"/>
                <a:gd name="connsiteY11" fmla="*/ 2752557 h 5795027"/>
                <a:gd name="connsiteX12" fmla="*/ 0 w 4282900"/>
                <a:gd name="connsiteY12" fmla="*/ 2231503 h 5795027"/>
                <a:gd name="connsiteX13" fmla="*/ 0 w 4282900"/>
                <a:gd name="connsiteY13" fmla="*/ 2048959 h 5795027"/>
                <a:gd name="connsiteX14" fmla="*/ 559354 w 4282900"/>
                <a:gd name="connsiteY14" fmla="*/ 855573 h 5795027"/>
                <a:gd name="connsiteX15" fmla="*/ 1950071 w 4282900"/>
                <a:gd name="connsiteY15" fmla="*/ 164715 h 5795027"/>
                <a:gd name="connsiteX16" fmla="*/ 2144960 w 4282900"/>
                <a:gd name="connsiteY16" fmla="*/ 0 h 5795027"/>
                <a:gd name="connsiteX17" fmla="*/ 2332832 w 4282900"/>
                <a:gd name="connsiteY17" fmla="*/ 164715 h 5795027"/>
                <a:gd name="connsiteX18" fmla="*/ 2976290 w 4282900"/>
                <a:gd name="connsiteY18" fmla="*/ 524033 h 5795027"/>
                <a:gd name="connsiteX0" fmla="*/ 4282900 w 4282900"/>
                <a:gd name="connsiteY0" fmla="*/ 3441681 h 5795027"/>
                <a:gd name="connsiteX1" fmla="*/ 4282900 w 4282900"/>
                <a:gd name="connsiteY1" fmla="*/ 3746068 h 5795027"/>
                <a:gd name="connsiteX2" fmla="*/ 3723546 w 4282900"/>
                <a:gd name="connsiteY2" fmla="*/ 4939455 h 5795027"/>
                <a:gd name="connsiteX3" fmla="*/ 2332829 w 4282900"/>
                <a:gd name="connsiteY3" fmla="*/ 5630311 h 5795027"/>
                <a:gd name="connsiteX4" fmla="*/ 2137940 w 4282900"/>
                <a:gd name="connsiteY4" fmla="*/ 5795027 h 5795027"/>
                <a:gd name="connsiteX5" fmla="*/ 1950069 w 4282900"/>
                <a:gd name="connsiteY5" fmla="*/ 5630311 h 5795027"/>
                <a:gd name="connsiteX6" fmla="*/ 559353 w 4282900"/>
                <a:gd name="connsiteY6" fmla="*/ 4939455 h 5795027"/>
                <a:gd name="connsiteX7" fmla="*/ 0 w 4282900"/>
                <a:gd name="connsiteY7" fmla="*/ 3746068 h 5795027"/>
                <a:gd name="connsiteX8" fmla="*/ 0 w 4282900"/>
                <a:gd name="connsiteY8" fmla="*/ 3441681 h 5795027"/>
                <a:gd name="connsiteX9" fmla="*/ 0 w 4282900"/>
                <a:gd name="connsiteY9" fmla="*/ 3042471 h 5795027"/>
                <a:gd name="connsiteX10" fmla="*/ 0 w 4282900"/>
                <a:gd name="connsiteY10" fmla="*/ 2752557 h 5795027"/>
                <a:gd name="connsiteX11" fmla="*/ 0 w 4282900"/>
                <a:gd name="connsiteY11" fmla="*/ 2231503 h 5795027"/>
                <a:gd name="connsiteX12" fmla="*/ 0 w 4282900"/>
                <a:gd name="connsiteY12" fmla="*/ 2048959 h 5795027"/>
                <a:gd name="connsiteX13" fmla="*/ 559354 w 4282900"/>
                <a:gd name="connsiteY13" fmla="*/ 855573 h 5795027"/>
                <a:gd name="connsiteX14" fmla="*/ 1950071 w 4282900"/>
                <a:gd name="connsiteY14" fmla="*/ 164715 h 5795027"/>
                <a:gd name="connsiteX15" fmla="*/ 2144960 w 4282900"/>
                <a:gd name="connsiteY15" fmla="*/ 0 h 5795027"/>
                <a:gd name="connsiteX16" fmla="*/ 2332832 w 4282900"/>
                <a:gd name="connsiteY16" fmla="*/ 164715 h 5795027"/>
                <a:gd name="connsiteX17" fmla="*/ 2976290 w 4282900"/>
                <a:gd name="connsiteY17" fmla="*/ 524033 h 5795027"/>
                <a:gd name="connsiteX0" fmla="*/ 4282900 w 4282900"/>
                <a:gd name="connsiteY0" fmla="*/ 3441681 h 5795027"/>
                <a:gd name="connsiteX1" fmla="*/ 3723546 w 4282900"/>
                <a:gd name="connsiteY1" fmla="*/ 4939455 h 5795027"/>
                <a:gd name="connsiteX2" fmla="*/ 2332829 w 4282900"/>
                <a:gd name="connsiteY2" fmla="*/ 5630311 h 5795027"/>
                <a:gd name="connsiteX3" fmla="*/ 2137940 w 4282900"/>
                <a:gd name="connsiteY3" fmla="*/ 5795027 h 5795027"/>
                <a:gd name="connsiteX4" fmla="*/ 1950069 w 4282900"/>
                <a:gd name="connsiteY4" fmla="*/ 5630311 h 5795027"/>
                <a:gd name="connsiteX5" fmla="*/ 559353 w 4282900"/>
                <a:gd name="connsiteY5" fmla="*/ 4939455 h 5795027"/>
                <a:gd name="connsiteX6" fmla="*/ 0 w 4282900"/>
                <a:gd name="connsiteY6" fmla="*/ 3746068 h 5795027"/>
                <a:gd name="connsiteX7" fmla="*/ 0 w 4282900"/>
                <a:gd name="connsiteY7" fmla="*/ 3441681 h 5795027"/>
                <a:gd name="connsiteX8" fmla="*/ 0 w 4282900"/>
                <a:gd name="connsiteY8" fmla="*/ 3042471 h 5795027"/>
                <a:gd name="connsiteX9" fmla="*/ 0 w 4282900"/>
                <a:gd name="connsiteY9" fmla="*/ 2752557 h 5795027"/>
                <a:gd name="connsiteX10" fmla="*/ 0 w 4282900"/>
                <a:gd name="connsiteY10" fmla="*/ 2231503 h 5795027"/>
                <a:gd name="connsiteX11" fmla="*/ 0 w 4282900"/>
                <a:gd name="connsiteY11" fmla="*/ 2048959 h 5795027"/>
                <a:gd name="connsiteX12" fmla="*/ 559354 w 4282900"/>
                <a:gd name="connsiteY12" fmla="*/ 855573 h 5795027"/>
                <a:gd name="connsiteX13" fmla="*/ 1950071 w 4282900"/>
                <a:gd name="connsiteY13" fmla="*/ 164715 h 5795027"/>
                <a:gd name="connsiteX14" fmla="*/ 2144960 w 4282900"/>
                <a:gd name="connsiteY14" fmla="*/ 0 h 5795027"/>
                <a:gd name="connsiteX15" fmla="*/ 2332832 w 4282900"/>
                <a:gd name="connsiteY15" fmla="*/ 164715 h 5795027"/>
                <a:gd name="connsiteX16" fmla="*/ 2976290 w 4282900"/>
                <a:gd name="connsiteY16" fmla="*/ 524033 h 5795027"/>
                <a:gd name="connsiteX0" fmla="*/ 3723546 w 3723546"/>
                <a:gd name="connsiteY0" fmla="*/ 4939455 h 5795027"/>
                <a:gd name="connsiteX1" fmla="*/ 2332829 w 3723546"/>
                <a:gd name="connsiteY1" fmla="*/ 5630311 h 5795027"/>
                <a:gd name="connsiteX2" fmla="*/ 2137940 w 3723546"/>
                <a:gd name="connsiteY2" fmla="*/ 5795027 h 5795027"/>
                <a:gd name="connsiteX3" fmla="*/ 1950069 w 3723546"/>
                <a:gd name="connsiteY3" fmla="*/ 5630311 h 5795027"/>
                <a:gd name="connsiteX4" fmla="*/ 559353 w 3723546"/>
                <a:gd name="connsiteY4" fmla="*/ 4939455 h 5795027"/>
                <a:gd name="connsiteX5" fmla="*/ 0 w 3723546"/>
                <a:gd name="connsiteY5" fmla="*/ 3746068 h 5795027"/>
                <a:gd name="connsiteX6" fmla="*/ 0 w 3723546"/>
                <a:gd name="connsiteY6" fmla="*/ 3441681 h 5795027"/>
                <a:gd name="connsiteX7" fmla="*/ 0 w 3723546"/>
                <a:gd name="connsiteY7" fmla="*/ 3042471 h 5795027"/>
                <a:gd name="connsiteX8" fmla="*/ 0 w 3723546"/>
                <a:gd name="connsiteY8" fmla="*/ 2752557 h 5795027"/>
                <a:gd name="connsiteX9" fmla="*/ 0 w 3723546"/>
                <a:gd name="connsiteY9" fmla="*/ 2231503 h 5795027"/>
                <a:gd name="connsiteX10" fmla="*/ 0 w 3723546"/>
                <a:gd name="connsiteY10" fmla="*/ 2048959 h 5795027"/>
                <a:gd name="connsiteX11" fmla="*/ 559354 w 3723546"/>
                <a:gd name="connsiteY11" fmla="*/ 855573 h 5795027"/>
                <a:gd name="connsiteX12" fmla="*/ 1950071 w 3723546"/>
                <a:gd name="connsiteY12" fmla="*/ 164715 h 5795027"/>
                <a:gd name="connsiteX13" fmla="*/ 2144960 w 3723546"/>
                <a:gd name="connsiteY13" fmla="*/ 0 h 5795027"/>
                <a:gd name="connsiteX14" fmla="*/ 2332832 w 3723546"/>
                <a:gd name="connsiteY14" fmla="*/ 164715 h 5795027"/>
                <a:gd name="connsiteX15" fmla="*/ 2976290 w 3723546"/>
                <a:gd name="connsiteY15" fmla="*/ 524033 h 5795027"/>
                <a:gd name="connsiteX0" fmla="*/ 3723546 w 3723546"/>
                <a:gd name="connsiteY0" fmla="*/ 4939455 h 5795027"/>
                <a:gd name="connsiteX1" fmla="*/ 2989878 w 3723546"/>
                <a:gd name="connsiteY1" fmla="*/ 5266109 h 5795027"/>
                <a:gd name="connsiteX2" fmla="*/ 2332829 w 3723546"/>
                <a:gd name="connsiteY2" fmla="*/ 5630311 h 5795027"/>
                <a:gd name="connsiteX3" fmla="*/ 2137940 w 3723546"/>
                <a:gd name="connsiteY3" fmla="*/ 5795027 h 5795027"/>
                <a:gd name="connsiteX4" fmla="*/ 1950069 w 3723546"/>
                <a:gd name="connsiteY4" fmla="*/ 5630311 h 5795027"/>
                <a:gd name="connsiteX5" fmla="*/ 559353 w 3723546"/>
                <a:gd name="connsiteY5" fmla="*/ 4939455 h 5795027"/>
                <a:gd name="connsiteX6" fmla="*/ 0 w 3723546"/>
                <a:gd name="connsiteY6" fmla="*/ 3746068 h 5795027"/>
                <a:gd name="connsiteX7" fmla="*/ 0 w 3723546"/>
                <a:gd name="connsiteY7" fmla="*/ 3441681 h 5795027"/>
                <a:gd name="connsiteX8" fmla="*/ 0 w 3723546"/>
                <a:gd name="connsiteY8" fmla="*/ 3042471 h 5795027"/>
                <a:gd name="connsiteX9" fmla="*/ 0 w 3723546"/>
                <a:gd name="connsiteY9" fmla="*/ 2752557 h 5795027"/>
                <a:gd name="connsiteX10" fmla="*/ 0 w 3723546"/>
                <a:gd name="connsiteY10" fmla="*/ 2231503 h 5795027"/>
                <a:gd name="connsiteX11" fmla="*/ 0 w 3723546"/>
                <a:gd name="connsiteY11" fmla="*/ 2048959 h 5795027"/>
                <a:gd name="connsiteX12" fmla="*/ 559354 w 3723546"/>
                <a:gd name="connsiteY12" fmla="*/ 855573 h 5795027"/>
                <a:gd name="connsiteX13" fmla="*/ 1950071 w 3723546"/>
                <a:gd name="connsiteY13" fmla="*/ 164715 h 5795027"/>
                <a:gd name="connsiteX14" fmla="*/ 2144960 w 3723546"/>
                <a:gd name="connsiteY14" fmla="*/ 0 h 5795027"/>
                <a:gd name="connsiteX15" fmla="*/ 2332832 w 3723546"/>
                <a:gd name="connsiteY15" fmla="*/ 164715 h 5795027"/>
                <a:gd name="connsiteX16" fmla="*/ 2976290 w 3723546"/>
                <a:gd name="connsiteY16" fmla="*/ 524033 h 5795027"/>
                <a:gd name="connsiteX0" fmla="*/ 2989878 w 2989878"/>
                <a:gd name="connsiteY0" fmla="*/ 5266109 h 5795027"/>
                <a:gd name="connsiteX1" fmla="*/ 2332829 w 2989878"/>
                <a:gd name="connsiteY1" fmla="*/ 5630311 h 5795027"/>
                <a:gd name="connsiteX2" fmla="*/ 2137940 w 2989878"/>
                <a:gd name="connsiteY2" fmla="*/ 5795027 h 5795027"/>
                <a:gd name="connsiteX3" fmla="*/ 1950069 w 2989878"/>
                <a:gd name="connsiteY3" fmla="*/ 5630311 h 5795027"/>
                <a:gd name="connsiteX4" fmla="*/ 559353 w 2989878"/>
                <a:gd name="connsiteY4" fmla="*/ 4939455 h 5795027"/>
                <a:gd name="connsiteX5" fmla="*/ 0 w 2989878"/>
                <a:gd name="connsiteY5" fmla="*/ 3746068 h 5795027"/>
                <a:gd name="connsiteX6" fmla="*/ 0 w 2989878"/>
                <a:gd name="connsiteY6" fmla="*/ 3441681 h 5795027"/>
                <a:gd name="connsiteX7" fmla="*/ 0 w 2989878"/>
                <a:gd name="connsiteY7" fmla="*/ 3042471 h 5795027"/>
                <a:gd name="connsiteX8" fmla="*/ 0 w 2989878"/>
                <a:gd name="connsiteY8" fmla="*/ 2752557 h 5795027"/>
                <a:gd name="connsiteX9" fmla="*/ 0 w 2989878"/>
                <a:gd name="connsiteY9" fmla="*/ 2231503 h 5795027"/>
                <a:gd name="connsiteX10" fmla="*/ 0 w 2989878"/>
                <a:gd name="connsiteY10" fmla="*/ 2048959 h 5795027"/>
                <a:gd name="connsiteX11" fmla="*/ 559354 w 2989878"/>
                <a:gd name="connsiteY11" fmla="*/ 855573 h 5795027"/>
                <a:gd name="connsiteX12" fmla="*/ 1950071 w 2989878"/>
                <a:gd name="connsiteY12" fmla="*/ 164715 h 5795027"/>
                <a:gd name="connsiteX13" fmla="*/ 2144960 w 2989878"/>
                <a:gd name="connsiteY13" fmla="*/ 0 h 5795027"/>
                <a:gd name="connsiteX14" fmla="*/ 2332832 w 2989878"/>
                <a:gd name="connsiteY14" fmla="*/ 164715 h 5795027"/>
                <a:gd name="connsiteX15" fmla="*/ 2976290 w 2989878"/>
                <a:gd name="connsiteY15" fmla="*/ 524033 h 5795027"/>
                <a:gd name="connsiteX0" fmla="*/ 2989878 w 2989878"/>
                <a:gd name="connsiteY0" fmla="*/ 5266109 h 5795027"/>
                <a:gd name="connsiteX1" fmla="*/ 2332829 w 2989878"/>
                <a:gd name="connsiteY1" fmla="*/ 5630311 h 5795027"/>
                <a:gd name="connsiteX2" fmla="*/ 2137940 w 2989878"/>
                <a:gd name="connsiteY2" fmla="*/ 5795027 h 5795027"/>
                <a:gd name="connsiteX3" fmla="*/ 1950069 w 2989878"/>
                <a:gd name="connsiteY3" fmla="*/ 5630311 h 5795027"/>
                <a:gd name="connsiteX4" fmla="*/ 559353 w 2989878"/>
                <a:gd name="connsiteY4" fmla="*/ 4939455 h 5795027"/>
                <a:gd name="connsiteX5" fmla="*/ 0 w 2989878"/>
                <a:gd name="connsiteY5" fmla="*/ 3746068 h 5795027"/>
                <a:gd name="connsiteX6" fmla="*/ 0 w 2989878"/>
                <a:gd name="connsiteY6" fmla="*/ 3441681 h 5795027"/>
                <a:gd name="connsiteX7" fmla="*/ 0 w 2989878"/>
                <a:gd name="connsiteY7" fmla="*/ 3042471 h 5795027"/>
                <a:gd name="connsiteX8" fmla="*/ 0 w 2989878"/>
                <a:gd name="connsiteY8" fmla="*/ 2752557 h 5795027"/>
                <a:gd name="connsiteX9" fmla="*/ 0 w 2989878"/>
                <a:gd name="connsiteY9" fmla="*/ 2231503 h 5795027"/>
                <a:gd name="connsiteX10" fmla="*/ 0 w 2989878"/>
                <a:gd name="connsiteY10" fmla="*/ 2048959 h 5795027"/>
                <a:gd name="connsiteX11" fmla="*/ 559354 w 2989878"/>
                <a:gd name="connsiteY11" fmla="*/ 855573 h 5795027"/>
                <a:gd name="connsiteX12" fmla="*/ 1950071 w 2989878"/>
                <a:gd name="connsiteY12" fmla="*/ 164715 h 5795027"/>
                <a:gd name="connsiteX13" fmla="*/ 2144960 w 2989878"/>
                <a:gd name="connsiteY13" fmla="*/ 0 h 5795027"/>
                <a:gd name="connsiteX14" fmla="*/ 2332832 w 2989878"/>
                <a:gd name="connsiteY14" fmla="*/ 164715 h 5795027"/>
                <a:gd name="connsiteX15" fmla="*/ 2976290 w 2989878"/>
                <a:gd name="connsiteY15" fmla="*/ 524033 h 5795027"/>
                <a:gd name="connsiteX0" fmla="*/ 2955049 w 2976290"/>
                <a:gd name="connsiteY0" fmla="*/ 5266109 h 5795027"/>
                <a:gd name="connsiteX1" fmla="*/ 2332829 w 2976290"/>
                <a:gd name="connsiteY1" fmla="*/ 5630311 h 5795027"/>
                <a:gd name="connsiteX2" fmla="*/ 2137940 w 2976290"/>
                <a:gd name="connsiteY2" fmla="*/ 5795027 h 5795027"/>
                <a:gd name="connsiteX3" fmla="*/ 1950069 w 2976290"/>
                <a:gd name="connsiteY3" fmla="*/ 5630311 h 5795027"/>
                <a:gd name="connsiteX4" fmla="*/ 559353 w 2976290"/>
                <a:gd name="connsiteY4" fmla="*/ 4939455 h 5795027"/>
                <a:gd name="connsiteX5" fmla="*/ 0 w 2976290"/>
                <a:gd name="connsiteY5" fmla="*/ 3746068 h 5795027"/>
                <a:gd name="connsiteX6" fmla="*/ 0 w 2976290"/>
                <a:gd name="connsiteY6" fmla="*/ 3441681 h 5795027"/>
                <a:gd name="connsiteX7" fmla="*/ 0 w 2976290"/>
                <a:gd name="connsiteY7" fmla="*/ 3042471 h 5795027"/>
                <a:gd name="connsiteX8" fmla="*/ 0 w 2976290"/>
                <a:gd name="connsiteY8" fmla="*/ 2752557 h 5795027"/>
                <a:gd name="connsiteX9" fmla="*/ 0 w 2976290"/>
                <a:gd name="connsiteY9" fmla="*/ 2231503 h 5795027"/>
                <a:gd name="connsiteX10" fmla="*/ 0 w 2976290"/>
                <a:gd name="connsiteY10" fmla="*/ 2048959 h 5795027"/>
                <a:gd name="connsiteX11" fmla="*/ 559354 w 2976290"/>
                <a:gd name="connsiteY11" fmla="*/ 855573 h 5795027"/>
                <a:gd name="connsiteX12" fmla="*/ 1950071 w 2976290"/>
                <a:gd name="connsiteY12" fmla="*/ 164715 h 5795027"/>
                <a:gd name="connsiteX13" fmla="*/ 2144960 w 2976290"/>
                <a:gd name="connsiteY13" fmla="*/ 0 h 5795027"/>
                <a:gd name="connsiteX14" fmla="*/ 2332832 w 2976290"/>
                <a:gd name="connsiteY14" fmla="*/ 164715 h 5795027"/>
                <a:gd name="connsiteX15" fmla="*/ 2976290 w 2976290"/>
                <a:gd name="connsiteY15" fmla="*/ 524033 h 5795027"/>
                <a:gd name="connsiteX0" fmla="*/ 2955049 w 2976290"/>
                <a:gd name="connsiteY0" fmla="*/ 5266109 h 5795027"/>
                <a:gd name="connsiteX1" fmla="*/ 2332829 w 2976290"/>
                <a:gd name="connsiteY1" fmla="*/ 5630311 h 5795027"/>
                <a:gd name="connsiteX2" fmla="*/ 2137940 w 2976290"/>
                <a:gd name="connsiteY2" fmla="*/ 5795027 h 5795027"/>
                <a:gd name="connsiteX3" fmla="*/ 1950069 w 2976290"/>
                <a:gd name="connsiteY3" fmla="*/ 5630311 h 5795027"/>
                <a:gd name="connsiteX4" fmla="*/ 559353 w 2976290"/>
                <a:gd name="connsiteY4" fmla="*/ 4939455 h 5795027"/>
                <a:gd name="connsiteX5" fmla="*/ 0 w 2976290"/>
                <a:gd name="connsiteY5" fmla="*/ 3746068 h 5795027"/>
                <a:gd name="connsiteX6" fmla="*/ 0 w 2976290"/>
                <a:gd name="connsiteY6" fmla="*/ 3441681 h 5795027"/>
                <a:gd name="connsiteX7" fmla="*/ 0 w 2976290"/>
                <a:gd name="connsiteY7" fmla="*/ 3042471 h 5795027"/>
                <a:gd name="connsiteX8" fmla="*/ 0 w 2976290"/>
                <a:gd name="connsiteY8" fmla="*/ 2752557 h 5795027"/>
                <a:gd name="connsiteX9" fmla="*/ 0 w 2976290"/>
                <a:gd name="connsiteY9" fmla="*/ 2231503 h 5795027"/>
                <a:gd name="connsiteX10" fmla="*/ 0 w 2976290"/>
                <a:gd name="connsiteY10" fmla="*/ 2048959 h 5795027"/>
                <a:gd name="connsiteX11" fmla="*/ 559354 w 2976290"/>
                <a:gd name="connsiteY11" fmla="*/ 855573 h 5795027"/>
                <a:gd name="connsiteX12" fmla="*/ 1950071 w 2976290"/>
                <a:gd name="connsiteY12" fmla="*/ 164715 h 5795027"/>
                <a:gd name="connsiteX13" fmla="*/ 2144960 w 2976290"/>
                <a:gd name="connsiteY13" fmla="*/ 0 h 5795027"/>
                <a:gd name="connsiteX14" fmla="*/ 2332832 w 2976290"/>
                <a:gd name="connsiteY14" fmla="*/ 164715 h 5795027"/>
                <a:gd name="connsiteX15" fmla="*/ 2976290 w 2976290"/>
                <a:gd name="connsiteY15" fmla="*/ 524033 h 5795027"/>
                <a:gd name="connsiteX0" fmla="*/ 2955049 w 2976290"/>
                <a:gd name="connsiteY0" fmla="*/ 5266109 h 5795027"/>
                <a:gd name="connsiteX1" fmla="*/ 2332829 w 2976290"/>
                <a:gd name="connsiteY1" fmla="*/ 5630311 h 5795027"/>
                <a:gd name="connsiteX2" fmla="*/ 2137940 w 2976290"/>
                <a:gd name="connsiteY2" fmla="*/ 5795027 h 5795027"/>
                <a:gd name="connsiteX3" fmla="*/ 1950069 w 2976290"/>
                <a:gd name="connsiteY3" fmla="*/ 5630311 h 5795027"/>
                <a:gd name="connsiteX4" fmla="*/ 559353 w 2976290"/>
                <a:gd name="connsiteY4" fmla="*/ 4939455 h 5795027"/>
                <a:gd name="connsiteX5" fmla="*/ 0 w 2976290"/>
                <a:gd name="connsiteY5" fmla="*/ 3746068 h 5795027"/>
                <a:gd name="connsiteX6" fmla="*/ 0 w 2976290"/>
                <a:gd name="connsiteY6" fmla="*/ 3441681 h 5795027"/>
                <a:gd name="connsiteX7" fmla="*/ 0 w 2976290"/>
                <a:gd name="connsiteY7" fmla="*/ 3042471 h 5795027"/>
                <a:gd name="connsiteX8" fmla="*/ 0 w 2976290"/>
                <a:gd name="connsiteY8" fmla="*/ 2752557 h 5795027"/>
                <a:gd name="connsiteX9" fmla="*/ 0 w 2976290"/>
                <a:gd name="connsiteY9" fmla="*/ 2231503 h 5795027"/>
                <a:gd name="connsiteX10" fmla="*/ 0 w 2976290"/>
                <a:gd name="connsiteY10" fmla="*/ 2048959 h 5795027"/>
                <a:gd name="connsiteX11" fmla="*/ 559354 w 2976290"/>
                <a:gd name="connsiteY11" fmla="*/ 855573 h 5795027"/>
                <a:gd name="connsiteX12" fmla="*/ 1950071 w 2976290"/>
                <a:gd name="connsiteY12" fmla="*/ 164715 h 5795027"/>
                <a:gd name="connsiteX13" fmla="*/ 2144960 w 2976290"/>
                <a:gd name="connsiteY13" fmla="*/ 0 h 5795027"/>
                <a:gd name="connsiteX14" fmla="*/ 2332832 w 2976290"/>
                <a:gd name="connsiteY14" fmla="*/ 164715 h 5795027"/>
                <a:gd name="connsiteX15" fmla="*/ 2976290 w 2976290"/>
                <a:gd name="connsiteY15" fmla="*/ 524033 h 5795027"/>
                <a:gd name="connsiteX0" fmla="*/ 2955049 w 2976290"/>
                <a:gd name="connsiteY0" fmla="*/ 5266109 h 5795027"/>
                <a:gd name="connsiteX1" fmla="*/ 2332829 w 2976290"/>
                <a:gd name="connsiteY1" fmla="*/ 5630311 h 5795027"/>
                <a:gd name="connsiteX2" fmla="*/ 2137940 w 2976290"/>
                <a:gd name="connsiteY2" fmla="*/ 5795027 h 5795027"/>
                <a:gd name="connsiteX3" fmla="*/ 1950069 w 2976290"/>
                <a:gd name="connsiteY3" fmla="*/ 5630311 h 5795027"/>
                <a:gd name="connsiteX4" fmla="*/ 559353 w 2976290"/>
                <a:gd name="connsiteY4" fmla="*/ 4939455 h 5795027"/>
                <a:gd name="connsiteX5" fmla="*/ 0 w 2976290"/>
                <a:gd name="connsiteY5" fmla="*/ 3746068 h 5795027"/>
                <a:gd name="connsiteX6" fmla="*/ 0 w 2976290"/>
                <a:gd name="connsiteY6" fmla="*/ 3441681 h 5795027"/>
                <a:gd name="connsiteX7" fmla="*/ 0 w 2976290"/>
                <a:gd name="connsiteY7" fmla="*/ 3042471 h 5795027"/>
                <a:gd name="connsiteX8" fmla="*/ 0 w 2976290"/>
                <a:gd name="connsiteY8" fmla="*/ 2752557 h 5795027"/>
                <a:gd name="connsiteX9" fmla="*/ 0 w 2976290"/>
                <a:gd name="connsiteY9" fmla="*/ 2231503 h 5795027"/>
                <a:gd name="connsiteX10" fmla="*/ 0 w 2976290"/>
                <a:gd name="connsiteY10" fmla="*/ 2048959 h 5795027"/>
                <a:gd name="connsiteX11" fmla="*/ 559354 w 2976290"/>
                <a:gd name="connsiteY11" fmla="*/ 855573 h 5795027"/>
                <a:gd name="connsiteX12" fmla="*/ 1950071 w 2976290"/>
                <a:gd name="connsiteY12" fmla="*/ 164715 h 5795027"/>
                <a:gd name="connsiteX13" fmla="*/ 2144960 w 2976290"/>
                <a:gd name="connsiteY13" fmla="*/ 0 h 5795027"/>
                <a:gd name="connsiteX14" fmla="*/ 2332832 w 2976290"/>
                <a:gd name="connsiteY14" fmla="*/ 164715 h 5795027"/>
                <a:gd name="connsiteX15" fmla="*/ 2976290 w 2976290"/>
                <a:gd name="connsiteY15" fmla="*/ 524033 h 5795027"/>
                <a:gd name="connsiteX0" fmla="*/ 2955049 w 2976290"/>
                <a:gd name="connsiteY0" fmla="*/ 5266109 h 5795027"/>
                <a:gd name="connsiteX1" fmla="*/ 2332829 w 2976290"/>
                <a:gd name="connsiteY1" fmla="*/ 5630311 h 5795027"/>
                <a:gd name="connsiteX2" fmla="*/ 2137940 w 2976290"/>
                <a:gd name="connsiteY2" fmla="*/ 5795027 h 5795027"/>
                <a:gd name="connsiteX3" fmla="*/ 1950069 w 2976290"/>
                <a:gd name="connsiteY3" fmla="*/ 5630311 h 5795027"/>
                <a:gd name="connsiteX4" fmla="*/ 559353 w 2976290"/>
                <a:gd name="connsiteY4" fmla="*/ 4939455 h 5795027"/>
                <a:gd name="connsiteX5" fmla="*/ 0 w 2976290"/>
                <a:gd name="connsiteY5" fmla="*/ 3746068 h 5795027"/>
                <a:gd name="connsiteX6" fmla="*/ 0 w 2976290"/>
                <a:gd name="connsiteY6" fmla="*/ 3441681 h 5795027"/>
                <a:gd name="connsiteX7" fmla="*/ 0 w 2976290"/>
                <a:gd name="connsiteY7" fmla="*/ 3042471 h 5795027"/>
                <a:gd name="connsiteX8" fmla="*/ 0 w 2976290"/>
                <a:gd name="connsiteY8" fmla="*/ 2752557 h 5795027"/>
                <a:gd name="connsiteX9" fmla="*/ 0 w 2976290"/>
                <a:gd name="connsiteY9" fmla="*/ 2231503 h 5795027"/>
                <a:gd name="connsiteX10" fmla="*/ 0 w 2976290"/>
                <a:gd name="connsiteY10" fmla="*/ 2048959 h 5795027"/>
                <a:gd name="connsiteX11" fmla="*/ 559354 w 2976290"/>
                <a:gd name="connsiteY11" fmla="*/ 855573 h 5795027"/>
                <a:gd name="connsiteX12" fmla="*/ 1950071 w 2976290"/>
                <a:gd name="connsiteY12" fmla="*/ 164715 h 5795027"/>
                <a:gd name="connsiteX13" fmla="*/ 2144960 w 2976290"/>
                <a:gd name="connsiteY13" fmla="*/ 0 h 5795027"/>
                <a:gd name="connsiteX14" fmla="*/ 2332832 w 2976290"/>
                <a:gd name="connsiteY14" fmla="*/ 164715 h 5795027"/>
                <a:gd name="connsiteX15" fmla="*/ 2976290 w 2976290"/>
                <a:gd name="connsiteY15" fmla="*/ 524033 h 5795027"/>
                <a:gd name="connsiteX0" fmla="*/ 2955049 w 2987296"/>
                <a:gd name="connsiteY0" fmla="*/ 5266109 h 5795027"/>
                <a:gd name="connsiteX1" fmla="*/ 2332829 w 2987296"/>
                <a:gd name="connsiteY1" fmla="*/ 5630311 h 5795027"/>
                <a:gd name="connsiteX2" fmla="*/ 2137940 w 2987296"/>
                <a:gd name="connsiteY2" fmla="*/ 5795027 h 5795027"/>
                <a:gd name="connsiteX3" fmla="*/ 1950069 w 2987296"/>
                <a:gd name="connsiteY3" fmla="*/ 5630311 h 5795027"/>
                <a:gd name="connsiteX4" fmla="*/ 559353 w 2987296"/>
                <a:gd name="connsiteY4" fmla="*/ 4939455 h 5795027"/>
                <a:gd name="connsiteX5" fmla="*/ 0 w 2987296"/>
                <a:gd name="connsiteY5" fmla="*/ 3746068 h 5795027"/>
                <a:gd name="connsiteX6" fmla="*/ 0 w 2987296"/>
                <a:gd name="connsiteY6" fmla="*/ 3441681 h 5795027"/>
                <a:gd name="connsiteX7" fmla="*/ 0 w 2987296"/>
                <a:gd name="connsiteY7" fmla="*/ 3042471 h 5795027"/>
                <a:gd name="connsiteX8" fmla="*/ 0 w 2987296"/>
                <a:gd name="connsiteY8" fmla="*/ 2752557 h 5795027"/>
                <a:gd name="connsiteX9" fmla="*/ 0 w 2987296"/>
                <a:gd name="connsiteY9" fmla="*/ 2231503 h 5795027"/>
                <a:gd name="connsiteX10" fmla="*/ 0 w 2987296"/>
                <a:gd name="connsiteY10" fmla="*/ 2048959 h 5795027"/>
                <a:gd name="connsiteX11" fmla="*/ 559354 w 2987296"/>
                <a:gd name="connsiteY11" fmla="*/ 855573 h 5795027"/>
                <a:gd name="connsiteX12" fmla="*/ 1950071 w 2987296"/>
                <a:gd name="connsiteY12" fmla="*/ 164715 h 5795027"/>
                <a:gd name="connsiteX13" fmla="*/ 2144960 w 2987296"/>
                <a:gd name="connsiteY13" fmla="*/ 0 h 5795027"/>
                <a:gd name="connsiteX14" fmla="*/ 2332832 w 2987296"/>
                <a:gd name="connsiteY14" fmla="*/ 164715 h 5795027"/>
                <a:gd name="connsiteX15" fmla="*/ 2987296 w 2987296"/>
                <a:gd name="connsiteY15" fmla="*/ 557051 h 57950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987296" h="5795027">
                  <a:moveTo>
                    <a:pt x="2955049" y="5266109"/>
                  </a:moveTo>
                  <a:cubicBezTo>
                    <a:pt x="2737194" y="5332489"/>
                    <a:pt x="2474819" y="5542158"/>
                    <a:pt x="2332829" y="5630311"/>
                  </a:cubicBezTo>
                  <a:lnTo>
                    <a:pt x="2137940" y="5795027"/>
                  </a:lnTo>
                  <a:lnTo>
                    <a:pt x="1950069" y="5630311"/>
                  </a:lnTo>
                  <a:cubicBezTo>
                    <a:pt x="1484225" y="5270318"/>
                    <a:pt x="959280" y="5171158"/>
                    <a:pt x="559353" y="4939455"/>
                  </a:cubicBezTo>
                  <a:cubicBezTo>
                    <a:pt x="174796" y="4670559"/>
                    <a:pt x="0" y="4362177"/>
                    <a:pt x="0" y="3746068"/>
                  </a:cubicBezTo>
                  <a:lnTo>
                    <a:pt x="0" y="3441681"/>
                  </a:lnTo>
                  <a:lnTo>
                    <a:pt x="0" y="3042471"/>
                  </a:lnTo>
                  <a:lnTo>
                    <a:pt x="0" y="2752557"/>
                  </a:lnTo>
                  <a:lnTo>
                    <a:pt x="0" y="2231503"/>
                  </a:lnTo>
                  <a:lnTo>
                    <a:pt x="0" y="2048959"/>
                  </a:lnTo>
                  <a:cubicBezTo>
                    <a:pt x="0" y="1432851"/>
                    <a:pt x="174797" y="1124469"/>
                    <a:pt x="559354" y="855573"/>
                  </a:cubicBezTo>
                  <a:cubicBezTo>
                    <a:pt x="959283" y="623869"/>
                    <a:pt x="1484227" y="524709"/>
                    <a:pt x="1950071" y="164715"/>
                  </a:cubicBezTo>
                  <a:lnTo>
                    <a:pt x="2144960" y="0"/>
                  </a:lnTo>
                  <a:lnTo>
                    <a:pt x="2332832" y="164715"/>
                  </a:lnTo>
                  <a:cubicBezTo>
                    <a:pt x="2471387" y="252054"/>
                    <a:pt x="2755510" y="441908"/>
                    <a:pt x="2987296" y="557051"/>
                  </a:cubicBezTo>
                </a:path>
              </a:pathLst>
            </a:custGeom>
            <a:noFill/>
            <a:ln w="25400" cap="rnd">
              <a:solidFill>
                <a:schemeClr val="bg2">
                  <a:lumMod val="75000"/>
                  <a:alpha val="6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Vertical Title 1">
            <a:extLst>
              <a:ext uri="{FF2B5EF4-FFF2-40B4-BE49-F238E27FC236}">
                <a16:creationId xmlns:a16="http://schemas.microsoft.com/office/drawing/2014/main" id="{DE9B263D-CDF8-431B-A5D1-9687649138B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131030" y="866253"/>
            <a:ext cx="2222769" cy="5310710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FB6B9BE-E660-4F3A-ABA1-86667DC133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866253"/>
            <a:ext cx="8164286" cy="5310710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082700-F509-4302-AE0E-6CC56401A4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08460-8B2F-4AAA-A4E2-10730069204C}" type="datetimeFigureOut">
              <a:rPr lang="en-US" smtClean="0"/>
              <a:t>11/9/2023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03BD63-5B0C-4FB3-8434-8EA1A84F2D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F3E9EB-019B-4F03-8147-D6CBA6B1E6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6259B-8396-46CD-AD42-FDEDA89DA2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5489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31C13-CF9D-4E82-A5B4-91008DCD25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C06FD2-89E8-4415-ADF7-22F4A4C259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0CBBFF-8889-497F-B4CA-A031E8DD3B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08460-8B2F-4AAA-A4E2-10730069204C}" type="datetimeFigureOut">
              <a:rPr lang="en-US" smtClean="0"/>
              <a:t>11/9/2023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E78DAF-985B-4BB4-ADA9-02EA979F1A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A10DBC-42B5-46AB-B36A-B39128E69C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6259B-8396-46CD-AD42-FDEDA89DA2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932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A1B6E7-01C8-4375-B7C7-596CD11993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883229"/>
            <a:ext cx="8214179" cy="330313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441675-8F3E-47CC-9573-D853C506D5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5295900"/>
            <a:ext cx="8214179" cy="79375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419F49-690E-49EC-BD41-75A18C9E37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08460-8B2F-4AAA-A4E2-10730069204C}" type="datetimeFigureOut">
              <a:rPr lang="en-US" smtClean="0"/>
              <a:t>11/9/2023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BC9E70-1401-468E-97DE-4255CA2221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ABE14C-9127-4582-A006-2AEA93AF7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6259B-8396-46CD-AD42-FDEDA89DA2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400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234DF9-FA60-4E7B-BDE8-C0F9AFE636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7F1133-890E-4E96-AEDD-0F921E26F51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66745" y="2250798"/>
            <a:ext cx="4445899" cy="37526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14763B4-4987-4303-9640-54B67DD75E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597174" y="2250798"/>
            <a:ext cx="4445899" cy="37526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94AAD8-D444-410E-98EC-47076908FA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08460-8B2F-4AAA-A4E2-10730069204C}" type="datetimeFigureOut">
              <a:rPr lang="en-US" smtClean="0"/>
              <a:t>11/9/2023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72F01E-6867-4604-8B58-F65BCC820A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2543D87-0EC8-43C7-9D1B-46DB521293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6259B-8396-46CD-AD42-FDEDA89DA2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831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2605AE-70FD-4CEE-BDFB-D5C0A3D359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6745" y="960120"/>
            <a:ext cx="9196928" cy="1060704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9091E2-4532-4D16-827E-4DB0688FD8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67153" y="2062842"/>
            <a:ext cx="4445899" cy="781893"/>
          </a:xfrm>
        </p:spPr>
        <p:txBody>
          <a:bodyPr anchor="b">
            <a:normAutofit/>
          </a:bodyPr>
          <a:lstStyle>
            <a:lvl1pPr marL="0" indent="0">
              <a:buNone/>
              <a:defRPr sz="1800" b="1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52B53BE-9EDA-4D07-A042-0D101FAB9A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66745" y="2882837"/>
            <a:ext cx="4446642" cy="334379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1DFDFC1-7510-4F8E-A831-ABA33D977AC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725280" y="2062842"/>
            <a:ext cx="4467794" cy="781893"/>
          </a:xfrm>
        </p:spPr>
        <p:txBody>
          <a:bodyPr anchor="b">
            <a:normAutofit/>
          </a:bodyPr>
          <a:lstStyle>
            <a:lvl1pPr marL="0" indent="0">
              <a:buNone/>
              <a:defRPr sz="1800" b="1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12A42F0-9A48-4946-8BA8-394CBF01A05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724868" y="2882837"/>
            <a:ext cx="4468541" cy="334379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00FC563-D319-494F-AA63-0BDF1D25E5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08460-8B2F-4AAA-A4E2-10730069204C}" type="datetimeFigureOut">
              <a:rPr lang="en-US" smtClean="0"/>
              <a:t>11/9/2023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D42F4FE-433A-42F6-8A73-AD843352BF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D575352-FC7F-4BA8-940F-2F920C2801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6259B-8396-46CD-AD42-FDEDA89DA2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03908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B3FB5-4B13-4412-9F42-62450D6AA1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0C87ECA-0E5D-4DD2-B664-DF351875FE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08460-8B2F-4AAA-A4E2-10730069204C}" type="datetimeFigureOut">
              <a:rPr lang="en-US" smtClean="0"/>
              <a:t>11/9/2023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4E2406B-A925-466A-AF79-D0A4E0EA41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861B050-D381-4E1A-88DD-361F0EE9DD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6259B-8396-46CD-AD42-FDEDA89DA2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44129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C8BF592-6A15-4999-ACFA-A535A113B2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08460-8B2F-4AAA-A4E2-10730069204C}" type="datetimeFigureOut">
              <a:rPr lang="en-US" smtClean="0"/>
              <a:t>11/9/2023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819EFC1-AD45-4610-8FC6-2058F55E47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3DF506-CFF9-4BD2-8D76-337792779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6259B-8396-46CD-AD42-FDEDA89DA2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27782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77674-EAFF-4CAE-A685-8AEA617D06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094014"/>
            <a:ext cx="3932237" cy="143691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B3A185-E15D-46FD-A4FB-709A8B5D0B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1094014"/>
            <a:ext cx="6172200" cy="476703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14086F7-5F48-40D6-B4E3-1347EA21B0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618012"/>
            <a:ext cx="3932237" cy="32509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EF4FC41-0A32-438D-9A47-F932AB492C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08460-8B2F-4AAA-A4E2-10730069204C}" type="datetimeFigureOut">
              <a:rPr lang="en-US" smtClean="0"/>
              <a:t>11/9/2023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F0F85D-CB6B-48E8-B56F-81472CE94F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6E120E-E239-4B93-AC67-210D23BD22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6259B-8396-46CD-AD42-FDEDA89DA2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92645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61F02C-5A08-45D4-AFE1-8EF0E6DECE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065120"/>
            <a:ext cx="3932237" cy="146580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22EF863-20E6-4CF9-A179-0A2A52E5F35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CECFB1A-5B7E-45DA-9713-0CD8E3121F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618014"/>
            <a:ext cx="3932237" cy="325097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EFD67F-901E-4423-A48F-41F00ECA52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08460-8B2F-4AAA-A4E2-10730069204C}" type="datetimeFigureOut">
              <a:rPr lang="en-US" smtClean="0"/>
              <a:t>11/9/2023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B04982-0749-4F34-A4DB-DDC12BD4BE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B38447-AEAF-40D9-B3D3-94404C144A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6259B-8396-46CD-AD42-FDEDA89DA2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6120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D206359A-F1E3-49EE-BBC2-40888C4A3628}"/>
              </a:ext>
            </a:extLst>
          </p:cNvPr>
          <p:cNvGrpSpPr/>
          <p:nvPr/>
        </p:nvGrpSpPr>
        <p:grpSpPr>
          <a:xfrm>
            <a:off x="9265700" y="2026"/>
            <a:ext cx="2926300" cy="5030922"/>
            <a:chOff x="9265700" y="2026"/>
            <a:chExt cx="2926300" cy="5030922"/>
          </a:xfrm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CED90C42-6A0F-48E8-BF96-7D3E2A395EC7}"/>
                </a:ext>
              </a:extLst>
            </p:cNvPr>
            <p:cNvSpPr/>
            <p:nvPr/>
          </p:nvSpPr>
          <p:spPr>
            <a:xfrm>
              <a:off x="9326904" y="2026"/>
              <a:ext cx="2249810" cy="2294745"/>
            </a:xfrm>
            <a:custGeom>
              <a:avLst/>
              <a:gdLst>
                <a:gd name="connsiteX0" fmla="*/ 49162 w 2249810"/>
                <a:gd name="connsiteY0" fmla="*/ 0 h 2294745"/>
                <a:gd name="connsiteX1" fmla="*/ 2200648 w 2249810"/>
                <a:gd name="connsiteY1" fmla="*/ 0 h 2294745"/>
                <a:gd name="connsiteX2" fmla="*/ 2210105 w 2249810"/>
                <a:gd name="connsiteY2" fmla="*/ 23601 h 2294745"/>
                <a:gd name="connsiteX3" fmla="*/ 2249810 w 2249810"/>
                <a:gd name="connsiteY3" fmla="*/ 326934 h 2294745"/>
                <a:gd name="connsiteX4" fmla="*/ 2249810 w 2249810"/>
                <a:gd name="connsiteY4" fmla="*/ 422824 h 2294745"/>
                <a:gd name="connsiteX5" fmla="*/ 2249810 w 2249810"/>
                <a:gd name="connsiteY5" fmla="*/ 696534 h 2294745"/>
                <a:gd name="connsiteX6" fmla="*/ 2249810 w 2249810"/>
                <a:gd name="connsiteY6" fmla="*/ 848826 h 2294745"/>
                <a:gd name="connsiteX7" fmla="*/ 2249810 w 2249810"/>
                <a:gd name="connsiteY7" fmla="*/ 1058531 h 2294745"/>
                <a:gd name="connsiteX8" fmla="*/ 2249810 w 2249810"/>
                <a:gd name="connsiteY8" fmla="*/ 1218426 h 2294745"/>
                <a:gd name="connsiteX9" fmla="*/ 1955981 w 2249810"/>
                <a:gd name="connsiteY9" fmla="*/ 1845313 h 2294745"/>
                <a:gd name="connsiteX10" fmla="*/ 1225437 w 2249810"/>
                <a:gd name="connsiteY10" fmla="*/ 2208220 h 2294745"/>
                <a:gd name="connsiteX11" fmla="*/ 1123061 w 2249810"/>
                <a:gd name="connsiteY11" fmla="*/ 2294745 h 2294745"/>
                <a:gd name="connsiteX12" fmla="*/ 1024372 w 2249810"/>
                <a:gd name="connsiteY12" fmla="*/ 2208220 h 2294745"/>
                <a:gd name="connsiteX13" fmla="*/ 293828 w 2249810"/>
                <a:gd name="connsiteY13" fmla="*/ 1845313 h 2294745"/>
                <a:gd name="connsiteX14" fmla="*/ 0 w 2249810"/>
                <a:gd name="connsiteY14" fmla="*/ 1218426 h 2294745"/>
                <a:gd name="connsiteX15" fmla="*/ 0 w 2249810"/>
                <a:gd name="connsiteY15" fmla="*/ 1058531 h 2294745"/>
                <a:gd name="connsiteX16" fmla="*/ 0 w 2249810"/>
                <a:gd name="connsiteY16" fmla="*/ 848826 h 2294745"/>
                <a:gd name="connsiteX17" fmla="*/ 0 w 2249810"/>
                <a:gd name="connsiteY17" fmla="*/ 696534 h 2294745"/>
                <a:gd name="connsiteX18" fmla="*/ 0 w 2249810"/>
                <a:gd name="connsiteY18" fmla="*/ 422824 h 2294745"/>
                <a:gd name="connsiteX19" fmla="*/ 0 w 2249810"/>
                <a:gd name="connsiteY19" fmla="*/ 326934 h 2294745"/>
                <a:gd name="connsiteX20" fmla="*/ 39705 w 2249810"/>
                <a:gd name="connsiteY20" fmla="*/ 23601 h 2294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249810" h="2294745">
                  <a:moveTo>
                    <a:pt x="49162" y="0"/>
                  </a:moveTo>
                  <a:lnTo>
                    <a:pt x="2200648" y="0"/>
                  </a:lnTo>
                  <a:lnTo>
                    <a:pt x="2210105" y="23601"/>
                  </a:lnTo>
                  <a:cubicBezTo>
                    <a:pt x="2236898" y="106934"/>
                    <a:pt x="2249810" y="205568"/>
                    <a:pt x="2249810" y="326934"/>
                  </a:cubicBezTo>
                  <a:lnTo>
                    <a:pt x="2249810" y="422824"/>
                  </a:lnTo>
                  <a:lnTo>
                    <a:pt x="2249810" y="696534"/>
                  </a:lnTo>
                  <a:lnTo>
                    <a:pt x="2249810" y="848826"/>
                  </a:lnTo>
                  <a:lnTo>
                    <a:pt x="2249810" y="1058531"/>
                  </a:lnTo>
                  <a:lnTo>
                    <a:pt x="2249810" y="1218426"/>
                  </a:lnTo>
                  <a:cubicBezTo>
                    <a:pt x="2249810" y="1542068"/>
                    <a:pt x="2157989" y="1704061"/>
                    <a:pt x="1955981" y="1845313"/>
                  </a:cubicBezTo>
                  <a:cubicBezTo>
                    <a:pt x="1745898" y="1967026"/>
                    <a:pt x="1470144" y="2019115"/>
                    <a:pt x="1225437" y="2208220"/>
                  </a:cubicBezTo>
                  <a:lnTo>
                    <a:pt x="1123061" y="2294745"/>
                  </a:lnTo>
                  <a:lnTo>
                    <a:pt x="1024372" y="2208220"/>
                  </a:lnTo>
                  <a:cubicBezTo>
                    <a:pt x="779664" y="2019115"/>
                    <a:pt x="503910" y="1967026"/>
                    <a:pt x="293828" y="1845313"/>
                  </a:cubicBezTo>
                  <a:cubicBezTo>
                    <a:pt x="91820" y="1704061"/>
                    <a:pt x="0" y="1542068"/>
                    <a:pt x="0" y="1218426"/>
                  </a:cubicBezTo>
                  <a:lnTo>
                    <a:pt x="0" y="1058531"/>
                  </a:lnTo>
                  <a:lnTo>
                    <a:pt x="0" y="848826"/>
                  </a:lnTo>
                  <a:lnTo>
                    <a:pt x="0" y="696534"/>
                  </a:lnTo>
                  <a:lnTo>
                    <a:pt x="0" y="422824"/>
                  </a:lnTo>
                  <a:lnTo>
                    <a:pt x="0" y="326934"/>
                  </a:lnTo>
                  <a:cubicBezTo>
                    <a:pt x="0" y="205568"/>
                    <a:pt x="12912" y="106934"/>
                    <a:pt x="39705" y="23601"/>
                  </a:cubicBezTo>
                  <a:close/>
                </a:path>
              </a:pathLst>
            </a:custGeom>
            <a:solidFill>
              <a:schemeClr val="bg2">
                <a:lumMod val="75000"/>
                <a:alpha val="1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5DA0863A-55F7-4EB0-9451-F3EE4D65DBDB}"/>
                </a:ext>
              </a:extLst>
            </p:cNvPr>
            <p:cNvSpPr/>
            <p:nvPr/>
          </p:nvSpPr>
          <p:spPr>
            <a:xfrm>
              <a:off x="10597154" y="1907348"/>
              <a:ext cx="1594846" cy="3044131"/>
            </a:xfrm>
            <a:custGeom>
              <a:avLst/>
              <a:gdLst>
                <a:gd name="connsiteX0" fmla="*/ 1126749 w 1594846"/>
                <a:gd name="connsiteY0" fmla="*/ 0 h 3044131"/>
                <a:gd name="connsiteX1" fmla="*/ 1225438 w 1594846"/>
                <a:gd name="connsiteY1" fmla="*/ 86525 h 3044131"/>
                <a:gd name="connsiteX2" fmla="*/ 1413279 w 1594846"/>
                <a:gd name="connsiteY2" fmla="*/ 205892 h 3044131"/>
                <a:gd name="connsiteX3" fmla="*/ 1594846 w 1594846"/>
                <a:gd name="connsiteY3" fmla="*/ 289191 h 3044131"/>
                <a:gd name="connsiteX4" fmla="*/ 1594846 w 1594846"/>
                <a:gd name="connsiteY4" fmla="*/ 2754939 h 3044131"/>
                <a:gd name="connsiteX5" fmla="*/ 1413277 w 1594846"/>
                <a:gd name="connsiteY5" fmla="*/ 2838239 h 3044131"/>
                <a:gd name="connsiteX6" fmla="*/ 1225436 w 1594846"/>
                <a:gd name="connsiteY6" fmla="*/ 2957606 h 3044131"/>
                <a:gd name="connsiteX7" fmla="*/ 1123061 w 1594846"/>
                <a:gd name="connsiteY7" fmla="*/ 3044131 h 3044131"/>
                <a:gd name="connsiteX8" fmla="*/ 1024372 w 1594846"/>
                <a:gd name="connsiteY8" fmla="*/ 2957606 h 3044131"/>
                <a:gd name="connsiteX9" fmla="*/ 293828 w 1594846"/>
                <a:gd name="connsiteY9" fmla="*/ 2594699 h 3044131"/>
                <a:gd name="connsiteX10" fmla="*/ 0 w 1594846"/>
                <a:gd name="connsiteY10" fmla="*/ 1967812 h 3044131"/>
                <a:gd name="connsiteX11" fmla="*/ 0 w 1594846"/>
                <a:gd name="connsiteY11" fmla="*/ 1807917 h 3044131"/>
                <a:gd name="connsiteX12" fmla="*/ 0 w 1594846"/>
                <a:gd name="connsiteY12" fmla="*/ 1598212 h 3044131"/>
                <a:gd name="connsiteX13" fmla="*/ 0 w 1594846"/>
                <a:gd name="connsiteY13" fmla="*/ 1445920 h 3044131"/>
                <a:gd name="connsiteX14" fmla="*/ 0 w 1594846"/>
                <a:gd name="connsiteY14" fmla="*/ 1172210 h 3044131"/>
                <a:gd name="connsiteX15" fmla="*/ 0 w 1594846"/>
                <a:gd name="connsiteY15" fmla="*/ 1076320 h 3044131"/>
                <a:gd name="connsiteX16" fmla="*/ 293829 w 1594846"/>
                <a:gd name="connsiteY16" fmla="*/ 449433 h 3044131"/>
                <a:gd name="connsiteX17" fmla="*/ 1024374 w 1594846"/>
                <a:gd name="connsiteY17" fmla="*/ 86525 h 3044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594846" h="3044131">
                  <a:moveTo>
                    <a:pt x="1126749" y="0"/>
                  </a:moveTo>
                  <a:lnTo>
                    <a:pt x="1225438" y="86525"/>
                  </a:lnTo>
                  <a:cubicBezTo>
                    <a:pt x="1286615" y="133801"/>
                    <a:pt x="1349732" y="172514"/>
                    <a:pt x="1413279" y="205892"/>
                  </a:cubicBezTo>
                  <a:lnTo>
                    <a:pt x="1594846" y="289191"/>
                  </a:lnTo>
                  <a:lnTo>
                    <a:pt x="1594846" y="2754939"/>
                  </a:lnTo>
                  <a:lnTo>
                    <a:pt x="1413277" y="2838239"/>
                  </a:lnTo>
                  <a:cubicBezTo>
                    <a:pt x="1349730" y="2871617"/>
                    <a:pt x="1286613" y="2910330"/>
                    <a:pt x="1225436" y="2957606"/>
                  </a:cubicBezTo>
                  <a:lnTo>
                    <a:pt x="1123061" y="3044131"/>
                  </a:lnTo>
                  <a:lnTo>
                    <a:pt x="1024372" y="2957606"/>
                  </a:lnTo>
                  <a:cubicBezTo>
                    <a:pt x="779664" y="2768501"/>
                    <a:pt x="503910" y="2716412"/>
                    <a:pt x="293828" y="2594699"/>
                  </a:cubicBezTo>
                  <a:cubicBezTo>
                    <a:pt x="91820" y="2453447"/>
                    <a:pt x="0" y="2291454"/>
                    <a:pt x="0" y="1967812"/>
                  </a:cubicBezTo>
                  <a:lnTo>
                    <a:pt x="0" y="1807917"/>
                  </a:lnTo>
                  <a:lnTo>
                    <a:pt x="0" y="1598212"/>
                  </a:lnTo>
                  <a:lnTo>
                    <a:pt x="0" y="1445920"/>
                  </a:lnTo>
                  <a:lnTo>
                    <a:pt x="0" y="1172210"/>
                  </a:lnTo>
                  <a:lnTo>
                    <a:pt x="0" y="1076320"/>
                  </a:lnTo>
                  <a:cubicBezTo>
                    <a:pt x="0" y="752678"/>
                    <a:pt x="91821" y="590684"/>
                    <a:pt x="293829" y="449433"/>
                  </a:cubicBezTo>
                  <a:cubicBezTo>
                    <a:pt x="503912" y="327719"/>
                    <a:pt x="779665" y="275630"/>
                    <a:pt x="1024374" y="86525"/>
                  </a:cubicBezTo>
                  <a:close/>
                </a:path>
              </a:pathLst>
            </a:custGeom>
            <a:solidFill>
              <a:schemeClr val="bg2">
                <a:lumMod val="75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FE7CFE2-40F6-44B2-8AAD-0C384EEFCF7E}"/>
                </a:ext>
              </a:extLst>
            </p:cNvPr>
            <p:cNvSpPr/>
            <p:nvPr/>
          </p:nvSpPr>
          <p:spPr>
            <a:xfrm>
              <a:off x="9265700" y="7622"/>
              <a:ext cx="2372219" cy="2371961"/>
            </a:xfrm>
            <a:custGeom>
              <a:avLst/>
              <a:gdLst>
                <a:gd name="connsiteX0" fmla="*/ 2144960 w 4282900"/>
                <a:gd name="connsiteY0" fmla="*/ 0 h 5795027"/>
                <a:gd name="connsiteX1" fmla="*/ 2332832 w 4282900"/>
                <a:gd name="connsiteY1" fmla="*/ 164715 h 5795027"/>
                <a:gd name="connsiteX2" fmla="*/ 3723546 w 4282900"/>
                <a:gd name="connsiteY2" fmla="*/ 855573 h 5795027"/>
                <a:gd name="connsiteX3" fmla="*/ 4282900 w 4282900"/>
                <a:gd name="connsiteY3" fmla="*/ 2048959 h 5795027"/>
                <a:gd name="connsiteX4" fmla="*/ 4282900 w 4282900"/>
                <a:gd name="connsiteY4" fmla="*/ 2231503 h 5795027"/>
                <a:gd name="connsiteX5" fmla="*/ 4282900 w 4282900"/>
                <a:gd name="connsiteY5" fmla="*/ 2752557 h 5795027"/>
                <a:gd name="connsiteX6" fmla="*/ 4282900 w 4282900"/>
                <a:gd name="connsiteY6" fmla="*/ 3042471 h 5795027"/>
                <a:gd name="connsiteX7" fmla="*/ 4282900 w 4282900"/>
                <a:gd name="connsiteY7" fmla="*/ 3441681 h 5795027"/>
                <a:gd name="connsiteX8" fmla="*/ 4282900 w 4282900"/>
                <a:gd name="connsiteY8" fmla="*/ 3746068 h 5795027"/>
                <a:gd name="connsiteX9" fmla="*/ 3723546 w 4282900"/>
                <a:gd name="connsiteY9" fmla="*/ 4939455 h 5795027"/>
                <a:gd name="connsiteX10" fmla="*/ 2332829 w 4282900"/>
                <a:gd name="connsiteY10" fmla="*/ 5630311 h 5795027"/>
                <a:gd name="connsiteX11" fmla="*/ 2137940 w 4282900"/>
                <a:gd name="connsiteY11" fmla="*/ 5795027 h 5795027"/>
                <a:gd name="connsiteX12" fmla="*/ 1950069 w 4282900"/>
                <a:gd name="connsiteY12" fmla="*/ 5630311 h 5795027"/>
                <a:gd name="connsiteX13" fmla="*/ 559353 w 4282900"/>
                <a:gd name="connsiteY13" fmla="*/ 4939455 h 5795027"/>
                <a:gd name="connsiteX14" fmla="*/ 0 w 4282900"/>
                <a:gd name="connsiteY14" fmla="*/ 3746068 h 5795027"/>
                <a:gd name="connsiteX15" fmla="*/ 0 w 4282900"/>
                <a:gd name="connsiteY15" fmla="*/ 3441681 h 5795027"/>
                <a:gd name="connsiteX16" fmla="*/ 0 w 4282900"/>
                <a:gd name="connsiteY16" fmla="*/ 3042471 h 5795027"/>
                <a:gd name="connsiteX17" fmla="*/ 0 w 4282900"/>
                <a:gd name="connsiteY17" fmla="*/ 2752557 h 5795027"/>
                <a:gd name="connsiteX18" fmla="*/ 0 w 4282900"/>
                <a:gd name="connsiteY18" fmla="*/ 2231503 h 5795027"/>
                <a:gd name="connsiteX19" fmla="*/ 0 w 4282900"/>
                <a:gd name="connsiteY19" fmla="*/ 2048959 h 5795027"/>
                <a:gd name="connsiteX20" fmla="*/ 559354 w 4282900"/>
                <a:gd name="connsiteY20" fmla="*/ 855573 h 5795027"/>
                <a:gd name="connsiteX21" fmla="*/ 1950071 w 4282900"/>
                <a:gd name="connsiteY21" fmla="*/ 164715 h 5795027"/>
                <a:gd name="connsiteX0" fmla="*/ 4282900 w 4447989"/>
                <a:gd name="connsiteY0" fmla="*/ 2048959 h 5795027"/>
                <a:gd name="connsiteX1" fmla="*/ 4282900 w 4447989"/>
                <a:gd name="connsiteY1" fmla="*/ 2231503 h 5795027"/>
                <a:gd name="connsiteX2" fmla="*/ 4282900 w 4447989"/>
                <a:gd name="connsiteY2" fmla="*/ 2752557 h 5795027"/>
                <a:gd name="connsiteX3" fmla="*/ 4282900 w 4447989"/>
                <a:gd name="connsiteY3" fmla="*/ 3042471 h 5795027"/>
                <a:gd name="connsiteX4" fmla="*/ 4282900 w 4447989"/>
                <a:gd name="connsiteY4" fmla="*/ 3441681 h 5795027"/>
                <a:gd name="connsiteX5" fmla="*/ 4282900 w 4447989"/>
                <a:gd name="connsiteY5" fmla="*/ 3746068 h 5795027"/>
                <a:gd name="connsiteX6" fmla="*/ 3723546 w 4447989"/>
                <a:gd name="connsiteY6" fmla="*/ 4939455 h 5795027"/>
                <a:gd name="connsiteX7" fmla="*/ 2332829 w 4447989"/>
                <a:gd name="connsiteY7" fmla="*/ 5630311 h 5795027"/>
                <a:gd name="connsiteX8" fmla="*/ 2137940 w 4447989"/>
                <a:gd name="connsiteY8" fmla="*/ 5795027 h 5795027"/>
                <a:gd name="connsiteX9" fmla="*/ 1950069 w 4447989"/>
                <a:gd name="connsiteY9" fmla="*/ 5630311 h 5795027"/>
                <a:gd name="connsiteX10" fmla="*/ 559353 w 4447989"/>
                <a:gd name="connsiteY10" fmla="*/ 4939455 h 5795027"/>
                <a:gd name="connsiteX11" fmla="*/ 0 w 4447989"/>
                <a:gd name="connsiteY11" fmla="*/ 3746068 h 5795027"/>
                <a:gd name="connsiteX12" fmla="*/ 0 w 4447989"/>
                <a:gd name="connsiteY12" fmla="*/ 3441681 h 5795027"/>
                <a:gd name="connsiteX13" fmla="*/ 0 w 4447989"/>
                <a:gd name="connsiteY13" fmla="*/ 3042471 h 5795027"/>
                <a:gd name="connsiteX14" fmla="*/ 0 w 4447989"/>
                <a:gd name="connsiteY14" fmla="*/ 2752557 h 5795027"/>
                <a:gd name="connsiteX15" fmla="*/ 0 w 4447989"/>
                <a:gd name="connsiteY15" fmla="*/ 2231503 h 5795027"/>
                <a:gd name="connsiteX16" fmla="*/ 0 w 4447989"/>
                <a:gd name="connsiteY16" fmla="*/ 2048959 h 5795027"/>
                <a:gd name="connsiteX17" fmla="*/ 559354 w 4447989"/>
                <a:gd name="connsiteY17" fmla="*/ 855573 h 5795027"/>
                <a:gd name="connsiteX18" fmla="*/ 1950071 w 4447989"/>
                <a:gd name="connsiteY18" fmla="*/ 164715 h 5795027"/>
                <a:gd name="connsiteX19" fmla="*/ 2144960 w 4447989"/>
                <a:gd name="connsiteY19" fmla="*/ 0 h 5795027"/>
                <a:gd name="connsiteX20" fmla="*/ 2332832 w 4447989"/>
                <a:gd name="connsiteY20" fmla="*/ 164715 h 5795027"/>
                <a:gd name="connsiteX21" fmla="*/ 3723546 w 4447989"/>
                <a:gd name="connsiteY21" fmla="*/ 855573 h 5795027"/>
                <a:gd name="connsiteX22" fmla="*/ 4447989 w 4447989"/>
                <a:gd name="connsiteY22" fmla="*/ 2214048 h 5795027"/>
                <a:gd name="connsiteX0" fmla="*/ 4282900 w 4282900"/>
                <a:gd name="connsiteY0" fmla="*/ 2048959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559354 w 4282900"/>
                <a:gd name="connsiteY17" fmla="*/ 855573 h 5795027"/>
                <a:gd name="connsiteX18" fmla="*/ 1950071 w 4282900"/>
                <a:gd name="connsiteY18" fmla="*/ 164715 h 5795027"/>
                <a:gd name="connsiteX19" fmla="*/ 2144960 w 4282900"/>
                <a:gd name="connsiteY19" fmla="*/ 0 h 5795027"/>
                <a:gd name="connsiteX20" fmla="*/ 2332832 w 4282900"/>
                <a:gd name="connsiteY20" fmla="*/ 164715 h 5795027"/>
                <a:gd name="connsiteX21" fmla="*/ 3723546 w 4282900"/>
                <a:gd name="connsiteY21" fmla="*/ 855573 h 5795027"/>
                <a:gd name="connsiteX0" fmla="*/ 4248071 w 4282900"/>
                <a:gd name="connsiteY0" fmla="*/ 1519558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559354 w 4282900"/>
                <a:gd name="connsiteY17" fmla="*/ 855573 h 5795027"/>
                <a:gd name="connsiteX18" fmla="*/ 1950071 w 4282900"/>
                <a:gd name="connsiteY18" fmla="*/ 164715 h 5795027"/>
                <a:gd name="connsiteX19" fmla="*/ 2144960 w 4282900"/>
                <a:gd name="connsiteY19" fmla="*/ 0 h 5795027"/>
                <a:gd name="connsiteX20" fmla="*/ 2332832 w 4282900"/>
                <a:gd name="connsiteY20" fmla="*/ 164715 h 5795027"/>
                <a:gd name="connsiteX21" fmla="*/ 3723546 w 4282900"/>
                <a:gd name="connsiteY21" fmla="*/ 855573 h 5795027"/>
                <a:gd name="connsiteX0" fmla="*/ 4248071 w 4292243"/>
                <a:gd name="connsiteY0" fmla="*/ 1519558 h 5795027"/>
                <a:gd name="connsiteX1" fmla="*/ 4282900 w 4292243"/>
                <a:gd name="connsiteY1" fmla="*/ 2231503 h 5795027"/>
                <a:gd name="connsiteX2" fmla="*/ 4282900 w 4292243"/>
                <a:gd name="connsiteY2" fmla="*/ 2752557 h 5795027"/>
                <a:gd name="connsiteX3" fmla="*/ 4282900 w 4292243"/>
                <a:gd name="connsiteY3" fmla="*/ 3042471 h 5795027"/>
                <a:gd name="connsiteX4" fmla="*/ 4282900 w 4292243"/>
                <a:gd name="connsiteY4" fmla="*/ 3441681 h 5795027"/>
                <a:gd name="connsiteX5" fmla="*/ 4282900 w 4292243"/>
                <a:gd name="connsiteY5" fmla="*/ 3746068 h 5795027"/>
                <a:gd name="connsiteX6" fmla="*/ 3723546 w 4292243"/>
                <a:gd name="connsiteY6" fmla="*/ 4939455 h 5795027"/>
                <a:gd name="connsiteX7" fmla="*/ 2332829 w 4292243"/>
                <a:gd name="connsiteY7" fmla="*/ 5630311 h 5795027"/>
                <a:gd name="connsiteX8" fmla="*/ 2137940 w 4292243"/>
                <a:gd name="connsiteY8" fmla="*/ 5795027 h 5795027"/>
                <a:gd name="connsiteX9" fmla="*/ 1950069 w 4292243"/>
                <a:gd name="connsiteY9" fmla="*/ 5630311 h 5795027"/>
                <a:gd name="connsiteX10" fmla="*/ 559353 w 4292243"/>
                <a:gd name="connsiteY10" fmla="*/ 4939455 h 5795027"/>
                <a:gd name="connsiteX11" fmla="*/ 0 w 4292243"/>
                <a:gd name="connsiteY11" fmla="*/ 3746068 h 5795027"/>
                <a:gd name="connsiteX12" fmla="*/ 0 w 4292243"/>
                <a:gd name="connsiteY12" fmla="*/ 3441681 h 5795027"/>
                <a:gd name="connsiteX13" fmla="*/ 0 w 4292243"/>
                <a:gd name="connsiteY13" fmla="*/ 3042471 h 5795027"/>
                <a:gd name="connsiteX14" fmla="*/ 0 w 4292243"/>
                <a:gd name="connsiteY14" fmla="*/ 2752557 h 5795027"/>
                <a:gd name="connsiteX15" fmla="*/ 0 w 4292243"/>
                <a:gd name="connsiteY15" fmla="*/ 2231503 h 5795027"/>
                <a:gd name="connsiteX16" fmla="*/ 0 w 4292243"/>
                <a:gd name="connsiteY16" fmla="*/ 2048959 h 5795027"/>
                <a:gd name="connsiteX17" fmla="*/ 559354 w 4292243"/>
                <a:gd name="connsiteY17" fmla="*/ 855573 h 5795027"/>
                <a:gd name="connsiteX18" fmla="*/ 1950071 w 4292243"/>
                <a:gd name="connsiteY18" fmla="*/ 164715 h 5795027"/>
                <a:gd name="connsiteX19" fmla="*/ 2144960 w 4292243"/>
                <a:gd name="connsiteY19" fmla="*/ 0 h 5795027"/>
                <a:gd name="connsiteX20" fmla="*/ 2332832 w 4292243"/>
                <a:gd name="connsiteY20" fmla="*/ 164715 h 5795027"/>
                <a:gd name="connsiteX21" fmla="*/ 3723546 w 4292243"/>
                <a:gd name="connsiteY21" fmla="*/ 855573 h 5795027"/>
                <a:gd name="connsiteX0" fmla="*/ 4213242 w 4282900"/>
                <a:gd name="connsiteY0" fmla="*/ 1512593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559354 w 4282900"/>
                <a:gd name="connsiteY17" fmla="*/ 855573 h 5795027"/>
                <a:gd name="connsiteX18" fmla="*/ 1950071 w 4282900"/>
                <a:gd name="connsiteY18" fmla="*/ 164715 h 5795027"/>
                <a:gd name="connsiteX19" fmla="*/ 2144960 w 4282900"/>
                <a:gd name="connsiteY19" fmla="*/ 0 h 5795027"/>
                <a:gd name="connsiteX20" fmla="*/ 2332832 w 4282900"/>
                <a:gd name="connsiteY20" fmla="*/ 164715 h 5795027"/>
                <a:gd name="connsiteX21" fmla="*/ 3723546 w 4282900"/>
                <a:gd name="connsiteY21" fmla="*/ 855573 h 5795027"/>
                <a:gd name="connsiteX0" fmla="*/ 4213242 w 4282900"/>
                <a:gd name="connsiteY0" fmla="*/ 1512593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559354 w 4282900"/>
                <a:gd name="connsiteY17" fmla="*/ 855573 h 5795027"/>
                <a:gd name="connsiteX18" fmla="*/ 1950071 w 4282900"/>
                <a:gd name="connsiteY18" fmla="*/ 164715 h 5795027"/>
                <a:gd name="connsiteX19" fmla="*/ 2144960 w 4282900"/>
                <a:gd name="connsiteY19" fmla="*/ 0 h 5795027"/>
                <a:gd name="connsiteX20" fmla="*/ 2332832 w 4282900"/>
                <a:gd name="connsiteY20" fmla="*/ 164715 h 5795027"/>
                <a:gd name="connsiteX0" fmla="*/ 4213242 w 4282900"/>
                <a:gd name="connsiteY0" fmla="*/ 1512593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559354 w 4282900"/>
                <a:gd name="connsiteY17" fmla="*/ 855573 h 5795027"/>
                <a:gd name="connsiteX18" fmla="*/ 1950071 w 4282900"/>
                <a:gd name="connsiteY18" fmla="*/ 164715 h 5795027"/>
                <a:gd name="connsiteX19" fmla="*/ 2144960 w 4282900"/>
                <a:gd name="connsiteY19" fmla="*/ 0 h 5795027"/>
                <a:gd name="connsiteX0" fmla="*/ 4213242 w 4282900"/>
                <a:gd name="connsiteY0" fmla="*/ 1512593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559354 w 4282900"/>
                <a:gd name="connsiteY17" fmla="*/ 855573 h 5795027"/>
                <a:gd name="connsiteX18" fmla="*/ 2144960 w 4282900"/>
                <a:gd name="connsiteY18" fmla="*/ 0 h 5795027"/>
                <a:gd name="connsiteX0" fmla="*/ 4213242 w 4282900"/>
                <a:gd name="connsiteY0" fmla="*/ 1512593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64279 w 4282900"/>
                <a:gd name="connsiteY17" fmla="*/ 1516418 h 5795027"/>
                <a:gd name="connsiteX18" fmla="*/ 559354 w 4282900"/>
                <a:gd name="connsiteY18" fmla="*/ 855573 h 5795027"/>
                <a:gd name="connsiteX19" fmla="*/ 2144960 w 4282900"/>
                <a:gd name="connsiteY19" fmla="*/ 0 h 5795027"/>
                <a:gd name="connsiteX0" fmla="*/ 4213242 w 4282900"/>
                <a:gd name="connsiteY0" fmla="*/ 657020 h 4939454"/>
                <a:gd name="connsiteX1" fmla="*/ 4282900 w 4282900"/>
                <a:gd name="connsiteY1" fmla="*/ 1375930 h 4939454"/>
                <a:gd name="connsiteX2" fmla="*/ 4282900 w 4282900"/>
                <a:gd name="connsiteY2" fmla="*/ 1896984 h 4939454"/>
                <a:gd name="connsiteX3" fmla="*/ 4282900 w 4282900"/>
                <a:gd name="connsiteY3" fmla="*/ 2186898 h 4939454"/>
                <a:gd name="connsiteX4" fmla="*/ 4282900 w 4282900"/>
                <a:gd name="connsiteY4" fmla="*/ 2586108 h 4939454"/>
                <a:gd name="connsiteX5" fmla="*/ 4282900 w 4282900"/>
                <a:gd name="connsiteY5" fmla="*/ 2890495 h 4939454"/>
                <a:gd name="connsiteX6" fmla="*/ 3723546 w 4282900"/>
                <a:gd name="connsiteY6" fmla="*/ 4083882 h 4939454"/>
                <a:gd name="connsiteX7" fmla="*/ 2332829 w 4282900"/>
                <a:gd name="connsiteY7" fmla="*/ 4774738 h 4939454"/>
                <a:gd name="connsiteX8" fmla="*/ 2137940 w 4282900"/>
                <a:gd name="connsiteY8" fmla="*/ 4939454 h 4939454"/>
                <a:gd name="connsiteX9" fmla="*/ 1950069 w 4282900"/>
                <a:gd name="connsiteY9" fmla="*/ 4774738 h 4939454"/>
                <a:gd name="connsiteX10" fmla="*/ 559353 w 4282900"/>
                <a:gd name="connsiteY10" fmla="*/ 4083882 h 4939454"/>
                <a:gd name="connsiteX11" fmla="*/ 0 w 4282900"/>
                <a:gd name="connsiteY11" fmla="*/ 2890495 h 4939454"/>
                <a:gd name="connsiteX12" fmla="*/ 0 w 4282900"/>
                <a:gd name="connsiteY12" fmla="*/ 2586108 h 4939454"/>
                <a:gd name="connsiteX13" fmla="*/ 0 w 4282900"/>
                <a:gd name="connsiteY13" fmla="*/ 2186898 h 4939454"/>
                <a:gd name="connsiteX14" fmla="*/ 0 w 4282900"/>
                <a:gd name="connsiteY14" fmla="*/ 1896984 h 4939454"/>
                <a:gd name="connsiteX15" fmla="*/ 0 w 4282900"/>
                <a:gd name="connsiteY15" fmla="*/ 1375930 h 4939454"/>
                <a:gd name="connsiteX16" fmla="*/ 0 w 4282900"/>
                <a:gd name="connsiteY16" fmla="*/ 1193386 h 4939454"/>
                <a:gd name="connsiteX17" fmla="*/ 64279 w 4282900"/>
                <a:gd name="connsiteY17" fmla="*/ 660845 h 4939454"/>
                <a:gd name="connsiteX18" fmla="*/ 559354 w 4282900"/>
                <a:gd name="connsiteY18" fmla="*/ 0 h 4939454"/>
                <a:gd name="connsiteX0" fmla="*/ 4213242 w 4282900"/>
                <a:gd name="connsiteY0" fmla="*/ 0 h 4282434"/>
                <a:gd name="connsiteX1" fmla="*/ 4282900 w 4282900"/>
                <a:gd name="connsiteY1" fmla="*/ 718910 h 4282434"/>
                <a:gd name="connsiteX2" fmla="*/ 4282900 w 4282900"/>
                <a:gd name="connsiteY2" fmla="*/ 1239964 h 4282434"/>
                <a:gd name="connsiteX3" fmla="*/ 4282900 w 4282900"/>
                <a:gd name="connsiteY3" fmla="*/ 1529878 h 4282434"/>
                <a:gd name="connsiteX4" fmla="*/ 4282900 w 4282900"/>
                <a:gd name="connsiteY4" fmla="*/ 1929088 h 4282434"/>
                <a:gd name="connsiteX5" fmla="*/ 4282900 w 4282900"/>
                <a:gd name="connsiteY5" fmla="*/ 2233475 h 4282434"/>
                <a:gd name="connsiteX6" fmla="*/ 3723546 w 4282900"/>
                <a:gd name="connsiteY6" fmla="*/ 3426862 h 4282434"/>
                <a:gd name="connsiteX7" fmla="*/ 2332829 w 4282900"/>
                <a:gd name="connsiteY7" fmla="*/ 4117718 h 4282434"/>
                <a:gd name="connsiteX8" fmla="*/ 2137940 w 4282900"/>
                <a:gd name="connsiteY8" fmla="*/ 4282434 h 4282434"/>
                <a:gd name="connsiteX9" fmla="*/ 1950069 w 4282900"/>
                <a:gd name="connsiteY9" fmla="*/ 4117718 h 4282434"/>
                <a:gd name="connsiteX10" fmla="*/ 559353 w 4282900"/>
                <a:gd name="connsiteY10" fmla="*/ 3426862 h 4282434"/>
                <a:gd name="connsiteX11" fmla="*/ 0 w 4282900"/>
                <a:gd name="connsiteY11" fmla="*/ 2233475 h 4282434"/>
                <a:gd name="connsiteX12" fmla="*/ 0 w 4282900"/>
                <a:gd name="connsiteY12" fmla="*/ 1929088 h 4282434"/>
                <a:gd name="connsiteX13" fmla="*/ 0 w 4282900"/>
                <a:gd name="connsiteY13" fmla="*/ 1529878 h 4282434"/>
                <a:gd name="connsiteX14" fmla="*/ 0 w 4282900"/>
                <a:gd name="connsiteY14" fmla="*/ 1239964 h 4282434"/>
                <a:gd name="connsiteX15" fmla="*/ 0 w 4282900"/>
                <a:gd name="connsiteY15" fmla="*/ 718910 h 4282434"/>
                <a:gd name="connsiteX16" fmla="*/ 0 w 4282900"/>
                <a:gd name="connsiteY16" fmla="*/ 536366 h 4282434"/>
                <a:gd name="connsiteX17" fmla="*/ 64279 w 4282900"/>
                <a:gd name="connsiteY17" fmla="*/ 3825 h 4282434"/>
                <a:gd name="connsiteX0" fmla="*/ 4213242 w 4282900"/>
                <a:gd name="connsiteY0" fmla="*/ 0 h 4282434"/>
                <a:gd name="connsiteX1" fmla="*/ 4282900 w 4282900"/>
                <a:gd name="connsiteY1" fmla="*/ 718910 h 4282434"/>
                <a:gd name="connsiteX2" fmla="*/ 4282900 w 4282900"/>
                <a:gd name="connsiteY2" fmla="*/ 1239964 h 4282434"/>
                <a:gd name="connsiteX3" fmla="*/ 4282900 w 4282900"/>
                <a:gd name="connsiteY3" fmla="*/ 1529878 h 4282434"/>
                <a:gd name="connsiteX4" fmla="*/ 4282900 w 4282900"/>
                <a:gd name="connsiteY4" fmla="*/ 1929088 h 4282434"/>
                <a:gd name="connsiteX5" fmla="*/ 4282900 w 4282900"/>
                <a:gd name="connsiteY5" fmla="*/ 2233475 h 4282434"/>
                <a:gd name="connsiteX6" fmla="*/ 3723546 w 4282900"/>
                <a:gd name="connsiteY6" fmla="*/ 3426862 h 4282434"/>
                <a:gd name="connsiteX7" fmla="*/ 2332829 w 4282900"/>
                <a:gd name="connsiteY7" fmla="*/ 4117718 h 4282434"/>
                <a:gd name="connsiteX8" fmla="*/ 2137940 w 4282900"/>
                <a:gd name="connsiteY8" fmla="*/ 4282434 h 4282434"/>
                <a:gd name="connsiteX9" fmla="*/ 1950069 w 4282900"/>
                <a:gd name="connsiteY9" fmla="*/ 4117718 h 4282434"/>
                <a:gd name="connsiteX10" fmla="*/ 559353 w 4282900"/>
                <a:gd name="connsiteY10" fmla="*/ 3426862 h 4282434"/>
                <a:gd name="connsiteX11" fmla="*/ 0 w 4282900"/>
                <a:gd name="connsiteY11" fmla="*/ 2233475 h 4282434"/>
                <a:gd name="connsiteX12" fmla="*/ 0 w 4282900"/>
                <a:gd name="connsiteY12" fmla="*/ 1929088 h 4282434"/>
                <a:gd name="connsiteX13" fmla="*/ 0 w 4282900"/>
                <a:gd name="connsiteY13" fmla="*/ 1529878 h 4282434"/>
                <a:gd name="connsiteX14" fmla="*/ 0 w 4282900"/>
                <a:gd name="connsiteY14" fmla="*/ 1239964 h 4282434"/>
                <a:gd name="connsiteX15" fmla="*/ 0 w 4282900"/>
                <a:gd name="connsiteY15" fmla="*/ 718910 h 4282434"/>
                <a:gd name="connsiteX16" fmla="*/ 0 w 4282900"/>
                <a:gd name="connsiteY16" fmla="*/ 536366 h 4282434"/>
                <a:gd name="connsiteX17" fmla="*/ 64279 w 4282900"/>
                <a:gd name="connsiteY17" fmla="*/ 3825 h 4282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82900" h="4282434">
                  <a:moveTo>
                    <a:pt x="4213242" y="0"/>
                  </a:moveTo>
                  <a:cubicBezTo>
                    <a:pt x="4294511" y="306972"/>
                    <a:pt x="4271290" y="481595"/>
                    <a:pt x="4282900" y="718910"/>
                  </a:cubicBezTo>
                  <a:lnTo>
                    <a:pt x="4282900" y="1239964"/>
                  </a:lnTo>
                  <a:lnTo>
                    <a:pt x="4282900" y="1529878"/>
                  </a:lnTo>
                  <a:lnTo>
                    <a:pt x="4282900" y="1929088"/>
                  </a:lnTo>
                  <a:lnTo>
                    <a:pt x="4282900" y="2233475"/>
                  </a:lnTo>
                  <a:cubicBezTo>
                    <a:pt x="4282900" y="2849584"/>
                    <a:pt x="4108103" y="3157966"/>
                    <a:pt x="3723546" y="3426862"/>
                  </a:cubicBezTo>
                  <a:cubicBezTo>
                    <a:pt x="3323617" y="3658565"/>
                    <a:pt x="2798672" y="3757725"/>
                    <a:pt x="2332829" y="4117718"/>
                  </a:cubicBezTo>
                  <a:lnTo>
                    <a:pt x="2137940" y="4282434"/>
                  </a:lnTo>
                  <a:lnTo>
                    <a:pt x="1950069" y="4117718"/>
                  </a:lnTo>
                  <a:cubicBezTo>
                    <a:pt x="1484225" y="3757725"/>
                    <a:pt x="959280" y="3658565"/>
                    <a:pt x="559353" y="3426862"/>
                  </a:cubicBezTo>
                  <a:cubicBezTo>
                    <a:pt x="174796" y="3157966"/>
                    <a:pt x="0" y="2849584"/>
                    <a:pt x="0" y="2233475"/>
                  </a:cubicBezTo>
                  <a:lnTo>
                    <a:pt x="0" y="1929088"/>
                  </a:lnTo>
                  <a:lnTo>
                    <a:pt x="0" y="1529878"/>
                  </a:lnTo>
                  <a:lnTo>
                    <a:pt x="0" y="1239964"/>
                  </a:lnTo>
                  <a:lnTo>
                    <a:pt x="0" y="718910"/>
                  </a:lnTo>
                  <a:lnTo>
                    <a:pt x="0" y="536366"/>
                  </a:lnTo>
                  <a:cubicBezTo>
                    <a:pt x="10713" y="417185"/>
                    <a:pt x="19813" y="133066"/>
                    <a:pt x="64279" y="3825"/>
                  </a:cubicBezTo>
                </a:path>
              </a:pathLst>
            </a:custGeom>
            <a:noFill/>
            <a:ln w="25400" cap="rnd">
              <a:solidFill>
                <a:schemeClr val="bg2">
                  <a:lumMod val="75000"/>
                  <a:alpha val="6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F0D6A17-AA80-4608-8660-8D1587A17704}"/>
                </a:ext>
              </a:extLst>
            </p:cNvPr>
            <p:cNvSpPr/>
            <p:nvPr/>
          </p:nvSpPr>
          <p:spPr>
            <a:xfrm>
              <a:off x="10536649" y="1823190"/>
              <a:ext cx="1654608" cy="3209758"/>
            </a:xfrm>
            <a:custGeom>
              <a:avLst/>
              <a:gdLst>
                <a:gd name="connsiteX0" fmla="*/ 2144960 w 4282900"/>
                <a:gd name="connsiteY0" fmla="*/ 0 h 5795027"/>
                <a:gd name="connsiteX1" fmla="*/ 2332832 w 4282900"/>
                <a:gd name="connsiteY1" fmla="*/ 164715 h 5795027"/>
                <a:gd name="connsiteX2" fmla="*/ 3723546 w 4282900"/>
                <a:gd name="connsiteY2" fmla="*/ 855573 h 5795027"/>
                <a:gd name="connsiteX3" fmla="*/ 4282900 w 4282900"/>
                <a:gd name="connsiteY3" fmla="*/ 2048959 h 5795027"/>
                <a:gd name="connsiteX4" fmla="*/ 4282900 w 4282900"/>
                <a:gd name="connsiteY4" fmla="*/ 2231503 h 5795027"/>
                <a:gd name="connsiteX5" fmla="*/ 4282900 w 4282900"/>
                <a:gd name="connsiteY5" fmla="*/ 2752557 h 5795027"/>
                <a:gd name="connsiteX6" fmla="*/ 4282900 w 4282900"/>
                <a:gd name="connsiteY6" fmla="*/ 3042471 h 5795027"/>
                <a:gd name="connsiteX7" fmla="*/ 4282900 w 4282900"/>
                <a:gd name="connsiteY7" fmla="*/ 3441681 h 5795027"/>
                <a:gd name="connsiteX8" fmla="*/ 4282900 w 4282900"/>
                <a:gd name="connsiteY8" fmla="*/ 3746068 h 5795027"/>
                <a:gd name="connsiteX9" fmla="*/ 3723546 w 4282900"/>
                <a:gd name="connsiteY9" fmla="*/ 4939455 h 5795027"/>
                <a:gd name="connsiteX10" fmla="*/ 2332829 w 4282900"/>
                <a:gd name="connsiteY10" fmla="*/ 5630311 h 5795027"/>
                <a:gd name="connsiteX11" fmla="*/ 2137940 w 4282900"/>
                <a:gd name="connsiteY11" fmla="*/ 5795027 h 5795027"/>
                <a:gd name="connsiteX12" fmla="*/ 1950069 w 4282900"/>
                <a:gd name="connsiteY12" fmla="*/ 5630311 h 5795027"/>
                <a:gd name="connsiteX13" fmla="*/ 559353 w 4282900"/>
                <a:gd name="connsiteY13" fmla="*/ 4939455 h 5795027"/>
                <a:gd name="connsiteX14" fmla="*/ 0 w 4282900"/>
                <a:gd name="connsiteY14" fmla="*/ 3746068 h 5795027"/>
                <a:gd name="connsiteX15" fmla="*/ 0 w 4282900"/>
                <a:gd name="connsiteY15" fmla="*/ 3441681 h 5795027"/>
                <a:gd name="connsiteX16" fmla="*/ 0 w 4282900"/>
                <a:gd name="connsiteY16" fmla="*/ 3042471 h 5795027"/>
                <a:gd name="connsiteX17" fmla="*/ 0 w 4282900"/>
                <a:gd name="connsiteY17" fmla="*/ 2752557 h 5795027"/>
                <a:gd name="connsiteX18" fmla="*/ 0 w 4282900"/>
                <a:gd name="connsiteY18" fmla="*/ 2231503 h 5795027"/>
                <a:gd name="connsiteX19" fmla="*/ 0 w 4282900"/>
                <a:gd name="connsiteY19" fmla="*/ 2048959 h 5795027"/>
                <a:gd name="connsiteX20" fmla="*/ 559354 w 4282900"/>
                <a:gd name="connsiteY20" fmla="*/ 855573 h 5795027"/>
                <a:gd name="connsiteX21" fmla="*/ 1950071 w 4282900"/>
                <a:gd name="connsiteY21" fmla="*/ 164715 h 5795027"/>
                <a:gd name="connsiteX0" fmla="*/ 2144960 w 4282900"/>
                <a:gd name="connsiteY0" fmla="*/ 0 h 5795027"/>
                <a:gd name="connsiteX1" fmla="*/ 2332832 w 4282900"/>
                <a:gd name="connsiteY1" fmla="*/ 164715 h 5795027"/>
                <a:gd name="connsiteX2" fmla="*/ 2976290 w 4282900"/>
                <a:gd name="connsiteY2" fmla="*/ 524033 h 5795027"/>
                <a:gd name="connsiteX3" fmla="*/ 3723546 w 4282900"/>
                <a:gd name="connsiteY3" fmla="*/ 855573 h 5795027"/>
                <a:gd name="connsiteX4" fmla="*/ 4282900 w 4282900"/>
                <a:gd name="connsiteY4" fmla="*/ 2048959 h 5795027"/>
                <a:gd name="connsiteX5" fmla="*/ 4282900 w 4282900"/>
                <a:gd name="connsiteY5" fmla="*/ 2231503 h 5795027"/>
                <a:gd name="connsiteX6" fmla="*/ 4282900 w 4282900"/>
                <a:gd name="connsiteY6" fmla="*/ 2752557 h 5795027"/>
                <a:gd name="connsiteX7" fmla="*/ 4282900 w 4282900"/>
                <a:gd name="connsiteY7" fmla="*/ 3042471 h 5795027"/>
                <a:gd name="connsiteX8" fmla="*/ 4282900 w 4282900"/>
                <a:gd name="connsiteY8" fmla="*/ 3441681 h 5795027"/>
                <a:gd name="connsiteX9" fmla="*/ 4282900 w 4282900"/>
                <a:gd name="connsiteY9" fmla="*/ 3746068 h 5795027"/>
                <a:gd name="connsiteX10" fmla="*/ 3723546 w 4282900"/>
                <a:gd name="connsiteY10" fmla="*/ 4939455 h 5795027"/>
                <a:gd name="connsiteX11" fmla="*/ 2332829 w 4282900"/>
                <a:gd name="connsiteY11" fmla="*/ 5630311 h 5795027"/>
                <a:gd name="connsiteX12" fmla="*/ 2137940 w 4282900"/>
                <a:gd name="connsiteY12" fmla="*/ 5795027 h 5795027"/>
                <a:gd name="connsiteX13" fmla="*/ 1950069 w 4282900"/>
                <a:gd name="connsiteY13" fmla="*/ 5630311 h 5795027"/>
                <a:gd name="connsiteX14" fmla="*/ 559353 w 4282900"/>
                <a:gd name="connsiteY14" fmla="*/ 4939455 h 5795027"/>
                <a:gd name="connsiteX15" fmla="*/ 0 w 4282900"/>
                <a:gd name="connsiteY15" fmla="*/ 3746068 h 5795027"/>
                <a:gd name="connsiteX16" fmla="*/ 0 w 4282900"/>
                <a:gd name="connsiteY16" fmla="*/ 3441681 h 5795027"/>
                <a:gd name="connsiteX17" fmla="*/ 0 w 4282900"/>
                <a:gd name="connsiteY17" fmla="*/ 3042471 h 5795027"/>
                <a:gd name="connsiteX18" fmla="*/ 0 w 4282900"/>
                <a:gd name="connsiteY18" fmla="*/ 2752557 h 5795027"/>
                <a:gd name="connsiteX19" fmla="*/ 0 w 4282900"/>
                <a:gd name="connsiteY19" fmla="*/ 2231503 h 5795027"/>
                <a:gd name="connsiteX20" fmla="*/ 0 w 4282900"/>
                <a:gd name="connsiteY20" fmla="*/ 2048959 h 5795027"/>
                <a:gd name="connsiteX21" fmla="*/ 559354 w 4282900"/>
                <a:gd name="connsiteY21" fmla="*/ 855573 h 5795027"/>
                <a:gd name="connsiteX22" fmla="*/ 1950071 w 4282900"/>
                <a:gd name="connsiteY22" fmla="*/ 164715 h 5795027"/>
                <a:gd name="connsiteX23" fmla="*/ 2144960 w 4282900"/>
                <a:gd name="connsiteY23" fmla="*/ 0 h 5795027"/>
                <a:gd name="connsiteX0" fmla="*/ 3723546 w 4282900"/>
                <a:gd name="connsiteY0" fmla="*/ 855573 h 5795027"/>
                <a:gd name="connsiteX1" fmla="*/ 4282900 w 4282900"/>
                <a:gd name="connsiteY1" fmla="*/ 2048959 h 5795027"/>
                <a:gd name="connsiteX2" fmla="*/ 4282900 w 4282900"/>
                <a:gd name="connsiteY2" fmla="*/ 2231503 h 5795027"/>
                <a:gd name="connsiteX3" fmla="*/ 4282900 w 4282900"/>
                <a:gd name="connsiteY3" fmla="*/ 2752557 h 5795027"/>
                <a:gd name="connsiteX4" fmla="*/ 4282900 w 4282900"/>
                <a:gd name="connsiteY4" fmla="*/ 3042471 h 5795027"/>
                <a:gd name="connsiteX5" fmla="*/ 4282900 w 4282900"/>
                <a:gd name="connsiteY5" fmla="*/ 3441681 h 5795027"/>
                <a:gd name="connsiteX6" fmla="*/ 4282900 w 4282900"/>
                <a:gd name="connsiteY6" fmla="*/ 3746068 h 5795027"/>
                <a:gd name="connsiteX7" fmla="*/ 3723546 w 4282900"/>
                <a:gd name="connsiteY7" fmla="*/ 4939455 h 5795027"/>
                <a:gd name="connsiteX8" fmla="*/ 2332829 w 4282900"/>
                <a:gd name="connsiteY8" fmla="*/ 5630311 h 5795027"/>
                <a:gd name="connsiteX9" fmla="*/ 2137940 w 4282900"/>
                <a:gd name="connsiteY9" fmla="*/ 5795027 h 5795027"/>
                <a:gd name="connsiteX10" fmla="*/ 1950069 w 4282900"/>
                <a:gd name="connsiteY10" fmla="*/ 5630311 h 5795027"/>
                <a:gd name="connsiteX11" fmla="*/ 559353 w 4282900"/>
                <a:gd name="connsiteY11" fmla="*/ 4939455 h 5795027"/>
                <a:gd name="connsiteX12" fmla="*/ 0 w 4282900"/>
                <a:gd name="connsiteY12" fmla="*/ 3746068 h 5795027"/>
                <a:gd name="connsiteX13" fmla="*/ 0 w 4282900"/>
                <a:gd name="connsiteY13" fmla="*/ 3441681 h 5795027"/>
                <a:gd name="connsiteX14" fmla="*/ 0 w 4282900"/>
                <a:gd name="connsiteY14" fmla="*/ 3042471 h 5795027"/>
                <a:gd name="connsiteX15" fmla="*/ 0 w 4282900"/>
                <a:gd name="connsiteY15" fmla="*/ 2752557 h 5795027"/>
                <a:gd name="connsiteX16" fmla="*/ 0 w 4282900"/>
                <a:gd name="connsiteY16" fmla="*/ 2231503 h 5795027"/>
                <a:gd name="connsiteX17" fmla="*/ 0 w 4282900"/>
                <a:gd name="connsiteY17" fmla="*/ 2048959 h 5795027"/>
                <a:gd name="connsiteX18" fmla="*/ 559354 w 4282900"/>
                <a:gd name="connsiteY18" fmla="*/ 855573 h 5795027"/>
                <a:gd name="connsiteX19" fmla="*/ 1950071 w 4282900"/>
                <a:gd name="connsiteY19" fmla="*/ 164715 h 5795027"/>
                <a:gd name="connsiteX20" fmla="*/ 2144960 w 4282900"/>
                <a:gd name="connsiteY20" fmla="*/ 0 h 5795027"/>
                <a:gd name="connsiteX21" fmla="*/ 2332832 w 4282900"/>
                <a:gd name="connsiteY21" fmla="*/ 164715 h 5795027"/>
                <a:gd name="connsiteX22" fmla="*/ 2976290 w 4282900"/>
                <a:gd name="connsiteY22" fmla="*/ 524033 h 5795027"/>
                <a:gd name="connsiteX23" fmla="*/ 3888635 w 4282900"/>
                <a:gd name="connsiteY23" fmla="*/ 1020662 h 5795027"/>
                <a:gd name="connsiteX0" fmla="*/ 4282900 w 4282900"/>
                <a:gd name="connsiteY0" fmla="*/ 2048959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559354 w 4282900"/>
                <a:gd name="connsiteY17" fmla="*/ 855573 h 5795027"/>
                <a:gd name="connsiteX18" fmla="*/ 1950071 w 4282900"/>
                <a:gd name="connsiteY18" fmla="*/ 164715 h 5795027"/>
                <a:gd name="connsiteX19" fmla="*/ 2144960 w 4282900"/>
                <a:gd name="connsiteY19" fmla="*/ 0 h 5795027"/>
                <a:gd name="connsiteX20" fmla="*/ 2332832 w 4282900"/>
                <a:gd name="connsiteY20" fmla="*/ 164715 h 5795027"/>
                <a:gd name="connsiteX21" fmla="*/ 2976290 w 4282900"/>
                <a:gd name="connsiteY21" fmla="*/ 524033 h 5795027"/>
                <a:gd name="connsiteX22" fmla="*/ 3888635 w 4282900"/>
                <a:gd name="connsiteY22" fmla="*/ 1020662 h 5795027"/>
                <a:gd name="connsiteX0" fmla="*/ 4282900 w 4282900"/>
                <a:gd name="connsiteY0" fmla="*/ 2048959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559354 w 4282900"/>
                <a:gd name="connsiteY17" fmla="*/ 855573 h 5795027"/>
                <a:gd name="connsiteX18" fmla="*/ 1950071 w 4282900"/>
                <a:gd name="connsiteY18" fmla="*/ 164715 h 5795027"/>
                <a:gd name="connsiteX19" fmla="*/ 2144960 w 4282900"/>
                <a:gd name="connsiteY19" fmla="*/ 0 h 5795027"/>
                <a:gd name="connsiteX20" fmla="*/ 2332832 w 4282900"/>
                <a:gd name="connsiteY20" fmla="*/ 164715 h 5795027"/>
                <a:gd name="connsiteX21" fmla="*/ 2976290 w 4282900"/>
                <a:gd name="connsiteY21" fmla="*/ 524033 h 5795027"/>
                <a:gd name="connsiteX0" fmla="*/ 4282900 w 4282900"/>
                <a:gd name="connsiteY0" fmla="*/ 2231503 h 5795027"/>
                <a:gd name="connsiteX1" fmla="*/ 4282900 w 4282900"/>
                <a:gd name="connsiteY1" fmla="*/ 2752557 h 5795027"/>
                <a:gd name="connsiteX2" fmla="*/ 4282900 w 4282900"/>
                <a:gd name="connsiteY2" fmla="*/ 3042471 h 5795027"/>
                <a:gd name="connsiteX3" fmla="*/ 4282900 w 4282900"/>
                <a:gd name="connsiteY3" fmla="*/ 3441681 h 5795027"/>
                <a:gd name="connsiteX4" fmla="*/ 4282900 w 4282900"/>
                <a:gd name="connsiteY4" fmla="*/ 3746068 h 5795027"/>
                <a:gd name="connsiteX5" fmla="*/ 3723546 w 4282900"/>
                <a:gd name="connsiteY5" fmla="*/ 4939455 h 5795027"/>
                <a:gd name="connsiteX6" fmla="*/ 2332829 w 4282900"/>
                <a:gd name="connsiteY6" fmla="*/ 5630311 h 5795027"/>
                <a:gd name="connsiteX7" fmla="*/ 2137940 w 4282900"/>
                <a:gd name="connsiteY7" fmla="*/ 5795027 h 5795027"/>
                <a:gd name="connsiteX8" fmla="*/ 1950069 w 4282900"/>
                <a:gd name="connsiteY8" fmla="*/ 5630311 h 5795027"/>
                <a:gd name="connsiteX9" fmla="*/ 559353 w 4282900"/>
                <a:gd name="connsiteY9" fmla="*/ 4939455 h 5795027"/>
                <a:gd name="connsiteX10" fmla="*/ 0 w 4282900"/>
                <a:gd name="connsiteY10" fmla="*/ 3746068 h 5795027"/>
                <a:gd name="connsiteX11" fmla="*/ 0 w 4282900"/>
                <a:gd name="connsiteY11" fmla="*/ 3441681 h 5795027"/>
                <a:gd name="connsiteX12" fmla="*/ 0 w 4282900"/>
                <a:gd name="connsiteY12" fmla="*/ 3042471 h 5795027"/>
                <a:gd name="connsiteX13" fmla="*/ 0 w 4282900"/>
                <a:gd name="connsiteY13" fmla="*/ 2752557 h 5795027"/>
                <a:gd name="connsiteX14" fmla="*/ 0 w 4282900"/>
                <a:gd name="connsiteY14" fmla="*/ 2231503 h 5795027"/>
                <a:gd name="connsiteX15" fmla="*/ 0 w 4282900"/>
                <a:gd name="connsiteY15" fmla="*/ 2048959 h 5795027"/>
                <a:gd name="connsiteX16" fmla="*/ 559354 w 4282900"/>
                <a:gd name="connsiteY16" fmla="*/ 855573 h 5795027"/>
                <a:gd name="connsiteX17" fmla="*/ 1950071 w 4282900"/>
                <a:gd name="connsiteY17" fmla="*/ 164715 h 5795027"/>
                <a:gd name="connsiteX18" fmla="*/ 2144960 w 4282900"/>
                <a:gd name="connsiteY18" fmla="*/ 0 h 5795027"/>
                <a:gd name="connsiteX19" fmla="*/ 2332832 w 4282900"/>
                <a:gd name="connsiteY19" fmla="*/ 164715 h 5795027"/>
                <a:gd name="connsiteX20" fmla="*/ 2976290 w 4282900"/>
                <a:gd name="connsiteY20" fmla="*/ 524033 h 5795027"/>
                <a:gd name="connsiteX0" fmla="*/ 4282900 w 4282900"/>
                <a:gd name="connsiteY0" fmla="*/ 2752557 h 5795027"/>
                <a:gd name="connsiteX1" fmla="*/ 4282900 w 4282900"/>
                <a:gd name="connsiteY1" fmla="*/ 3042471 h 5795027"/>
                <a:gd name="connsiteX2" fmla="*/ 4282900 w 4282900"/>
                <a:gd name="connsiteY2" fmla="*/ 3441681 h 5795027"/>
                <a:gd name="connsiteX3" fmla="*/ 4282900 w 4282900"/>
                <a:gd name="connsiteY3" fmla="*/ 3746068 h 5795027"/>
                <a:gd name="connsiteX4" fmla="*/ 3723546 w 4282900"/>
                <a:gd name="connsiteY4" fmla="*/ 4939455 h 5795027"/>
                <a:gd name="connsiteX5" fmla="*/ 2332829 w 4282900"/>
                <a:gd name="connsiteY5" fmla="*/ 5630311 h 5795027"/>
                <a:gd name="connsiteX6" fmla="*/ 2137940 w 4282900"/>
                <a:gd name="connsiteY6" fmla="*/ 5795027 h 5795027"/>
                <a:gd name="connsiteX7" fmla="*/ 1950069 w 4282900"/>
                <a:gd name="connsiteY7" fmla="*/ 5630311 h 5795027"/>
                <a:gd name="connsiteX8" fmla="*/ 559353 w 4282900"/>
                <a:gd name="connsiteY8" fmla="*/ 4939455 h 5795027"/>
                <a:gd name="connsiteX9" fmla="*/ 0 w 4282900"/>
                <a:gd name="connsiteY9" fmla="*/ 3746068 h 5795027"/>
                <a:gd name="connsiteX10" fmla="*/ 0 w 4282900"/>
                <a:gd name="connsiteY10" fmla="*/ 3441681 h 5795027"/>
                <a:gd name="connsiteX11" fmla="*/ 0 w 4282900"/>
                <a:gd name="connsiteY11" fmla="*/ 3042471 h 5795027"/>
                <a:gd name="connsiteX12" fmla="*/ 0 w 4282900"/>
                <a:gd name="connsiteY12" fmla="*/ 2752557 h 5795027"/>
                <a:gd name="connsiteX13" fmla="*/ 0 w 4282900"/>
                <a:gd name="connsiteY13" fmla="*/ 2231503 h 5795027"/>
                <a:gd name="connsiteX14" fmla="*/ 0 w 4282900"/>
                <a:gd name="connsiteY14" fmla="*/ 2048959 h 5795027"/>
                <a:gd name="connsiteX15" fmla="*/ 559354 w 4282900"/>
                <a:gd name="connsiteY15" fmla="*/ 855573 h 5795027"/>
                <a:gd name="connsiteX16" fmla="*/ 1950071 w 4282900"/>
                <a:gd name="connsiteY16" fmla="*/ 164715 h 5795027"/>
                <a:gd name="connsiteX17" fmla="*/ 2144960 w 4282900"/>
                <a:gd name="connsiteY17" fmla="*/ 0 h 5795027"/>
                <a:gd name="connsiteX18" fmla="*/ 2332832 w 4282900"/>
                <a:gd name="connsiteY18" fmla="*/ 164715 h 5795027"/>
                <a:gd name="connsiteX19" fmla="*/ 2976290 w 4282900"/>
                <a:gd name="connsiteY19" fmla="*/ 524033 h 5795027"/>
                <a:gd name="connsiteX0" fmla="*/ 4282900 w 4282900"/>
                <a:gd name="connsiteY0" fmla="*/ 3042471 h 5795027"/>
                <a:gd name="connsiteX1" fmla="*/ 4282900 w 4282900"/>
                <a:gd name="connsiteY1" fmla="*/ 3441681 h 5795027"/>
                <a:gd name="connsiteX2" fmla="*/ 4282900 w 4282900"/>
                <a:gd name="connsiteY2" fmla="*/ 3746068 h 5795027"/>
                <a:gd name="connsiteX3" fmla="*/ 3723546 w 4282900"/>
                <a:gd name="connsiteY3" fmla="*/ 4939455 h 5795027"/>
                <a:gd name="connsiteX4" fmla="*/ 2332829 w 4282900"/>
                <a:gd name="connsiteY4" fmla="*/ 5630311 h 5795027"/>
                <a:gd name="connsiteX5" fmla="*/ 2137940 w 4282900"/>
                <a:gd name="connsiteY5" fmla="*/ 5795027 h 5795027"/>
                <a:gd name="connsiteX6" fmla="*/ 1950069 w 4282900"/>
                <a:gd name="connsiteY6" fmla="*/ 5630311 h 5795027"/>
                <a:gd name="connsiteX7" fmla="*/ 559353 w 4282900"/>
                <a:gd name="connsiteY7" fmla="*/ 4939455 h 5795027"/>
                <a:gd name="connsiteX8" fmla="*/ 0 w 4282900"/>
                <a:gd name="connsiteY8" fmla="*/ 3746068 h 5795027"/>
                <a:gd name="connsiteX9" fmla="*/ 0 w 4282900"/>
                <a:gd name="connsiteY9" fmla="*/ 3441681 h 5795027"/>
                <a:gd name="connsiteX10" fmla="*/ 0 w 4282900"/>
                <a:gd name="connsiteY10" fmla="*/ 3042471 h 5795027"/>
                <a:gd name="connsiteX11" fmla="*/ 0 w 4282900"/>
                <a:gd name="connsiteY11" fmla="*/ 2752557 h 5795027"/>
                <a:gd name="connsiteX12" fmla="*/ 0 w 4282900"/>
                <a:gd name="connsiteY12" fmla="*/ 2231503 h 5795027"/>
                <a:gd name="connsiteX13" fmla="*/ 0 w 4282900"/>
                <a:gd name="connsiteY13" fmla="*/ 2048959 h 5795027"/>
                <a:gd name="connsiteX14" fmla="*/ 559354 w 4282900"/>
                <a:gd name="connsiteY14" fmla="*/ 855573 h 5795027"/>
                <a:gd name="connsiteX15" fmla="*/ 1950071 w 4282900"/>
                <a:gd name="connsiteY15" fmla="*/ 164715 h 5795027"/>
                <a:gd name="connsiteX16" fmla="*/ 2144960 w 4282900"/>
                <a:gd name="connsiteY16" fmla="*/ 0 h 5795027"/>
                <a:gd name="connsiteX17" fmla="*/ 2332832 w 4282900"/>
                <a:gd name="connsiteY17" fmla="*/ 164715 h 5795027"/>
                <a:gd name="connsiteX18" fmla="*/ 2976290 w 4282900"/>
                <a:gd name="connsiteY18" fmla="*/ 524033 h 5795027"/>
                <a:gd name="connsiteX0" fmla="*/ 4282900 w 4282900"/>
                <a:gd name="connsiteY0" fmla="*/ 3441681 h 5795027"/>
                <a:gd name="connsiteX1" fmla="*/ 4282900 w 4282900"/>
                <a:gd name="connsiteY1" fmla="*/ 3746068 h 5795027"/>
                <a:gd name="connsiteX2" fmla="*/ 3723546 w 4282900"/>
                <a:gd name="connsiteY2" fmla="*/ 4939455 h 5795027"/>
                <a:gd name="connsiteX3" fmla="*/ 2332829 w 4282900"/>
                <a:gd name="connsiteY3" fmla="*/ 5630311 h 5795027"/>
                <a:gd name="connsiteX4" fmla="*/ 2137940 w 4282900"/>
                <a:gd name="connsiteY4" fmla="*/ 5795027 h 5795027"/>
                <a:gd name="connsiteX5" fmla="*/ 1950069 w 4282900"/>
                <a:gd name="connsiteY5" fmla="*/ 5630311 h 5795027"/>
                <a:gd name="connsiteX6" fmla="*/ 559353 w 4282900"/>
                <a:gd name="connsiteY6" fmla="*/ 4939455 h 5795027"/>
                <a:gd name="connsiteX7" fmla="*/ 0 w 4282900"/>
                <a:gd name="connsiteY7" fmla="*/ 3746068 h 5795027"/>
                <a:gd name="connsiteX8" fmla="*/ 0 w 4282900"/>
                <a:gd name="connsiteY8" fmla="*/ 3441681 h 5795027"/>
                <a:gd name="connsiteX9" fmla="*/ 0 w 4282900"/>
                <a:gd name="connsiteY9" fmla="*/ 3042471 h 5795027"/>
                <a:gd name="connsiteX10" fmla="*/ 0 w 4282900"/>
                <a:gd name="connsiteY10" fmla="*/ 2752557 h 5795027"/>
                <a:gd name="connsiteX11" fmla="*/ 0 w 4282900"/>
                <a:gd name="connsiteY11" fmla="*/ 2231503 h 5795027"/>
                <a:gd name="connsiteX12" fmla="*/ 0 w 4282900"/>
                <a:gd name="connsiteY12" fmla="*/ 2048959 h 5795027"/>
                <a:gd name="connsiteX13" fmla="*/ 559354 w 4282900"/>
                <a:gd name="connsiteY13" fmla="*/ 855573 h 5795027"/>
                <a:gd name="connsiteX14" fmla="*/ 1950071 w 4282900"/>
                <a:gd name="connsiteY14" fmla="*/ 164715 h 5795027"/>
                <a:gd name="connsiteX15" fmla="*/ 2144960 w 4282900"/>
                <a:gd name="connsiteY15" fmla="*/ 0 h 5795027"/>
                <a:gd name="connsiteX16" fmla="*/ 2332832 w 4282900"/>
                <a:gd name="connsiteY16" fmla="*/ 164715 h 5795027"/>
                <a:gd name="connsiteX17" fmla="*/ 2976290 w 4282900"/>
                <a:gd name="connsiteY17" fmla="*/ 524033 h 5795027"/>
                <a:gd name="connsiteX0" fmla="*/ 4282900 w 4282900"/>
                <a:gd name="connsiteY0" fmla="*/ 3441681 h 5795027"/>
                <a:gd name="connsiteX1" fmla="*/ 3723546 w 4282900"/>
                <a:gd name="connsiteY1" fmla="*/ 4939455 h 5795027"/>
                <a:gd name="connsiteX2" fmla="*/ 2332829 w 4282900"/>
                <a:gd name="connsiteY2" fmla="*/ 5630311 h 5795027"/>
                <a:gd name="connsiteX3" fmla="*/ 2137940 w 4282900"/>
                <a:gd name="connsiteY3" fmla="*/ 5795027 h 5795027"/>
                <a:gd name="connsiteX4" fmla="*/ 1950069 w 4282900"/>
                <a:gd name="connsiteY4" fmla="*/ 5630311 h 5795027"/>
                <a:gd name="connsiteX5" fmla="*/ 559353 w 4282900"/>
                <a:gd name="connsiteY5" fmla="*/ 4939455 h 5795027"/>
                <a:gd name="connsiteX6" fmla="*/ 0 w 4282900"/>
                <a:gd name="connsiteY6" fmla="*/ 3746068 h 5795027"/>
                <a:gd name="connsiteX7" fmla="*/ 0 w 4282900"/>
                <a:gd name="connsiteY7" fmla="*/ 3441681 h 5795027"/>
                <a:gd name="connsiteX8" fmla="*/ 0 w 4282900"/>
                <a:gd name="connsiteY8" fmla="*/ 3042471 h 5795027"/>
                <a:gd name="connsiteX9" fmla="*/ 0 w 4282900"/>
                <a:gd name="connsiteY9" fmla="*/ 2752557 h 5795027"/>
                <a:gd name="connsiteX10" fmla="*/ 0 w 4282900"/>
                <a:gd name="connsiteY10" fmla="*/ 2231503 h 5795027"/>
                <a:gd name="connsiteX11" fmla="*/ 0 w 4282900"/>
                <a:gd name="connsiteY11" fmla="*/ 2048959 h 5795027"/>
                <a:gd name="connsiteX12" fmla="*/ 559354 w 4282900"/>
                <a:gd name="connsiteY12" fmla="*/ 855573 h 5795027"/>
                <a:gd name="connsiteX13" fmla="*/ 1950071 w 4282900"/>
                <a:gd name="connsiteY13" fmla="*/ 164715 h 5795027"/>
                <a:gd name="connsiteX14" fmla="*/ 2144960 w 4282900"/>
                <a:gd name="connsiteY14" fmla="*/ 0 h 5795027"/>
                <a:gd name="connsiteX15" fmla="*/ 2332832 w 4282900"/>
                <a:gd name="connsiteY15" fmla="*/ 164715 h 5795027"/>
                <a:gd name="connsiteX16" fmla="*/ 2976290 w 4282900"/>
                <a:gd name="connsiteY16" fmla="*/ 524033 h 5795027"/>
                <a:gd name="connsiteX0" fmla="*/ 3723546 w 3723546"/>
                <a:gd name="connsiteY0" fmla="*/ 4939455 h 5795027"/>
                <a:gd name="connsiteX1" fmla="*/ 2332829 w 3723546"/>
                <a:gd name="connsiteY1" fmla="*/ 5630311 h 5795027"/>
                <a:gd name="connsiteX2" fmla="*/ 2137940 w 3723546"/>
                <a:gd name="connsiteY2" fmla="*/ 5795027 h 5795027"/>
                <a:gd name="connsiteX3" fmla="*/ 1950069 w 3723546"/>
                <a:gd name="connsiteY3" fmla="*/ 5630311 h 5795027"/>
                <a:gd name="connsiteX4" fmla="*/ 559353 w 3723546"/>
                <a:gd name="connsiteY4" fmla="*/ 4939455 h 5795027"/>
                <a:gd name="connsiteX5" fmla="*/ 0 w 3723546"/>
                <a:gd name="connsiteY5" fmla="*/ 3746068 h 5795027"/>
                <a:gd name="connsiteX6" fmla="*/ 0 w 3723546"/>
                <a:gd name="connsiteY6" fmla="*/ 3441681 h 5795027"/>
                <a:gd name="connsiteX7" fmla="*/ 0 w 3723546"/>
                <a:gd name="connsiteY7" fmla="*/ 3042471 h 5795027"/>
                <a:gd name="connsiteX8" fmla="*/ 0 w 3723546"/>
                <a:gd name="connsiteY8" fmla="*/ 2752557 h 5795027"/>
                <a:gd name="connsiteX9" fmla="*/ 0 w 3723546"/>
                <a:gd name="connsiteY9" fmla="*/ 2231503 h 5795027"/>
                <a:gd name="connsiteX10" fmla="*/ 0 w 3723546"/>
                <a:gd name="connsiteY10" fmla="*/ 2048959 h 5795027"/>
                <a:gd name="connsiteX11" fmla="*/ 559354 w 3723546"/>
                <a:gd name="connsiteY11" fmla="*/ 855573 h 5795027"/>
                <a:gd name="connsiteX12" fmla="*/ 1950071 w 3723546"/>
                <a:gd name="connsiteY12" fmla="*/ 164715 h 5795027"/>
                <a:gd name="connsiteX13" fmla="*/ 2144960 w 3723546"/>
                <a:gd name="connsiteY13" fmla="*/ 0 h 5795027"/>
                <a:gd name="connsiteX14" fmla="*/ 2332832 w 3723546"/>
                <a:gd name="connsiteY14" fmla="*/ 164715 h 5795027"/>
                <a:gd name="connsiteX15" fmla="*/ 2976290 w 3723546"/>
                <a:gd name="connsiteY15" fmla="*/ 524033 h 5795027"/>
                <a:gd name="connsiteX0" fmla="*/ 3723546 w 3723546"/>
                <a:gd name="connsiteY0" fmla="*/ 4939455 h 5795027"/>
                <a:gd name="connsiteX1" fmla="*/ 2989878 w 3723546"/>
                <a:gd name="connsiteY1" fmla="*/ 5266109 h 5795027"/>
                <a:gd name="connsiteX2" fmla="*/ 2332829 w 3723546"/>
                <a:gd name="connsiteY2" fmla="*/ 5630311 h 5795027"/>
                <a:gd name="connsiteX3" fmla="*/ 2137940 w 3723546"/>
                <a:gd name="connsiteY3" fmla="*/ 5795027 h 5795027"/>
                <a:gd name="connsiteX4" fmla="*/ 1950069 w 3723546"/>
                <a:gd name="connsiteY4" fmla="*/ 5630311 h 5795027"/>
                <a:gd name="connsiteX5" fmla="*/ 559353 w 3723546"/>
                <a:gd name="connsiteY5" fmla="*/ 4939455 h 5795027"/>
                <a:gd name="connsiteX6" fmla="*/ 0 w 3723546"/>
                <a:gd name="connsiteY6" fmla="*/ 3746068 h 5795027"/>
                <a:gd name="connsiteX7" fmla="*/ 0 w 3723546"/>
                <a:gd name="connsiteY7" fmla="*/ 3441681 h 5795027"/>
                <a:gd name="connsiteX8" fmla="*/ 0 w 3723546"/>
                <a:gd name="connsiteY8" fmla="*/ 3042471 h 5795027"/>
                <a:gd name="connsiteX9" fmla="*/ 0 w 3723546"/>
                <a:gd name="connsiteY9" fmla="*/ 2752557 h 5795027"/>
                <a:gd name="connsiteX10" fmla="*/ 0 w 3723546"/>
                <a:gd name="connsiteY10" fmla="*/ 2231503 h 5795027"/>
                <a:gd name="connsiteX11" fmla="*/ 0 w 3723546"/>
                <a:gd name="connsiteY11" fmla="*/ 2048959 h 5795027"/>
                <a:gd name="connsiteX12" fmla="*/ 559354 w 3723546"/>
                <a:gd name="connsiteY12" fmla="*/ 855573 h 5795027"/>
                <a:gd name="connsiteX13" fmla="*/ 1950071 w 3723546"/>
                <a:gd name="connsiteY13" fmla="*/ 164715 h 5795027"/>
                <a:gd name="connsiteX14" fmla="*/ 2144960 w 3723546"/>
                <a:gd name="connsiteY14" fmla="*/ 0 h 5795027"/>
                <a:gd name="connsiteX15" fmla="*/ 2332832 w 3723546"/>
                <a:gd name="connsiteY15" fmla="*/ 164715 h 5795027"/>
                <a:gd name="connsiteX16" fmla="*/ 2976290 w 3723546"/>
                <a:gd name="connsiteY16" fmla="*/ 524033 h 5795027"/>
                <a:gd name="connsiteX0" fmla="*/ 2989878 w 2989878"/>
                <a:gd name="connsiteY0" fmla="*/ 5266109 h 5795027"/>
                <a:gd name="connsiteX1" fmla="*/ 2332829 w 2989878"/>
                <a:gd name="connsiteY1" fmla="*/ 5630311 h 5795027"/>
                <a:gd name="connsiteX2" fmla="*/ 2137940 w 2989878"/>
                <a:gd name="connsiteY2" fmla="*/ 5795027 h 5795027"/>
                <a:gd name="connsiteX3" fmla="*/ 1950069 w 2989878"/>
                <a:gd name="connsiteY3" fmla="*/ 5630311 h 5795027"/>
                <a:gd name="connsiteX4" fmla="*/ 559353 w 2989878"/>
                <a:gd name="connsiteY4" fmla="*/ 4939455 h 5795027"/>
                <a:gd name="connsiteX5" fmla="*/ 0 w 2989878"/>
                <a:gd name="connsiteY5" fmla="*/ 3746068 h 5795027"/>
                <a:gd name="connsiteX6" fmla="*/ 0 w 2989878"/>
                <a:gd name="connsiteY6" fmla="*/ 3441681 h 5795027"/>
                <a:gd name="connsiteX7" fmla="*/ 0 w 2989878"/>
                <a:gd name="connsiteY7" fmla="*/ 3042471 h 5795027"/>
                <a:gd name="connsiteX8" fmla="*/ 0 w 2989878"/>
                <a:gd name="connsiteY8" fmla="*/ 2752557 h 5795027"/>
                <a:gd name="connsiteX9" fmla="*/ 0 w 2989878"/>
                <a:gd name="connsiteY9" fmla="*/ 2231503 h 5795027"/>
                <a:gd name="connsiteX10" fmla="*/ 0 w 2989878"/>
                <a:gd name="connsiteY10" fmla="*/ 2048959 h 5795027"/>
                <a:gd name="connsiteX11" fmla="*/ 559354 w 2989878"/>
                <a:gd name="connsiteY11" fmla="*/ 855573 h 5795027"/>
                <a:gd name="connsiteX12" fmla="*/ 1950071 w 2989878"/>
                <a:gd name="connsiteY12" fmla="*/ 164715 h 5795027"/>
                <a:gd name="connsiteX13" fmla="*/ 2144960 w 2989878"/>
                <a:gd name="connsiteY13" fmla="*/ 0 h 5795027"/>
                <a:gd name="connsiteX14" fmla="*/ 2332832 w 2989878"/>
                <a:gd name="connsiteY14" fmla="*/ 164715 h 5795027"/>
                <a:gd name="connsiteX15" fmla="*/ 2976290 w 2989878"/>
                <a:gd name="connsiteY15" fmla="*/ 524033 h 5795027"/>
                <a:gd name="connsiteX0" fmla="*/ 2989878 w 2989878"/>
                <a:gd name="connsiteY0" fmla="*/ 5266109 h 5795027"/>
                <a:gd name="connsiteX1" fmla="*/ 2332829 w 2989878"/>
                <a:gd name="connsiteY1" fmla="*/ 5630311 h 5795027"/>
                <a:gd name="connsiteX2" fmla="*/ 2137940 w 2989878"/>
                <a:gd name="connsiteY2" fmla="*/ 5795027 h 5795027"/>
                <a:gd name="connsiteX3" fmla="*/ 1950069 w 2989878"/>
                <a:gd name="connsiteY3" fmla="*/ 5630311 h 5795027"/>
                <a:gd name="connsiteX4" fmla="*/ 559353 w 2989878"/>
                <a:gd name="connsiteY4" fmla="*/ 4939455 h 5795027"/>
                <a:gd name="connsiteX5" fmla="*/ 0 w 2989878"/>
                <a:gd name="connsiteY5" fmla="*/ 3746068 h 5795027"/>
                <a:gd name="connsiteX6" fmla="*/ 0 w 2989878"/>
                <a:gd name="connsiteY6" fmla="*/ 3441681 h 5795027"/>
                <a:gd name="connsiteX7" fmla="*/ 0 w 2989878"/>
                <a:gd name="connsiteY7" fmla="*/ 3042471 h 5795027"/>
                <a:gd name="connsiteX8" fmla="*/ 0 w 2989878"/>
                <a:gd name="connsiteY8" fmla="*/ 2752557 h 5795027"/>
                <a:gd name="connsiteX9" fmla="*/ 0 w 2989878"/>
                <a:gd name="connsiteY9" fmla="*/ 2231503 h 5795027"/>
                <a:gd name="connsiteX10" fmla="*/ 0 w 2989878"/>
                <a:gd name="connsiteY10" fmla="*/ 2048959 h 5795027"/>
                <a:gd name="connsiteX11" fmla="*/ 559354 w 2989878"/>
                <a:gd name="connsiteY11" fmla="*/ 855573 h 5795027"/>
                <a:gd name="connsiteX12" fmla="*/ 1950071 w 2989878"/>
                <a:gd name="connsiteY12" fmla="*/ 164715 h 5795027"/>
                <a:gd name="connsiteX13" fmla="*/ 2144960 w 2989878"/>
                <a:gd name="connsiteY13" fmla="*/ 0 h 5795027"/>
                <a:gd name="connsiteX14" fmla="*/ 2332832 w 2989878"/>
                <a:gd name="connsiteY14" fmla="*/ 164715 h 5795027"/>
                <a:gd name="connsiteX15" fmla="*/ 2976290 w 2989878"/>
                <a:gd name="connsiteY15" fmla="*/ 524033 h 5795027"/>
                <a:gd name="connsiteX0" fmla="*/ 2955049 w 2976290"/>
                <a:gd name="connsiteY0" fmla="*/ 5266109 h 5795027"/>
                <a:gd name="connsiteX1" fmla="*/ 2332829 w 2976290"/>
                <a:gd name="connsiteY1" fmla="*/ 5630311 h 5795027"/>
                <a:gd name="connsiteX2" fmla="*/ 2137940 w 2976290"/>
                <a:gd name="connsiteY2" fmla="*/ 5795027 h 5795027"/>
                <a:gd name="connsiteX3" fmla="*/ 1950069 w 2976290"/>
                <a:gd name="connsiteY3" fmla="*/ 5630311 h 5795027"/>
                <a:gd name="connsiteX4" fmla="*/ 559353 w 2976290"/>
                <a:gd name="connsiteY4" fmla="*/ 4939455 h 5795027"/>
                <a:gd name="connsiteX5" fmla="*/ 0 w 2976290"/>
                <a:gd name="connsiteY5" fmla="*/ 3746068 h 5795027"/>
                <a:gd name="connsiteX6" fmla="*/ 0 w 2976290"/>
                <a:gd name="connsiteY6" fmla="*/ 3441681 h 5795027"/>
                <a:gd name="connsiteX7" fmla="*/ 0 w 2976290"/>
                <a:gd name="connsiteY7" fmla="*/ 3042471 h 5795027"/>
                <a:gd name="connsiteX8" fmla="*/ 0 w 2976290"/>
                <a:gd name="connsiteY8" fmla="*/ 2752557 h 5795027"/>
                <a:gd name="connsiteX9" fmla="*/ 0 w 2976290"/>
                <a:gd name="connsiteY9" fmla="*/ 2231503 h 5795027"/>
                <a:gd name="connsiteX10" fmla="*/ 0 w 2976290"/>
                <a:gd name="connsiteY10" fmla="*/ 2048959 h 5795027"/>
                <a:gd name="connsiteX11" fmla="*/ 559354 w 2976290"/>
                <a:gd name="connsiteY11" fmla="*/ 855573 h 5795027"/>
                <a:gd name="connsiteX12" fmla="*/ 1950071 w 2976290"/>
                <a:gd name="connsiteY12" fmla="*/ 164715 h 5795027"/>
                <a:gd name="connsiteX13" fmla="*/ 2144960 w 2976290"/>
                <a:gd name="connsiteY13" fmla="*/ 0 h 5795027"/>
                <a:gd name="connsiteX14" fmla="*/ 2332832 w 2976290"/>
                <a:gd name="connsiteY14" fmla="*/ 164715 h 5795027"/>
                <a:gd name="connsiteX15" fmla="*/ 2976290 w 2976290"/>
                <a:gd name="connsiteY15" fmla="*/ 524033 h 5795027"/>
                <a:gd name="connsiteX0" fmla="*/ 2955049 w 2976290"/>
                <a:gd name="connsiteY0" fmla="*/ 5266109 h 5795027"/>
                <a:gd name="connsiteX1" fmla="*/ 2332829 w 2976290"/>
                <a:gd name="connsiteY1" fmla="*/ 5630311 h 5795027"/>
                <a:gd name="connsiteX2" fmla="*/ 2137940 w 2976290"/>
                <a:gd name="connsiteY2" fmla="*/ 5795027 h 5795027"/>
                <a:gd name="connsiteX3" fmla="*/ 1950069 w 2976290"/>
                <a:gd name="connsiteY3" fmla="*/ 5630311 h 5795027"/>
                <a:gd name="connsiteX4" fmla="*/ 559353 w 2976290"/>
                <a:gd name="connsiteY4" fmla="*/ 4939455 h 5795027"/>
                <a:gd name="connsiteX5" fmla="*/ 0 w 2976290"/>
                <a:gd name="connsiteY5" fmla="*/ 3746068 h 5795027"/>
                <a:gd name="connsiteX6" fmla="*/ 0 w 2976290"/>
                <a:gd name="connsiteY6" fmla="*/ 3441681 h 5795027"/>
                <a:gd name="connsiteX7" fmla="*/ 0 w 2976290"/>
                <a:gd name="connsiteY7" fmla="*/ 3042471 h 5795027"/>
                <a:gd name="connsiteX8" fmla="*/ 0 w 2976290"/>
                <a:gd name="connsiteY8" fmla="*/ 2752557 h 5795027"/>
                <a:gd name="connsiteX9" fmla="*/ 0 w 2976290"/>
                <a:gd name="connsiteY9" fmla="*/ 2231503 h 5795027"/>
                <a:gd name="connsiteX10" fmla="*/ 0 w 2976290"/>
                <a:gd name="connsiteY10" fmla="*/ 2048959 h 5795027"/>
                <a:gd name="connsiteX11" fmla="*/ 559354 w 2976290"/>
                <a:gd name="connsiteY11" fmla="*/ 855573 h 5795027"/>
                <a:gd name="connsiteX12" fmla="*/ 1950071 w 2976290"/>
                <a:gd name="connsiteY12" fmla="*/ 164715 h 5795027"/>
                <a:gd name="connsiteX13" fmla="*/ 2144960 w 2976290"/>
                <a:gd name="connsiteY13" fmla="*/ 0 h 5795027"/>
                <a:gd name="connsiteX14" fmla="*/ 2332832 w 2976290"/>
                <a:gd name="connsiteY14" fmla="*/ 164715 h 5795027"/>
                <a:gd name="connsiteX15" fmla="*/ 2976290 w 2976290"/>
                <a:gd name="connsiteY15" fmla="*/ 524033 h 5795027"/>
                <a:gd name="connsiteX0" fmla="*/ 2955049 w 2976290"/>
                <a:gd name="connsiteY0" fmla="*/ 5266109 h 5795027"/>
                <a:gd name="connsiteX1" fmla="*/ 2332829 w 2976290"/>
                <a:gd name="connsiteY1" fmla="*/ 5630311 h 5795027"/>
                <a:gd name="connsiteX2" fmla="*/ 2137940 w 2976290"/>
                <a:gd name="connsiteY2" fmla="*/ 5795027 h 5795027"/>
                <a:gd name="connsiteX3" fmla="*/ 1950069 w 2976290"/>
                <a:gd name="connsiteY3" fmla="*/ 5630311 h 5795027"/>
                <a:gd name="connsiteX4" fmla="*/ 559353 w 2976290"/>
                <a:gd name="connsiteY4" fmla="*/ 4939455 h 5795027"/>
                <a:gd name="connsiteX5" fmla="*/ 0 w 2976290"/>
                <a:gd name="connsiteY5" fmla="*/ 3746068 h 5795027"/>
                <a:gd name="connsiteX6" fmla="*/ 0 w 2976290"/>
                <a:gd name="connsiteY6" fmla="*/ 3441681 h 5795027"/>
                <a:gd name="connsiteX7" fmla="*/ 0 w 2976290"/>
                <a:gd name="connsiteY7" fmla="*/ 3042471 h 5795027"/>
                <a:gd name="connsiteX8" fmla="*/ 0 w 2976290"/>
                <a:gd name="connsiteY8" fmla="*/ 2752557 h 5795027"/>
                <a:gd name="connsiteX9" fmla="*/ 0 w 2976290"/>
                <a:gd name="connsiteY9" fmla="*/ 2231503 h 5795027"/>
                <a:gd name="connsiteX10" fmla="*/ 0 w 2976290"/>
                <a:gd name="connsiteY10" fmla="*/ 2048959 h 5795027"/>
                <a:gd name="connsiteX11" fmla="*/ 559354 w 2976290"/>
                <a:gd name="connsiteY11" fmla="*/ 855573 h 5795027"/>
                <a:gd name="connsiteX12" fmla="*/ 1950071 w 2976290"/>
                <a:gd name="connsiteY12" fmla="*/ 164715 h 5795027"/>
                <a:gd name="connsiteX13" fmla="*/ 2144960 w 2976290"/>
                <a:gd name="connsiteY13" fmla="*/ 0 h 5795027"/>
                <a:gd name="connsiteX14" fmla="*/ 2332832 w 2976290"/>
                <a:gd name="connsiteY14" fmla="*/ 164715 h 5795027"/>
                <a:gd name="connsiteX15" fmla="*/ 2976290 w 2976290"/>
                <a:gd name="connsiteY15" fmla="*/ 524033 h 5795027"/>
                <a:gd name="connsiteX0" fmla="*/ 2955049 w 2976290"/>
                <a:gd name="connsiteY0" fmla="*/ 5266109 h 5795027"/>
                <a:gd name="connsiteX1" fmla="*/ 2332829 w 2976290"/>
                <a:gd name="connsiteY1" fmla="*/ 5630311 h 5795027"/>
                <a:gd name="connsiteX2" fmla="*/ 2137940 w 2976290"/>
                <a:gd name="connsiteY2" fmla="*/ 5795027 h 5795027"/>
                <a:gd name="connsiteX3" fmla="*/ 1950069 w 2976290"/>
                <a:gd name="connsiteY3" fmla="*/ 5630311 h 5795027"/>
                <a:gd name="connsiteX4" fmla="*/ 559353 w 2976290"/>
                <a:gd name="connsiteY4" fmla="*/ 4939455 h 5795027"/>
                <a:gd name="connsiteX5" fmla="*/ 0 w 2976290"/>
                <a:gd name="connsiteY5" fmla="*/ 3746068 h 5795027"/>
                <a:gd name="connsiteX6" fmla="*/ 0 w 2976290"/>
                <a:gd name="connsiteY6" fmla="*/ 3441681 h 5795027"/>
                <a:gd name="connsiteX7" fmla="*/ 0 w 2976290"/>
                <a:gd name="connsiteY7" fmla="*/ 3042471 h 5795027"/>
                <a:gd name="connsiteX8" fmla="*/ 0 w 2976290"/>
                <a:gd name="connsiteY8" fmla="*/ 2752557 h 5795027"/>
                <a:gd name="connsiteX9" fmla="*/ 0 w 2976290"/>
                <a:gd name="connsiteY9" fmla="*/ 2231503 h 5795027"/>
                <a:gd name="connsiteX10" fmla="*/ 0 w 2976290"/>
                <a:gd name="connsiteY10" fmla="*/ 2048959 h 5795027"/>
                <a:gd name="connsiteX11" fmla="*/ 559354 w 2976290"/>
                <a:gd name="connsiteY11" fmla="*/ 855573 h 5795027"/>
                <a:gd name="connsiteX12" fmla="*/ 1950071 w 2976290"/>
                <a:gd name="connsiteY12" fmla="*/ 164715 h 5795027"/>
                <a:gd name="connsiteX13" fmla="*/ 2144960 w 2976290"/>
                <a:gd name="connsiteY13" fmla="*/ 0 h 5795027"/>
                <a:gd name="connsiteX14" fmla="*/ 2332832 w 2976290"/>
                <a:gd name="connsiteY14" fmla="*/ 164715 h 5795027"/>
                <a:gd name="connsiteX15" fmla="*/ 2976290 w 2976290"/>
                <a:gd name="connsiteY15" fmla="*/ 524033 h 5795027"/>
                <a:gd name="connsiteX0" fmla="*/ 2955049 w 2976290"/>
                <a:gd name="connsiteY0" fmla="*/ 5266109 h 5795027"/>
                <a:gd name="connsiteX1" fmla="*/ 2332829 w 2976290"/>
                <a:gd name="connsiteY1" fmla="*/ 5630311 h 5795027"/>
                <a:gd name="connsiteX2" fmla="*/ 2137940 w 2976290"/>
                <a:gd name="connsiteY2" fmla="*/ 5795027 h 5795027"/>
                <a:gd name="connsiteX3" fmla="*/ 1950069 w 2976290"/>
                <a:gd name="connsiteY3" fmla="*/ 5630311 h 5795027"/>
                <a:gd name="connsiteX4" fmla="*/ 559353 w 2976290"/>
                <a:gd name="connsiteY4" fmla="*/ 4939455 h 5795027"/>
                <a:gd name="connsiteX5" fmla="*/ 0 w 2976290"/>
                <a:gd name="connsiteY5" fmla="*/ 3746068 h 5795027"/>
                <a:gd name="connsiteX6" fmla="*/ 0 w 2976290"/>
                <a:gd name="connsiteY6" fmla="*/ 3441681 h 5795027"/>
                <a:gd name="connsiteX7" fmla="*/ 0 w 2976290"/>
                <a:gd name="connsiteY7" fmla="*/ 3042471 h 5795027"/>
                <a:gd name="connsiteX8" fmla="*/ 0 w 2976290"/>
                <a:gd name="connsiteY8" fmla="*/ 2752557 h 5795027"/>
                <a:gd name="connsiteX9" fmla="*/ 0 w 2976290"/>
                <a:gd name="connsiteY9" fmla="*/ 2231503 h 5795027"/>
                <a:gd name="connsiteX10" fmla="*/ 0 w 2976290"/>
                <a:gd name="connsiteY10" fmla="*/ 2048959 h 5795027"/>
                <a:gd name="connsiteX11" fmla="*/ 559354 w 2976290"/>
                <a:gd name="connsiteY11" fmla="*/ 855573 h 5795027"/>
                <a:gd name="connsiteX12" fmla="*/ 1950071 w 2976290"/>
                <a:gd name="connsiteY12" fmla="*/ 164715 h 5795027"/>
                <a:gd name="connsiteX13" fmla="*/ 2144960 w 2976290"/>
                <a:gd name="connsiteY13" fmla="*/ 0 h 5795027"/>
                <a:gd name="connsiteX14" fmla="*/ 2332832 w 2976290"/>
                <a:gd name="connsiteY14" fmla="*/ 164715 h 5795027"/>
                <a:gd name="connsiteX15" fmla="*/ 2976290 w 2976290"/>
                <a:gd name="connsiteY15" fmla="*/ 524033 h 5795027"/>
                <a:gd name="connsiteX0" fmla="*/ 2955049 w 2987296"/>
                <a:gd name="connsiteY0" fmla="*/ 5266109 h 5795027"/>
                <a:gd name="connsiteX1" fmla="*/ 2332829 w 2987296"/>
                <a:gd name="connsiteY1" fmla="*/ 5630311 h 5795027"/>
                <a:gd name="connsiteX2" fmla="*/ 2137940 w 2987296"/>
                <a:gd name="connsiteY2" fmla="*/ 5795027 h 5795027"/>
                <a:gd name="connsiteX3" fmla="*/ 1950069 w 2987296"/>
                <a:gd name="connsiteY3" fmla="*/ 5630311 h 5795027"/>
                <a:gd name="connsiteX4" fmla="*/ 559353 w 2987296"/>
                <a:gd name="connsiteY4" fmla="*/ 4939455 h 5795027"/>
                <a:gd name="connsiteX5" fmla="*/ 0 w 2987296"/>
                <a:gd name="connsiteY5" fmla="*/ 3746068 h 5795027"/>
                <a:gd name="connsiteX6" fmla="*/ 0 w 2987296"/>
                <a:gd name="connsiteY6" fmla="*/ 3441681 h 5795027"/>
                <a:gd name="connsiteX7" fmla="*/ 0 w 2987296"/>
                <a:gd name="connsiteY7" fmla="*/ 3042471 h 5795027"/>
                <a:gd name="connsiteX8" fmla="*/ 0 w 2987296"/>
                <a:gd name="connsiteY8" fmla="*/ 2752557 h 5795027"/>
                <a:gd name="connsiteX9" fmla="*/ 0 w 2987296"/>
                <a:gd name="connsiteY9" fmla="*/ 2231503 h 5795027"/>
                <a:gd name="connsiteX10" fmla="*/ 0 w 2987296"/>
                <a:gd name="connsiteY10" fmla="*/ 2048959 h 5795027"/>
                <a:gd name="connsiteX11" fmla="*/ 559354 w 2987296"/>
                <a:gd name="connsiteY11" fmla="*/ 855573 h 5795027"/>
                <a:gd name="connsiteX12" fmla="*/ 1950071 w 2987296"/>
                <a:gd name="connsiteY12" fmla="*/ 164715 h 5795027"/>
                <a:gd name="connsiteX13" fmla="*/ 2144960 w 2987296"/>
                <a:gd name="connsiteY13" fmla="*/ 0 h 5795027"/>
                <a:gd name="connsiteX14" fmla="*/ 2332832 w 2987296"/>
                <a:gd name="connsiteY14" fmla="*/ 164715 h 5795027"/>
                <a:gd name="connsiteX15" fmla="*/ 2987296 w 2987296"/>
                <a:gd name="connsiteY15" fmla="*/ 557051 h 57950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987296" h="5795027">
                  <a:moveTo>
                    <a:pt x="2955049" y="5266109"/>
                  </a:moveTo>
                  <a:cubicBezTo>
                    <a:pt x="2737194" y="5332489"/>
                    <a:pt x="2474819" y="5542158"/>
                    <a:pt x="2332829" y="5630311"/>
                  </a:cubicBezTo>
                  <a:lnTo>
                    <a:pt x="2137940" y="5795027"/>
                  </a:lnTo>
                  <a:lnTo>
                    <a:pt x="1950069" y="5630311"/>
                  </a:lnTo>
                  <a:cubicBezTo>
                    <a:pt x="1484225" y="5270318"/>
                    <a:pt x="959280" y="5171158"/>
                    <a:pt x="559353" y="4939455"/>
                  </a:cubicBezTo>
                  <a:cubicBezTo>
                    <a:pt x="174796" y="4670559"/>
                    <a:pt x="0" y="4362177"/>
                    <a:pt x="0" y="3746068"/>
                  </a:cubicBezTo>
                  <a:lnTo>
                    <a:pt x="0" y="3441681"/>
                  </a:lnTo>
                  <a:lnTo>
                    <a:pt x="0" y="3042471"/>
                  </a:lnTo>
                  <a:lnTo>
                    <a:pt x="0" y="2752557"/>
                  </a:lnTo>
                  <a:lnTo>
                    <a:pt x="0" y="2231503"/>
                  </a:lnTo>
                  <a:lnTo>
                    <a:pt x="0" y="2048959"/>
                  </a:lnTo>
                  <a:cubicBezTo>
                    <a:pt x="0" y="1432851"/>
                    <a:pt x="174797" y="1124469"/>
                    <a:pt x="559354" y="855573"/>
                  </a:cubicBezTo>
                  <a:cubicBezTo>
                    <a:pt x="959283" y="623869"/>
                    <a:pt x="1484227" y="524709"/>
                    <a:pt x="1950071" y="164715"/>
                  </a:cubicBezTo>
                  <a:lnTo>
                    <a:pt x="2144960" y="0"/>
                  </a:lnTo>
                  <a:lnTo>
                    <a:pt x="2332832" y="164715"/>
                  </a:lnTo>
                  <a:cubicBezTo>
                    <a:pt x="2471387" y="252054"/>
                    <a:pt x="2755510" y="441908"/>
                    <a:pt x="2987296" y="557051"/>
                  </a:cubicBezTo>
                </a:path>
              </a:pathLst>
            </a:custGeom>
            <a:noFill/>
            <a:ln w="25400" cap="rnd">
              <a:solidFill>
                <a:schemeClr val="bg2">
                  <a:lumMod val="75000"/>
                  <a:alpha val="6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E11B74D-DF90-4993-88AE-4D05C91F2A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6744" y="959587"/>
            <a:ext cx="9076329" cy="10642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9B3DE9-A495-4E75-819D-E0B2E55050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66744" y="2248257"/>
            <a:ext cx="9076329" cy="36501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2430AC-DB07-423B-A52A-0065639AFE6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266975" y="6356350"/>
            <a:ext cx="29609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i="0">
                <a:solidFill>
                  <a:schemeClr val="tx2">
                    <a:alpha val="85000"/>
                  </a:schemeClr>
                </a:solidFill>
              </a:defRPr>
            </a:lvl1pPr>
          </a:lstStyle>
          <a:p>
            <a:fld id="{11008460-8B2F-4AAA-A4E2-10730069204C}" type="datetimeFigureOut">
              <a:rPr lang="en-US" smtClean="0"/>
              <a:pPr/>
              <a:t>11/9/2023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5FAFC9-FA18-4C55-8C92-B17603CAEE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66745" y="501128"/>
            <a:ext cx="331134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i="0">
                <a:solidFill>
                  <a:schemeClr val="tx2">
                    <a:alpha val="8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D5A493-61FB-4764-90B6-8CC218A781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39498" y="6356350"/>
            <a:ext cx="51547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i="0">
                <a:solidFill>
                  <a:schemeClr val="tx2">
                    <a:alpha val="85000"/>
                  </a:schemeClr>
                </a:solidFill>
              </a:defRPr>
            </a:lvl1pPr>
          </a:lstStyle>
          <a:p>
            <a:fld id="{0946259B-8396-46CD-AD42-FDEDA89DA27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711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2" r:id="rId6"/>
    <p:sldLayoutId id="2147483688" r:id="rId7"/>
    <p:sldLayoutId id="2147483689" r:id="rId8"/>
    <p:sldLayoutId id="2147483690" r:id="rId9"/>
    <p:sldLayoutId id="2147483691" r:id="rId10"/>
    <p:sldLayoutId id="2147483693" r:id="rId1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SzPct val="150000"/>
        <a:buFont typeface="Goudy Old Style" panose="02020502050305020303" pitchFamily="18" charset="0"/>
        <a:buChar char="∙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274320" indent="0" algn="l" defTabSz="914400" rtl="0" eaLnBrk="1" latinLnBrk="0" hangingPunct="1">
        <a:lnSpc>
          <a:spcPct val="110000"/>
        </a:lnSpc>
        <a:spcBef>
          <a:spcPts val="500"/>
        </a:spcBef>
        <a:buFontTx/>
        <a:buNone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548640" indent="-228600" algn="l" defTabSz="914400" rtl="0" eaLnBrk="1" latinLnBrk="0" hangingPunct="1">
        <a:lnSpc>
          <a:spcPct val="110000"/>
        </a:lnSpc>
        <a:spcBef>
          <a:spcPts val="500"/>
        </a:spcBef>
        <a:buSzPct val="150000"/>
        <a:buFont typeface="Goudy Old Style" panose="02020502050305020303" pitchFamily="18" charset="0"/>
        <a:buChar char="∙"/>
        <a:defRPr sz="1600" kern="1200">
          <a:solidFill>
            <a:schemeClr val="tx2"/>
          </a:solidFill>
          <a:latin typeface="+mn-lt"/>
          <a:ea typeface="+mn-ea"/>
          <a:cs typeface="+mn-cs"/>
        </a:defRPr>
      </a:lvl3pPr>
      <a:lvl4pPr marL="594360" indent="0" algn="l" defTabSz="914400" rtl="0" eaLnBrk="1" latinLnBrk="0" hangingPunct="1">
        <a:lnSpc>
          <a:spcPct val="110000"/>
        </a:lnSpc>
        <a:spcBef>
          <a:spcPts val="500"/>
        </a:spcBef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822960" indent="-228600" algn="l" defTabSz="914400" rtl="0" eaLnBrk="1" latinLnBrk="0" hangingPunct="1">
        <a:lnSpc>
          <a:spcPct val="110000"/>
        </a:lnSpc>
        <a:spcBef>
          <a:spcPts val="500"/>
        </a:spcBef>
        <a:buSzPct val="150000"/>
        <a:buFont typeface="Goudy Old Style" panose="02020502050305020303" pitchFamily="18" charset="0"/>
        <a:buChar char="∙"/>
        <a:defRPr sz="14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customXml" Target="../ink/ink7.xml"/><Relationship Id="rId3" Type="http://schemas.openxmlformats.org/officeDocument/2006/relationships/image" Target="../media/image2.png"/><Relationship Id="rId7" Type="http://schemas.openxmlformats.org/officeDocument/2006/relationships/customXml" Target="../ink/ink4.xml"/><Relationship Id="rId12" Type="http://schemas.openxmlformats.org/officeDocument/2006/relationships/image" Target="../media/image6.png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3.xml"/><Relationship Id="rId11" Type="http://schemas.openxmlformats.org/officeDocument/2006/relationships/customXml" Target="../ink/ink6.xml"/><Relationship Id="rId5" Type="http://schemas.openxmlformats.org/officeDocument/2006/relationships/image" Target="../media/image3.png"/><Relationship Id="rId10" Type="http://schemas.openxmlformats.org/officeDocument/2006/relationships/image" Target="../media/image5.png"/><Relationship Id="rId4" Type="http://schemas.openxmlformats.org/officeDocument/2006/relationships/customXml" Target="../ink/ink2.xml"/><Relationship Id="rId9" Type="http://schemas.openxmlformats.org/officeDocument/2006/relationships/customXml" Target="../ink/ink5.xml"/><Relationship Id="rId1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B27771DA-4C44-455A-A1FD-E7A54BB519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90001" y="920717"/>
            <a:ext cx="9616199" cy="2825657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>УСЛОВНАЯ ВЕРОЯТНОСТЬ. УМНОЖЕНИЕ ВЕРОЯТНОСТЕЙ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90001" y="4316786"/>
            <a:ext cx="5025385" cy="1413534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ctr"/>
            <a:r>
              <a:rPr lang="ru-RU" dirty="0"/>
              <a:t>Урок 9,10</a:t>
            </a: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7E076163-BE5E-4409-B175-D93FFC846A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153415" y="1292115"/>
            <a:ext cx="3152219" cy="4265146"/>
          </a:xfrm>
          <a:custGeom>
            <a:avLst/>
            <a:gdLst>
              <a:gd name="connsiteX0" fmla="*/ 2144960 w 4282900"/>
              <a:gd name="connsiteY0" fmla="*/ 0 h 5795027"/>
              <a:gd name="connsiteX1" fmla="*/ 2332832 w 4282900"/>
              <a:gd name="connsiteY1" fmla="*/ 164715 h 5795027"/>
              <a:gd name="connsiteX2" fmla="*/ 3723546 w 4282900"/>
              <a:gd name="connsiteY2" fmla="*/ 855573 h 5795027"/>
              <a:gd name="connsiteX3" fmla="*/ 4282900 w 4282900"/>
              <a:gd name="connsiteY3" fmla="*/ 2048959 h 5795027"/>
              <a:gd name="connsiteX4" fmla="*/ 4282900 w 4282900"/>
              <a:gd name="connsiteY4" fmla="*/ 2231503 h 5795027"/>
              <a:gd name="connsiteX5" fmla="*/ 4282900 w 4282900"/>
              <a:gd name="connsiteY5" fmla="*/ 2752557 h 5795027"/>
              <a:gd name="connsiteX6" fmla="*/ 4282900 w 4282900"/>
              <a:gd name="connsiteY6" fmla="*/ 3042471 h 5795027"/>
              <a:gd name="connsiteX7" fmla="*/ 4282900 w 4282900"/>
              <a:gd name="connsiteY7" fmla="*/ 3441681 h 5795027"/>
              <a:gd name="connsiteX8" fmla="*/ 4282900 w 4282900"/>
              <a:gd name="connsiteY8" fmla="*/ 3746068 h 5795027"/>
              <a:gd name="connsiteX9" fmla="*/ 3723546 w 4282900"/>
              <a:gd name="connsiteY9" fmla="*/ 4939455 h 5795027"/>
              <a:gd name="connsiteX10" fmla="*/ 2332829 w 4282900"/>
              <a:gd name="connsiteY10" fmla="*/ 5630311 h 5795027"/>
              <a:gd name="connsiteX11" fmla="*/ 2137940 w 4282900"/>
              <a:gd name="connsiteY11" fmla="*/ 5795027 h 5795027"/>
              <a:gd name="connsiteX12" fmla="*/ 1950069 w 4282900"/>
              <a:gd name="connsiteY12" fmla="*/ 5630311 h 5795027"/>
              <a:gd name="connsiteX13" fmla="*/ 559353 w 4282900"/>
              <a:gd name="connsiteY13" fmla="*/ 4939455 h 5795027"/>
              <a:gd name="connsiteX14" fmla="*/ 0 w 4282900"/>
              <a:gd name="connsiteY14" fmla="*/ 3746068 h 5795027"/>
              <a:gd name="connsiteX15" fmla="*/ 0 w 4282900"/>
              <a:gd name="connsiteY15" fmla="*/ 3441681 h 5795027"/>
              <a:gd name="connsiteX16" fmla="*/ 0 w 4282900"/>
              <a:gd name="connsiteY16" fmla="*/ 3042471 h 5795027"/>
              <a:gd name="connsiteX17" fmla="*/ 0 w 4282900"/>
              <a:gd name="connsiteY17" fmla="*/ 2752557 h 5795027"/>
              <a:gd name="connsiteX18" fmla="*/ 0 w 4282900"/>
              <a:gd name="connsiteY18" fmla="*/ 2231503 h 5795027"/>
              <a:gd name="connsiteX19" fmla="*/ 0 w 4282900"/>
              <a:gd name="connsiteY19" fmla="*/ 2048959 h 5795027"/>
              <a:gd name="connsiteX20" fmla="*/ 559354 w 4282900"/>
              <a:gd name="connsiteY20" fmla="*/ 855573 h 5795027"/>
              <a:gd name="connsiteX21" fmla="*/ 1950071 w 4282900"/>
              <a:gd name="connsiteY21" fmla="*/ 164715 h 57950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4282900" h="5795027">
                <a:moveTo>
                  <a:pt x="2144960" y="0"/>
                </a:moveTo>
                <a:lnTo>
                  <a:pt x="2332832" y="164715"/>
                </a:lnTo>
                <a:cubicBezTo>
                  <a:pt x="2798675" y="524709"/>
                  <a:pt x="3323620" y="623869"/>
                  <a:pt x="3723546" y="855573"/>
                </a:cubicBezTo>
                <a:cubicBezTo>
                  <a:pt x="4108105" y="1124469"/>
                  <a:pt x="4282900" y="1432851"/>
                  <a:pt x="4282900" y="2048959"/>
                </a:cubicBezTo>
                <a:lnTo>
                  <a:pt x="4282900" y="2231503"/>
                </a:lnTo>
                <a:lnTo>
                  <a:pt x="4282900" y="2752557"/>
                </a:lnTo>
                <a:lnTo>
                  <a:pt x="4282900" y="3042471"/>
                </a:lnTo>
                <a:lnTo>
                  <a:pt x="4282900" y="3441681"/>
                </a:lnTo>
                <a:lnTo>
                  <a:pt x="4282900" y="3746068"/>
                </a:lnTo>
                <a:cubicBezTo>
                  <a:pt x="4282900" y="4362177"/>
                  <a:pt x="4108103" y="4670559"/>
                  <a:pt x="3723546" y="4939455"/>
                </a:cubicBezTo>
                <a:cubicBezTo>
                  <a:pt x="3323617" y="5171158"/>
                  <a:pt x="2798672" y="5270318"/>
                  <a:pt x="2332829" y="5630311"/>
                </a:cubicBezTo>
                <a:lnTo>
                  <a:pt x="2137940" y="5795027"/>
                </a:lnTo>
                <a:lnTo>
                  <a:pt x="1950069" y="5630311"/>
                </a:lnTo>
                <a:cubicBezTo>
                  <a:pt x="1484225" y="5270318"/>
                  <a:pt x="959280" y="5171158"/>
                  <a:pt x="559353" y="4939455"/>
                </a:cubicBezTo>
                <a:cubicBezTo>
                  <a:pt x="174796" y="4670559"/>
                  <a:pt x="0" y="4362177"/>
                  <a:pt x="0" y="3746068"/>
                </a:cubicBezTo>
                <a:lnTo>
                  <a:pt x="0" y="3441681"/>
                </a:lnTo>
                <a:lnTo>
                  <a:pt x="0" y="3042471"/>
                </a:lnTo>
                <a:lnTo>
                  <a:pt x="0" y="2752557"/>
                </a:lnTo>
                <a:lnTo>
                  <a:pt x="0" y="2231503"/>
                </a:lnTo>
                <a:lnTo>
                  <a:pt x="0" y="2048959"/>
                </a:lnTo>
                <a:cubicBezTo>
                  <a:pt x="0" y="1432851"/>
                  <a:pt x="174797" y="1124469"/>
                  <a:pt x="559354" y="855573"/>
                </a:cubicBezTo>
                <a:cubicBezTo>
                  <a:pt x="959283" y="623869"/>
                  <a:pt x="1484227" y="524709"/>
                  <a:pt x="1950071" y="164715"/>
                </a:cubicBezTo>
                <a:close/>
              </a:path>
            </a:pathLst>
          </a:custGeom>
          <a:noFill/>
          <a:ln w="25400" cap="rnd">
            <a:solidFill>
              <a:schemeClr val="bg2">
                <a:lumMod val="75000"/>
                <a:alpha val="6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Freeform: Shape 15">
            <a:extLst>
              <a:ext uri="{FF2B5EF4-FFF2-40B4-BE49-F238E27FC236}">
                <a16:creationId xmlns:a16="http://schemas.microsoft.com/office/drawing/2014/main" id="{5B7C5570-EEE9-4D7B-9007-26101A26B4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205556" y="1362666"/>
            <a:ext cx="3047936" cy="4124044"/>
          </a:xfrm>
          <a:custGeom>
            <a:avLst/>
            <a:gdLst>
              <a:gd name="connsiteX0" fmla="*/ 2144960 w 4282900"/>
              <a:gd name="connsiteY0" fmla="*/ 0 h 5795027"/>
              <a:gd name="connsiteX1" fmla="*/ 2332832 w 4282900"/>
              <a:gd name="connsiteY1" fmla="*/ 164715 h 5795027"/>
              <a:gd name="connsiteX2" fmla="*/ 3723546 w 4282900"/>
              <a:gd name="connsiteY2" fmla="*/ 855573 h 5795027"/>
              <a:gd name="connsiteX3" fmla="*/ 4282900 w 4282900"/>
              <a:gd name="connsiteY3" fmla="*/ 2048959 h 5795027"/>
              <a:gd name="connsiteX4" fmla="*/ 4282900 w 4282900"/>
              <a:gd name="connsiteY4" fmla="*/ 2231503 h 5795027"/>
              <a:gd name="connsiteX5" fmla="*/ 4282900 w 4282900"/>
              <a:gd name="connsiteY5" fmla="*/ 2752557 h 5795027"/>
              <a:gd name="connsiteX6" fmla="*/ 4282900 w 4282900"/>
              <a:gd name="connsiteY6" fmla="*/ 3042471 h 5795027"/>
              <a:gd name="connsiteX7" fmla="*/ 4282900 w 4282900"/>
              <a:gd name="connsiteY7" fmla="*/ 3441681 h 5795027"/>
              <a:gd name="connsiteX8" fmla="*/ 4282900 w 4282900"/>
              <a:gd name="connsiteY8" fmla="*/ 3746068 h 5795027"/>
              <a:gd name="connsiteX9" fmla="*/ 3723546 w 4282900"/>
              <a:gd name="connsiteY9" fmla="*/ 4939455 h 5795027"/>
              <a:gd name="connsiteX10" fmla="*/ 2332829 w 4282900"/>
              <a:gd name="connsiteY10" fmla="*/ 5630311 h 5795027"/>
              <a:gd name="connsiteX11" fmla="*/ 2137940 w 4282900"/>
              <a:gd name="connsiteY11" fmla="*/ 5795027 h 5795027"/>
              <a:gd name="connsiteX12" fmla="*/ 1950069 w 4282900"/>
              <a:gd name="connsiteY12" fmla="*/ 5630311 h 5795027"/>
              <a:gd name="connsiteX13" fmla="*/ 559353 w 4282900"/>
              <a:gd name="connsiteY13" fmla="*/ 4939455 h 5795027"/>
              <a:gd name="connsiteX14" fmla="*/ 0 w 4282900"/>
              <a:gd name="connsiteY14" fmla="*/ 3746068 h 5795027"/>
              <a:gd name="connsiteX15" fmla="*/ 0 w 4282900"/>
              <a:gd name="connsiteY15" fmla="*/ 3441681 h 5795027"/>
              <a:gd name="connsiteX16" fmla="*/ 0 w 4282900"/>
              <a:gd name="connsiteY16" fmla="*/ 3042471 h 5795027"/>
              <a:gd name="connsiteX17" fmla="*/ 0 w 4282900"/>
              <a:gd name="connsiteY17" fmla="*/ 2752557 h 5795027"/>
              <a:gd name="connsiteX18" fmla="*/ 0 w 4282900"/>
              <a:gd name="connsiteY18" fmla="*/ 2231503 h 5795027"/>
              <a:gd name="connsiteX19" fmla="*/ 0 w 4282900"/>
              <a:gd name="connsiteY19" fmla="*/ 2048959 h 5795027"/>
              <a:gd name="connsiteX20" fmla="*/ 559354 w 4282900"/>
              <a:gd name="connsiteY20" fmla="*/ 855573 h 5795027"/>
              <a:gd name="connsiteX21" fmla="*/ 1950071 w 4282900"/>
              <a:gd name="connsiteY21" fmla="*/ 164715 h 57950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4282900" h="5795027">
                <a:moveTo>
                  <a:pt x="2144960" y="0"/>
                </a:moveTo>
                <a:lnTo>
                  <a:pt x="2332832" y="164715"/>
                </a:lnTo>
                <a:cubicBezTo>
                  <a:pt x="2798675" y="524709"/>
                  <a:pt x="3323620" y="623869"/>
                  <a:pt x="3723546" y="855573"/>
                </a:cubicBezTo>
                <a:cubicBezTo>
                  <a:pt x="4108105" y="1124469"/>
                  <a:pt x="4282900" y="1432851"/>
                  <a:pt x="4282900" y="2048959"/>
                </a:cubicBezTo>
                <a:lnTo>
                  <a:pt x="4282900" y="2231503"/>
                </a:lnTo>
                <a:lnTo>
                  <a:pt x="4282900" y="2752557"/>
                </a:lnTo>
                <a:lnTo>
                  <a:pt x="4282900" y="3042471"/>
                </a:lnTo>
                <a:lnTo>
                  <a:pt x="4282900" y="3441681"/>
                </a:lnTo>
                <a:lnTo>
                  <a:pt x="4282900" y="3746068"/>
                </a:lnTo>
                <a:cubicBezTo>
                  <a:pt x="4282900" y="4362177"/>
                  <a:pt x="4108103" y="4670559"/>
                  <a:pt x="3723546" y="4939455"/>
                </a:cubicBezTo>
                <a:cubicBezTo>
                  <a:pt x="3323617" y="5171158"/>
                  <a:pt x="2798672" y="5270318"/>
                  <a:pt x="2332829" y="5630311"/>
                </a:cubicBezTo>
                <a:lnTo>
                  <a:pt x="2137940" y="5795027"/>
                </a:lnTo>
                <a:lnTo>
                  <a:pt x="1950069" y="5630311"/>
                </a:lnTo>
                <a:cubicBezTo>
                  <a:pt x="1484225" y="5270318"/>
                  <a:pt x="959280" y="5171158"/>
                  <a:pt x="559353" y="4939455"/>
                </a:cubicBezTo>
                <a:cubicBezTo>
                  <a:pt x="174796" y="4670559"/>
                  <a:pt x="0" y="4362177"/>
                  <a:pt x="0" y="3746068"/>
                </a:cubicBezTo>
                <a:lnTo>
                  <a:pt x="0" y="3441681"/>
                </a:lnTo>
                <a:lnTo>
                  <a:pt x="0" y="3042471"/>
                </a:lnTo>
                <a:lnTo>
                  <a:pt x="0" y="2752557"/>
                </a:lnTo>
                <a:lnTo>
                  <a:pt x="0" y="2231503"/>
                </a:lnTo>
                <a:lnTo>
                  <a:pt x="0" y="2048959"/>
                </a:lnTo>
                <a:cubicBezTo>
                  <a:pt x="0" y="1432851"/>
                  <a:pt x="174797" y="1124469"/>
                  <a:pt x="559354" y="855573"/>
                </a:cubicBezTo>
                <a:cubicBezTo>
                  <a:pt x="959283" y="623869"/>
                  <a:pt x="1484227" y="524709"/>
                  <a:pt x="1950071" y="164715"/>
                </a:cubicBezTo>
                <a:close/>
              </a:path>
            </a:pathLst>
          </a:custGeom>
          <a:solidFill>
            <a:schemeClr val="bg2">
              <a:lumMod val="75000"/>
              <a:alpha val="15000"/>
            </a:schemeClr>
          </a:solidFill>
          <a:ln w="25400" cap="rnd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88B77E8C-0FE2-4715-8B37-DD5FDE56DE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43777" y="0"/>
            <a:ext cx="3047936" cy="2023367"/>
          </a:xfrm>
          <a:custGeom>
            <a:avLst/>
            <a:gdLst>
              <a:gd name="connsiteX0" fmla="*/ 0 w 3047936"/>
              <a:gd name="connsiteY0" fmla="*/ 0 h 2023367"/>
              <a:gd name="connsiteX1" fmla="*/ 3047936 w 3047936"/>
              <a:gd name="connsiteY1" fmla="*/ 0 h 2023367"/>
              <a:gd name="connsiteX2" fmla="*/ 3047936 w 3047936"/>
              <a:gd name="connsiteY2" fmla="*/ 64504 h 2023367"/>
              <a:gd name="connsiteX3" fmla="*/ 3047936 w 3047936"/>
              <a:gd name="connsiteY3" fmla="*/ 348603 h 2023367"/>
              <a:gd name="connsiteX4" fmla="*/ 3047936 w 3047936"/>
              <a:gd name="connsiteY4" fmla="*/ 565221 h 2023367"/>
              <a:gd name="connsiteX5" fmla="*/ 2649871 w 3047936"/>
              <a:gd name="connsiteY5" fmla="*/ 1414497 h 2023367"/>
              <a:gd name="connsiteX6" fmla="*/ 1660163 w 3047936"/>
              <a:gd name="connsiteY6" fmla="*/ 1906147 h 2023367"/>
              <a:gd name="connsiteX7" fmla="*/ 1521470 w 3047936"/>
              <a:gd name="connsiteY7" fmla="*/ 2023367 h 2023367"/>
              <a:gd name="connsiteX8" fmla="*/ 1387771 w 3047936"/>
              <a:gd name="connsiteY8" fmla="*/ 1906147 h 2023367"/>
              <a:gd name="connsiteX9" fmla="*/ 398065 w 3047936"/>
              <a:gd name="connsiteY9" fmla="*/ 1414497 h 2023367"/>
              <a:gd name="connsiteX10" fmla="*/ 0 w 3047936"/>
              <a:gd name="connsiteY10" fmla="*/ 565221 h 2023367"/>
              <a:gd name="connsiteX11" fmla="*/ 0 w 3047936"/>
              <a:gd name="connsiteY11" fmla="*/ 348603 h 2023367"/>
              <a:gd name="connsiteX12" fmla="*/ 0 w 3047936"/>
              <a:gd name="connsiteY12" fmla="*/ 64504 h 2023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047936" h="2023367">
                <a:moveTo>
                  <a:pt x="0" y="0"/>
                </a:moveTo>
                <a:lnTo>
                  <a:pt x="3047936" y="0"/>
                </a:lnTo>
                <a:lnTo>
                  <a:pt x="3047936" y="64504"/>
                </a:lnTo>
                <a:lnTo>
                  <a:pt x="3047936" y="348603"/>
                </a:lnTo>
                <a:lnTo>
                  <a:pt x="3047936" y="565221"/>
                </a:lnTo>
                <a:cubicBezTo>
                  <a:pt x="3047936" y="1003676"/>
                  <a:pt x="2923541" y="1223137"/>
                  <a:pt x="2649871" y="1414497"/>
                </a:cubicBezTo>
                <a:cubicBezTo>
                  <a:pt x="2365260" y="1579389"/>
                  <a:pt x="1991682" y="1649957"/>
                  <a:pt x="1660163" y="1906147"/>
                </a:cubicBezTo>
                <a:lnTo>
                  <a:pt x="1521470" y="2023367"/>
                </a:lnTo>
                <a:lnTo>
                  <a:pt x="1387771" y="1906147"/>
                </a:lnTo>
                <a:cubicBezTo>
                  <a:pt x="1056252" y="1649957"/>
                  <a:pt x="682674" y="1579389"/>
                  <a:pt x="398065" y="1414497"/>
                </a:cubicBezTo>
                <a:cubicBezTo>
                  <a:pt x="124394" y="1223137"/>
                  <a:pt x="0" y="1003676"/>
                  <a:pt x="0" y="565221"/>
                </a:cubicBezTo>
                <a:lnTo>
                  <a:pt x="0" y="348603"/>
                </a:lnTo>
                <a:lnTo>
                  <a:pt x="0" y="64504"/>
                </a:lnTo>
                <a:close/>
              </a:path>
            </a:pathLst>
          </a:custGeom>
          <a:solidFill>
            <a:schemeClr val="bg2">
              <a:lumMod val="75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155ACA1A-B91A-476D-A11C-2D2EDE4B35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91637" y="0"/>
            <a:ext cx="3152219" cy="2093918"/>
          </a:xfrm>
          <a:custGeom>
            <a:avLst/>
            <a:gdLst>
              <a:gd name="connsiteX0" fmla="*/ 0 w 3152219"/>
              <a:gd name="connsiteY0" fmla="*/ 0 h 2093918"/>
              <a:gd name="connsiteX1" fmla="*/ 3152219 w 3152219"/>
              <a:gd name="connsiteY1" fmla="*/ 0 h 2093918"/>
              <a:gd name="connsiteX2" fmla="*/ 3152219 w 3152219"/>
              <a:gd name="connsiteY2" fmla="*/ 68034 h 2093918"/>
              <a:gd name="connsiteX3" fmla="*/ 3152219 w 3152219"/>
              <a:gd name="connsiteY3" fmla="*/ 361853 h 2093918"/>
              <a:gd name="connsiteX4" fmla="*/ 3152219 w 3152219"/>
              <a:gd name="connsiteY4" fmla="*/ 585882 h 2093918"/>
              <a:gd name="connsiteX5" fmla="*/ 2740534 w 3152219"/>
              <a:gd name="connsiteY5" fmla="*/ 1464216 h 2093918"/>
              <a:gd name="connsiteX6" fmla="*/ 1716965 w 3152219"/>
              <a:gd name="connsiteY6" fmla="*/ 1972687 h 2093918"/>
              <a:gd name="connsiteX7" fmla="*/ 1573526 w 3152219"/>
              <a:gd name="connsiteY7" fmla="*/ 2093918 h 2093918"/>
              <a:gd name="connsiteX8" fmla="*/ 1435253 w 3152219"/>
              <a:gd name="connsiteY8" fmla="*/ 1972687 h 2093918"/>
              <a:gd name="connsiteX9" fmla="*/ 411685 w 3152219"/>
              <a:gd name="connsiteY9" fmla="*/ 1464216 h 2093918"/>
              <a:gd name="connsiteX10" fmla="*/ 0 w 3152219"/>
              <a:gd name="connsiteY10" fmla="*/ 585882 h 2093918"/>
              <a:gd name="connsiteX11" fmla="*/ 0 w 3152219"/>
              <a:gd name="connsiteY11" fmla="*/ 361853 h 2093918"/>
              <a:gd name="connsiteX12" fmla="*/ 0 w 3152219"/>
              <a:gd name="connsiteY12" fmla="*/ 68034 h 2093918"/>
              <a:gd name="connsiteX0" fmla="*/ 3152219 w 3243659"/>
              <a:gd name="connsiteY0" fmla="*/ 0 h 2093918"/>
              <a:gd name="connsiteX1" fmla="*/ 3152219 w 3243659"/>
              <a:gd name="connsiteY1" fmla="*/ 68034 h 2093918"/>
              <a:gd name="connsiteX2" fmla="*/ 3152219 w 3243659"/>
              <a:gd name="connsiteY2" fmla="*/ 361853 h 2093918"/>
              <a:gd name="connsiteX3" fmla="*/ 3152219 w 3243659"/>
              <a:gd name="connsiteY3" fmla="*/ 585882 h 2093918"/>
              <a:gd name="connsiteX4" fmla="*/ 2740534 w 3243659"/>
              <a:gd name="connsiteY4" fmla="*/ 1464216 h 2093918"/>
              <a:gd name="connsiteX5" fmla="*/ 1716965 w 3243659"/>
              <a:gd name="connsiteY5" fmla="*/ 1972687 h 2093918"/>
              <a:gd name="connsiteX6" fmla="*/ 1573526 w 3243659"/>
              <a:gd name="connsiteY6" fmla="*/ 2093918 h 2093918"/>
              <a:gd name="connsiteX7" fmla="*/ 1435253 w 3243659"/>
              <a:gd name="connsiteY7" fmla="*/ 1972687 h 2093918"/>
              <a:gd name="connsiteX8" fmla="*/ 411685 w 3243659"/>
              <a:gd name="connsiteY8" fmla="*/ 1464216 h 2093918"/>
              <a:gd name="connsiteX9" fmla="*/ 0 w 3243659"/>
              <a:gd name="connsiteY9" fmla="*/ 585882 h 2093918"/>
              <a:gd name="connsiteX10" fmla="*/ 0 w 3243659"/>
              <a:gd name="connsiteY10" fmla="*/ 361853 h 2093918"/>
              <a:gd name="connsiteX11" fmla="*/ 0 w 3243659"/>
              <a:gd name="connsiteY11" fmla="*/ 68034 h 2093918"/>
              <a:gd name="connsiteX12" fmla="*/ 0 w 3243659"/>
              <a:gd name="connsiteY12" fmla="*/ 0 h 2093918"/>
              <a:gd name="connsiteX13" fmla="*/ 3243659 w 3243659"/>
              <a:gd name="connsiteY13" fmla="*/ 91440 h 2093918"/>
              <a:gd name="connsiteX0" fmla="*/ 3152219 w 3152219"/>
              <a:gd name="connsiteY0" fmla="*/ 0 h 2093918"/>
              <a:gd name="connsiteX1" fmla="*/ 3152219 w 3152219"/>
              <a:gd name="connsiteY1" fmla="*/ 68034 h 2093918"/>
              <a:gd name="connsiteX2" fmla="*/ 3152219 w 3152219"/>
              <a:gd name="connsiteY2" fmla="*/ 361853 h 2093918"/>
              <a:gd name="connsiteX3" fmla="*/ 3152219 w 3152219"/>
              <a:gd name="connsiteY3" fmla="*/ 585882 h 2093918"/>
              <a:gd name="connsiteX4" fmla="*/ 2740534 w 3152219"/>
              <a:gd name="connsiteY4" fmla="*/ 1464216 h 2093918"/>
              <a:gd name="connsiteX5" fmla="*/ 1716965 w 3152219"/>
              <a:gd name="connsiteY5" fmla="*/ 1972687 h 2093918"/>
              <a:gd name="connsiteX6" fmla="*/ 1573526 w 3152219"/>
              <a:gd name="connsiteY6" fmla="*/ 2093918 h 2093918"/>
              <a:gd name="connsiteX7" fmla="*/ 1435253 w 3152219"/>
              <a:gd name="connsiteY7" fmla="*/ 1972687 h 2093918"/>
              <a:gd name="connsiteX8" fmla="*/ 411685 w 3152219"/>
              <a:gd name="connsiteY8" fmla="*/ 1464216 h 2093918"/>
              <a:gd name="connsiteX9" fmla="*/ 0 w 3152219"/>
              <a:gd name="connsiteY9" fmla="*/ 585882 h 2093918"/>
              <a:gd name="connsiteX10" fmla="*/ 0 w 3152219"/>
              <a:gd name="connsiteY10" fmla="*/ 361853 h 2093918"/>
              <a:gd name="connsiteX11" fmla="*/ 0 w 3152219"/>
              <a:gd name="connsiteY11" fmla="*/ 68034 h 2093918"/>
              <a:gd name="connsiteX12" fmla="*/ 0 w 3152219"/>
              <a:gd name="connsiteY12" fmla="*/ 0 h 2093918"/>
              <a:gd name="connsiteX0" fmla="*/ 3152219 w 3152219"/>
              <a:gd name="connsiteY0" fmla="*/ 0 h 2093918"/>
              <a:gd name="connsiteX1" fmla="*/ 3152219 w 3152219"/>
              <a:gd name="connsiteY1" fmla="*/ 68034 h 2093918"/>
              <a:gd name="connsiteX2" fmla="*/ 3152219 w 3152219"/>
              <a:gd name="connsiteY2" fmla="*/ 585882 h 2093918"/>
              <a:gd name="connsiteX3" fmla="*/ 2740534 w 3152219"/>
              <a:gd name="connsiteY3" fmla="*/ 1464216 h 2093918"/>
              <a:gd name="connsiteX4" fmla="*/ 1716965 w 3152219"/>
              <a:gd name="connsiteY4" fmla="*/ 1972687 h 2093918"/>
              <a:gd name="connsiteX5" fmla="*/ 1573526 w 3152219"/>
              <a:gd name="connsiteY5" fmla="*/ 2093918 h 2093918"/>
              <a:gd name="connsiteX6" fmla="*/ 1435253 w 3152219"/>
              <a:gd name="connsiteY6" fmla="*/ 1972687 h 2093918"/>
              <a:gd name="connsiteX7" fmla="*/ 411685 w 3152219"/>
              <a:gd name="connsiteY7" fmla="*/ 1464216 h 2093918"/>
              <a:gd name="connsiteX8" fmla="*/ 0 w 3152219"/>
              <a:gd name="connsiteY8" fmla="*/ 585882 h 2093918"/>
              <a:gd name="connsiteX9" fmla="*/ 0 w 3152219"/>
              <a:gd name="connsiteY9" fmla="*/ 361853 h 2093918"/>
              <a:gd name="connsiteX10" fmla="*/ 0 w 3152219"/>
              <a:gd name="connsiteY10" fmla="*/ 68034 h 2093918"/>
              <a:gd name="connsiteX11" fmla="*/ 0 w 3152219"/>
              <a:gd name="connsiteY11" fmla="*/ 0 h 2093918"/>
              <a:gd name="connsiteX0" fmla="*/ 3152219 w 3152219"/>
              <a:gd name="connsiteY0" fmla="*/ 0 h 2093918"/>
              <a:gd name="connsiteX1" fmla="*/ 3152219 w 3152219"/>
              <a:gd name="connsiteY1" fmla="*/ 68034 h 2093918"/>
              <a:gd name="connsiteX2" fmla="*/ 3152219 w 3152219"/>
              <a:gd name="connsiteY2" fmla="*/ 585882 h 2093918"/>
              <a:gd name="connsiteX3" fmla="*/ 2740534 w 3152219"/>
              <a:gd name="connsiteY3" fmla="*/ 1464216 h 2093918"/>
              <a:gd name="connsiteX4" fmla="*/ 1716965 w 3152219"/>
              <a:gd name="connsiteY4" fmla="*/ 1972687 h 2093918"/>
              <a:gd name="connsiteX5" fmla="*/ 1573526 w 3152219"/>
              <a:gd name="connsiteY5" fmla="*/ 2093918 h 2093918"/>
              <a:gd name="connsiteX6" fmla="*/ 1435253 w 3152219"/>
              <a:gd name="connsiteY6" fmla="*/ 1972687 h 2093918"/>
              <a:gd name="connsiteX7" fmla="*/ 411685 w 3152219"/>
              <a:gd name="connsiteY7" fmla="*/ 1464216 h 2093918"/>
              <a:gd name="connsiteX8" fmla="*/ 0 w 3152219"/>
              <a:gd name="connsiteY8" fmla="*/ 585882 h 2093918"/>
              <a:gd name="connsiteX9" fmla="*/ 0 w 3152219"/>
              <a:gd name="connsiteY9" fmla="*/ 68034 h 2093918"/>
              <a:gd name="connsiteX10" fmla="*/ 0 w 3152219"/>
              <a:gd name="connsiteY10" fmla="*/ 0 h 2093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152219" h="2093918">
                <a:moveTo>
                  <a:pt x="3152219" y="0"/>
                </a:moveTo>
                <a:lnTo>
                  <a:pt x="3152219" y="68034"/>
                </a:lnTo>
                <a:lnTo>
                  <a:pt x="3152219" y="585882"/>
                </a:lnTo>
                <a:cubicBezTo>
                  <a:pt x="3152219" y="1039339"/>
                  <a:pt x="3023568" y="1266308"/>
                  <a:pt x="2740534" y="1464216"/>
                </a:cubicBezTo>
                <a:cubicBezTo>
                  <a:pt x="2446186" y="1634750"/>
                  <a:pt x="2059826" y="1707732"/>
                  <a:pt x="1716965" y="1972687"/>
                </a:cubicBezTo>
                <a:lnTo>
                  <a:pt x="1573526" y="2093918"/>
                </a:lnTo>
                <a:lnTo>
                  <a:pt x="1435253" y="1972687"/>
                </a:lnTo>
                <a:cubicBezTo>
                  <a:pt x="1092391" y="1707732"/>
                  <a:pt x="706031" y="1634750"/>
                  <a:pt x="411685" y="1464216"/>
                </a:cubicBezTo>
                <a:cubicBezTo>
                  <a:pt x="128650" y="1266308"/>
                  <a:pt x="0" y="1039339"/>
                  <a:pt x="0" y="585882"/>
                </a:cubicBezTo>
                <a:lnTo>
                  <a:pt x="0" y="68034"/>
                </a:lnTo>
                <a:lnTo>
                  <a:pt x="0" y="0"/>
                </a:lnTo>
              </a:path>
            </a:pathLst>
          </a:custGeom>
          <a:noFill/>
          <a:ln w="25400" cap="rnd">
            <a:solidFill>
              <a:schemeClr val="bg2">
                <a:lumMod val="75000"/>
                <a:alpha val="6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149CE41B-C5A9-46C2-ACD7-3625E18E48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43777" y="4820545"/>
            <a:ext cx="3047936" cy="2051860"/>
          </a:xfrm>
          <a:custGeom>
            <a:avLst/>
            <a:gdLst>
              <a:gd name="connsiteX0" fmla="*/ 1526466 w 3047936"/>
              <a:gd name="connsiteY0" fmla="*/ 0 h 2051860"/>
              <a:gd name="connsiteX1" fmla="*/ 1660165 w 3047936"/>
              <a:gd name="connsiteY1" fmla="*/ 117220 h 2051860"/>
              <a:gd name="connsiteX2" fmla="*/ 2649871 w 3047936"/>
              <a:gd name="connsiteY2" fmla="*/ 608871 h 2051860"/>
              <a:gd name="connsiteX3" fmla="*/ 3047936 w 3047936"/>
              <a:gd name="connsiteY3" fmla="*/ 1458146 h 2051860"/>
              <a:gd name="connsiteX4" fmla="*/ 3047936 w 3047936"/>
              <a:gd name="connsiteY4" fmla="*/ 1588054 h 2051860"/>
              <a:gd name="connsiteX5" fmla="*/ 3047936 w 3047936"/>
              <a:gd name="connsiteY5" fmla="*/ 1958864 h 2051860"/>
              <a:gd name="connsiteX6" fmla="*/ 3047936 w 3047936"/>
              <a:gd name="connsiteY6" fmla="*/ 2051860 h 2051860"/>
              <a:gd name="connsiteX7" fmla="*/ 0 w 3047936"/>
              <a:gd name="connsiteY7" fmla="*/ 2051860 h 2051860"/>
              <a:gd name="connsiteX8" fmla="*/ 0 w 3047936"/>
              <a:gd name="connsiteY8" fmla="*/ 1958864 h 2051860"/>
              <a:gd name="connsiteX9" fmla="*/ 0 w 3047936"/>
              <a:gd name="connsiteY9" fmla="*/ 1588054 h 2051860"/>
              <a:gd name="connsiteX10" fmla="*/ 0 w 3047936"/>
              <a:gd name="connsiteY10" fmla="*/ 1458146 h 2051860"/>
              <a:gd name="connsiteX11" fmla="*/ 398066 w 3047936"/>
              <a:gd name="connsiteY11" fmla="*/ 608871 h 2051860"/>
              <a:gd name="connsiteX12" fmla="*/ 1387773 w 3047936"/>
              <a:gd name="connsiteY12" fmla="*/ 117220 h 2051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047936" h="2051860">
                <a:moveTo>
                  <a:pt x="1526466" y="0"/>
                </a:moveTo>
                <a:lnTo>
                  <a:pt x="1660165" y="117220"/>
                </a:lnTo>
                <a:cubicBezTo>
                  <a:pt x="1991684" y="373411"/>
                  <a:pt x="2365262" y="443978"/>
                  <a:pt x="2649871" y="608871"/>
                </a:cubicBezTo>
                <a:cubicBezTo>
                  <a:pt x="2923543" y="800231"/>
                  <a:pt x="3047936" y="1019692"/>
                  <a:pt x="3047936" y="1458146"/>
                </a:cubicBezTo>
                <a:lnTo>
                  <a:pt x="3047936" y="1588054"/>
                </a:lnTo>
                <a:lnTo>
                  <a:pt x="3047936" y="1958864"/>
                </a:lnTo>
                <a:lnTo>
                  <a:pt x="3047936" y="2051860"/>
                </a:lnTo>
                <a:lnTo>
                  <a:pt x="0" y="2051860"/>
                </a:lnTo>
                <a:lnTo>
                  <a:pt x="0" y="1958864"/>
                </a:lnTo>
                <a:lnTo>
                  <a:pt x="0" y="1588054"/>
                </a:lnTo>
                <a:lnTo>
                  <a:pt x="0" y="1458146"/>
                </a:lnTo>
                <a:cubicBezTo>
                  <a:pt x="0" y="1019692"/>
                  <a:pt x="124395" y="800231"/>
                  <a:pt x="398066" y="608871"/>
                </a:cubicBezTo>
                <a:cubicBezTo>
                  <a:pt x="682676" y="443978"/>
                  <a:pt x="1056254" y="373411"/>
                  <a:pt x="1387773" y="117220"/>
                </a:cubicBezTo>
                <a:close/>
              </a:path>
            </a:pathLst>
          </a:custGeom>
          <a:solidFill>
            <a:schemeClr val="bg2">
              <a:lumMod val="75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6B9A00DC-AC58-4C43-95B5-96A28FB006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91636" y="4749994"/>
            <a:ext cx="3154449" cy="2108006"/>
          </a:xfrm>
          <a:custGeom>
            <a:avLst/>
            <a:gdLst>
              <a:gd name="connsiteX0" fmla="*/ 1578693 w 3152219"/>
              <a:gd name="connsiteY0" fmla="*/ 0 h 2108006"/>
              <a:gd name="connsiteX1" fmla="*/ 1716967 w 3152219"/>
              <a:gd name="connsiteY1" fmla="*/ 121231 h 2108006"/>
              <a:gd name="connsiteX2" fmla="*/ 2740534 w 3152219"/>
              <a:gd name="connsiteY2" fmla="*/ 629703 h 2108006"/>
              <a:gd name="connsiteX3" fmla="*/ 3152219 w 3152219"/>
              <a:gd name="connsiteY3" fmla="*/ 1508036 h 2108006"/>
              <a:gd name="connsiteX4" fmla="*/ 3152219 w 3152219"/>
              <a:gd name="connsiteY4" fmla="*/ 1642389 h 2108006"/>
              <a:gd name="connsiteX5" fmla="*/ 3152219 w 3152219"/>
              <a:gd name="connsiteY5" fmla="*/ 2025885 h 2108006"/>
              <a:gd name="connsiteX6" fmla="*/ 3152219 w 3152219"/>
              <a:gd name="connsiteY6" fmla="*/ 2108006 h 2108006"/>
              <a:gd name="connsiteX7" fmla="*/ 0 w 3152219"/>
              <a:gd name="connsiteY7" fmla="*/ 2108006 h 2108006"/>
              <a:gd name="connsiteX8" fmla="*/ 0 w 3152219"/>
              <a:gd name="connsiteY8" fmla="*/ 2025885 h 2108006"/>
              <a:gd name="connsiteX9" fmla="*/ 0 w 3152219"/>
              <a:gd name="connsiteY9" fmla="*/ 1642389 h 2108006"/>
              <a:gd name="connsiteX10" fmla="*/ 0 w 3152219"/>
              <a:gd name="connsiteY10" fmla="*/ 1508036 h 2108006"/>
              <a:gd name="connsiteX11" fmla="*/ 411685 w 3152219"/>
              <a:gd name="connsiteY11" fmla="*/ 629703 h 2108006"/>
              <a:gd name="connsiteX12" fmla="*/ 1435255 w 3152219"/>
              <a:gd name="connsiteY12" fmla="*/ 121231 h 2108006"/>
              <a:gd name="connsiteX0" fmla="*/ 3152219 w 3243659"/>
              <a:gd name="connsiteY0" fmla="*/ 2108006 h 2199446"/>
              <a:gd name="connsiteX1" fmla="*/ 0 w 3243659"/>
              <a:gd name="connsiteY1" fmla="*/ 2108006 h 2199446"/>
              <a:gd name="connsiteX2" fmla="*/ 0 w 3243659"/>
              <a:gd name="connsiteY2" fmla="*/ 2025885 h 2199446"/>
              <a:gd name="connsiteX3" fmla="*/ 0 w 3243659"/>
              <a:gd name="connsiteY3" fmla="*/ 1642389 h 2199446"/>
              <a:gd name="connsiteX4" fmla="*/ 0 w 3243659"/>
              <a:gd name="connsiteY4" fmla="*/ 1508036 h 2199446"/>
              <a:gd name="connsiteX5" fmla="*/ 411685 w 3243659"/>
              <a:gd name="connsiteY5" fmla="*/ 629703 h 2199446"/>
              <a:gd name="connsiteX6" fmla="*/ 1435255 w 3243659"/>
              <a:gd name="connsiteY6" fmla="*/ 121231 h 2199446"/>
              <a:gd name="connsiteX7" fmla="*/ 1578693 w 3243659"/>
              <a:gd name="connsiteY7" fmla="*/ 0 h 2199446"/>
              <a:gd name="connsiteX8" fmla="*/ 1716967 w 3243659"/>
              <a:gd name="connsiteY8" fmla="*/ 121231 h 2199446"/>
              <a:gd name="connsiteX9" fmla="*/ 2740534 w 3243659"/>
              <a:gd name="connsiteY9" fmla="*/ 629703 h 2199446"/>
              <a:gd name="connsiteX10" fmla="*/ 3152219 w 3243659"/>
              <a:gd name="connsiteY10" fmla="*/ 1508036 h 2199446"/>
              <a:gd name="connsiteX11" fmla="*/ 3152219 w 3243659"/>
              <a:gd name="connsiteY11" fmla="*/ 1642389 h 2199446"/>
              <a:gd name="connsiteX12" fmla="*/ 3152219 w 3243659"/>
              <a:gd name="connsiteY12" fmla="*/ 2025885 h 2199446"/>
              <a:gd name="connsiteX13" fmla="*/ 3243659 w 3243659"/>
              <a:gd name="connsiteY13" fmla="*/ 2199446 h 2199446"/>
              <a:gd name="connsiteX0" fmla="*/ 0 w 3243659"/>
              <a:gd name="connsiteY0" fmla="*/ 2108006 h 2199446"/>
              <a:gd name="connsiteX1" fmla="*/ 0 w 3243659"/>
              <a:gd name="connsiteY1" fmla="*/ 2025885 h 2199446"/>
              <a:gd name="connsiteX2" fmla="*/ 0 w 3243659"/>
              <a:gd name="connsiteY2" fmla="*/ 1642389 h 2199446"/>
              <a:gd name="connsiteX3" fmla="*/ 0 w 3243659"/>
              <a:gd name="connsiteY3" fmla="*/ 1508036 h 2199446"/>
              <a:gd name="connsiteX4" fmla="*/ 411685 w 3243659"/>
              <a:gd name="connsiteY4" fmla="*/ 629703 h 2199446"/>
              <a:gd name="connsiteX5" fmla="*/ 1435255 w 3243659"/>
              <a:gd name="connsiteY5" fmla="*/ 121231 h 2199446"/>
              <a:gd name="connsiteX6" fmla="*/ 1578693 w 3243659"/>
              <a:gd name="connsiteY6" fmla="*/ 0 h 2199446"/>
              <a:gd name="connsiteX7" fmla="*/ 1716967 w 3243659"/>
              <a:gd name="connsiteY7" fmla="*/ 121231 h 2199446"/>
              <a:gd name="connsiteX8" fmla="*/ 2740534 w 3243659"/>
              <a:gd name="connsiteY8" fmla="*/ 629703 h 2199446"/>
              <a:gd name="connsiteX9" fmla="*/ 3152219 w 3243659"/>
              <a:gd name="connsiteY9" fmla="*/ 1508036 h 2199446"/>
              <a:gd name="connsiteX10" fmla="*/ 3152219 w 3243659"/>
              <a:gd name="connsiteY10" fmla="*/ 1642389 h 2199446"/>
              <a:gd name="connsiteX11" fmla="*/ 3152219 w 3243659"/>
              <a:gd name="connsiteY11" fmla="*/ 2025885 h 2199446"/>
              <a:gd name="connsiteX12" fmla="*/ 3243659 w 3243659"/>
              <a:gd name="connsiteY12" fmla="*/ 2199446 h 2199446"/>
              <a:gd name="connsiteX0" fmla="*/ 0 w 3243659"/>
              <a:gd name="connsiteY0" fmla="*/ 2108006 h 2199446"/>
              <a:gd name="connsiteX1" fmla="*/ 0 w 3243659"/>
              <a:gd name="connsiteY1" fmla="*/ 1642389 h 2199446"/>
              <a:gd name="connsiteX2" fmla="*/ 0 w 3243659"/>
              <a:gd name="connsiteY2" fmla="*/ 1508036 h 2199446"/>
              <a:gd name="connsiteX3" fmla="*/ 411685 w 3243659"/>
              <a:gd name="connsiteY3" fmla="*/ 629703 h 2199446"/>
              <a:gd name="connsiteX4" fmla="*/ 1435255 w 3243659"/>
              <a:gd name="connsiteY4" fmla="*/ 121231 h 2199446"/>
              <a:gd name="connsiteX5" fmla="*/ 1578693 w 3243659"/>
              <a:gd name="connsiteY5" fmla="*/ 0 h 2199446"/>
              <a:gd name="connsiteX6" fmla="*/ 1716967 w 3243659"/>
              <a:gd name="connsiteY6" fmla="*/ 121231 h 2199446"/>
              <a:gd name="connsiteX7" fmla="*/ 2740534 w 3243659"/>
              <a:gd name="connsiteY7" fmla="*/ 629703 h 2199446"/>
              <a:gd name="connsiteX8" fmla="*/ 3152219 w 3243659"/>
              <a:gd name="connsiteY8" fmla="*/ 1508036 h 2199446"/>
              <a:gd name="connsiteX9" fmla="*/ 3152219 w 3243659"/>
              <a:gd name="connsiteY9" fmla="*/ 1642389 h 2199446"/>
              <a:gd name="connsiteX10" fmla="*/ 3152219 w 3243659"/>
              <a:gd name="connsiteY10" fmla="*/ 2025885 h 2199446"/>
              <a:gd name="connsiteX11" fmla="*/ 3243659 w 3243659"/>
              <a:gd name="connsiteY11" fmla="*/ 2199446 h 2199446"/>
              <a:gd name="connsiteX0" fmla="*/ 0 w 3243659"/>
              <a:gd name="connsiteY0" fmla="*/ 2108006 h 2199446"/>
              <a:gd name="connsiteX1" fmla="*/ 0 w 3243659"/>
              <a:gd name="connsiteY1" fmla="*/ 1642389 h 2199446"/>
              <a:gd name="connsiteX2" fmla="*/ 0 w 3243659"/>
              <a:gd name="connsiteY2" fmla="*/ 1508036 h 2199446"/>
              <a:gd name="connsiteX3" fmla="*/ 411685 w 3243659"/>
              <a:gd name="connsiteY3" fmla="*/ 629703 h 2199446"/>
              <a:gd name="connsiteX4" fmla="*/ 1435255 w 3243659"/>
              <a:gd name="connsiteY4" fmla="*/ 121231 h 2199446"/>
              <a:gd name="connsiteX5" fmla="*/ 1578693 w 3243659"/>
              <a:gd name="connsiteY5" fmla="*/ 0 h 2199446"/>
              <a:gd name="connsiteX6" fmla="*/ 1716967 w 3243659"/>
              <a:gd name="connsiteY6" fmla="*/ 121231 h 2199446"/>
              <a:gd name="connsiteX7" fmla="*/ 2740534 w 3243659"/>
              <a:gd name="connsiteY7" fmla="*/ 629703 h 2199446"/>
              <a:gd name="connsiteX8" fmla="*/ 3152219 w 3243659"/>
              <a:gd name="connsiteY8" fmla="*/ 1508036 h 2199446"/>
              <a:gd name="connsiteX9" fmla="*/ 3152219 w 3243659"/>
              <a:gd name="connsiteY9" fmla="*/ 2025885 h 2199446"/>
              <a:gd name="connsiteX10" fmla="*/ 3243659 w 3243659"/>
              <a:gd name="connsiteY10" fmla="*/ 2199446 h 2199446"/>
              <a:gd name="connsiteX0" fmla="*/ 0 w 3154449"/>
              <a:gd name="connsiteY0" fmla="*/ 2108006 h 2108006"/>
              <a:gd name="connsiteX1" fmla="*/ 0 w 3154449"/>
              <a:gd name="connsiteY1" fmla="*/ 1642389 h 2108006"/>
              <a:gd name="connsiteX2" fmla="*/ 0 w 3154449"/>
              <a:gd name="connsiteY2" fmla="*/ 1508036 h 2108006"/>
              <a:gd name="connsiteX3" fmla="*/ 411685 w 3154449"/>
              <a:gd name="connsiteY3" fmla="*/ 629703 h 2108006"/>
              <a:gd name="connsiteX4" fmla="*/ 1435255 w 3154449"/>
              <a:gd name="connsiteY4" fmla="*/ 121231 h 2108006"/>
              <a:gd name="connsiteX5" fmla="*/ 1578693 w 3154449"/>
              <a:gd name="connsiteY5" fmla="*/ 0 h 2108006"/>
              <a:gd name="connsiteX6" fmla="*/ 1716967 w 3154449"/>
              <a:gd name="connsiteY6" fmla="*/ 121231 h 2108006"/>
              <a:gd name="connsiteX7" fmla="*/ 2740534 w 3154449"/>
              <a:gd name="connsiteY7" fmla="*/ 629703 h 2108006"/>
              <a:gd name="connsiteX8" fmla="*/ 3152219 w 3154449"/>
              <a:gd name="connsiteY8" fmla="*/ 1508036 h 2108006"/>
              <a:gd name="connsiteX9" fmla="*/ 3152219 w 3154449"/>
              <a:gd name="connsiteY9" fmla="*/ 2025885 h 2108006"/>
              <a:gd name="connsiteX10" fmla="*/ 3154449 w 3154449"/>
              <a:gd name="connsiteY10" fmla="*/ 2096855 h 21080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154449" h="2108006">
                <a:moveTo>
                  <a:pt x="0" y="2108006"/>
                </a:moveTo>
                <a:lnTo>
                  <a:pt x="0" y="1642389"/>
                </a:lnTo>
                <a:lnTo>
                  <a:pt x="0" y="1508036"/>
                </a:lnTo>
                <a:cubicBezTo>
                  <a:pt x="0" y="1054580"/>
                  <a:pt x="128651" y="827611"/>
                  <a:pt x="411685" y="629703"/>
                </a:cubicBezTo>
                <a:cubicBezTo>
                  <a:pt x="706034" y="459168"/>
                  <a:pt x="1092393" y="386187"/>
                  <a:pt x="1435255" y="121231"/>
                </a:cubicBezTo>
                <a:lnTo>
                  <a:pt x="1578693" y="0"/>
                </a:lnTo>
                <a:lnTo>
                  <a:pt x="1716967" y="121231"/>
                </a:lnTo>
                <a:cubicBezTo>
                  <a:pt x="2059828" y="386187"/>
                  <a:pt x="2446188" y="459168"/>
                  <a:pt x="2740534" y="629703"/>
                </a:cubicBezTo>
                <a:cubicBezTo>
                  <a:pt x="3023570" y="827611"/>
                  <a:pt x="3152219" y="1054580"/>
                  <a:pt x="3152219" y="1508036"/>
                </a:cubicBezTo>
                <a:lnTo>
                  <a:pt x="3152219" y="2025885"/>
                </a:lnTo>
                <a:cubicBezTo>
                  <a:pt x="3152219" y="2053259"/>
                  <a:pt x="3154449" y="2096855"/>
                  <a:pt x="3154449" y="2096855"/>
                </a:cubicBezTo>
              </a:path>
            </a:pathLst>
          </a:custGeom>
          <a:noFill/>
          <a:ln w="25400" cap="rnd">
            <a:solidFill>
              <a:schemeClr val="bg2">
                <a:lumMod val="75000"/>
                <a:alpha val="6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6515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8452925-50EB-E71D-8FF4-9DB660069C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7929" y="376328"/>
            <a:ext cx="9076329" cy="1064277"/>
          </a:xfrm>
        </p:spPr>
        <p:txBody>
          <a:bodyPr/>
          <a:lstStyle/>
          <a:p>
            <a:r>
              <a:rPr lang="ru-RU" dirty="0"/>
              <a:t>                     Определение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4D708AD-E816-0195-BAE7-C5BC0313D6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3411" y="1928406"/>
            <a:ext cx="11390550" cy="446859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ru-RU" dirty="0"/>
              <a:t>      </a:t>
            </a:r>
            <a:r>
              <a:rPr lang="ru-RU" sz="2400" dirty="0"/>
              <a:t> Если А и В два события, связанные некоторым опытом, причем Р(В)≠0, то число</a:t>
            </a:r>
            <a:r>
              <a:rPr lang="ru-RU" dirty="0"/>
              <a:t> </a:t>
            </a:r>
          </a:p>
          <a:p>
            <a:pPr marL="0" indent="0">
              <a:buNone/>
            </a:pPr>
            <a:r>
              <a:rPr lang="ru-RU" dirty="0"/>
              <a:t>     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sz="2400" dirty="0"/>
              <a:t> называется вероятностью события А при условии, что наступило событие В, или просто </a:t>
            </a:r>
            <a:r>
              <a:rPr lang="ru-RU" sz="2400" dirty="0">
                <a:solidFill>
                  <a:srgbClr val="FF0000"/>
                </a:solidFill>
              </a:rPr>
              <a:t>условной вероятностью события А. </a:t>
            </a:r>
            <a:r>
              <a:rPr lang="ru-RU" sz="2400" dirty="0"/>
              <a:t>                             </a:t>
            </a:r>
            <a:endParaRPr lang="ru-RU" sz="2400" dirty="0">
              <a:ea typeface="+mn-lt"/>
              <a:cs typeface="+mn-lt"/>
            </a:endParaRPr>
          </a:p>
        </p:txBody>
      </p:sp>
      <p:pic>
        <p:nvPicPr>
          <p:cNvPr id="4" name="Рисунок 3" descr="Изображение выглядит как текст, снимок экрана, программное обеспечение, Значок на компьютере&#10;&#10;Автоматически созданное описание">
            <a:extLst>
              <a:ext uri="{FF2B5EF4-FFF2-40B4-BE49-F238E27FC236}">
                <a16:creationId xmlns:a16="http://schemas.microsoft.com/office/drawing/2014/main" id="{5980CD68-F7FC-8013-48C3-2E5BF8AB4D6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5037" t="67636" r="46830" b="16485"/>
          <a:stretch/>
        </p:blipFill>
        <p:spPr>
          <a:xfrm>
            <a:off x="3012253" y="2572808"/>
            <a:ext cx="4215513" cy="1883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67201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A8A6216-68F6-D2B8-70E2-9E24214B0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6744" y="206994"/>
            <a:ext cx="9076329" cy="1064277"/>
          </a:xfrm>
        </p:spPr>
        <p:txBody>
          <a:bodyPr/>
          <a:lstStyle/>
          <a:p>
            <a:r>
              <a:rPr lang="ru-RU" dirty="0"/>
              <a:t>Задача 1.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A4A9DF0-F4E2-6462-AB99-A7F14C3AA9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4078" y="1100555"/>
            <a:ext cx="11522252" cy="5484597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ru-RU" dirty="0">
                <a:ea typeface="+mn-lt"/>
                <a:cs typeface="+mn-lt"/>
              </a:rPr>
              <a:t>       В случайном эксперименте Ω монету бросают два раза. </a:t>
            </a:r>
            <a:endParaRPr lang="ru-RU" dirty="0" err="1">
              <a:ea typeface="+mn-lt"/>
              <a:cs typeface="+mn-lt"/>
            </a:endParaRPr>
          </a:p>
          <a:p>
            <a:pPr marL="0" indent="0">
              <a:buNone/>
            </a:pPr>
            <a:r>
              <a:rPr lang="ru-RU" dirty="0">
                <a:ea typeface="+mn-lt"/>
                <a:cs typeface="+mn-lt"/>
              </a:rPr>
              <a:t>      Событие A = {два раза выпал орёл} имеет вероятность 1/4 . Предположим, что нам известно, что при первом броске выпал орёл (событие B). Теперь для наступления события A достаточно, чтобы орёл выпал ещё только один раз. Вероятность этого равна 1/2 . Получается, что одно и то же событие A в условиях исходного эксперимента Ω имеет вероятность P(A)= P(A|Ω)= 1/4 , а при условии, что событие B наступило, вероятность того же события A стала другой: P(A|B)= 1/2 </a:t>
            </a:r>
          </a:p>
          <a:p>
            <a:pPr marL="0" indent="0">
              <a:buNone/>
            </a:pPr>
            <a:r>
              <a:rPr lang="ru-RU" dirty="0">
                <a:ea typeface="+mn-lt"/>
                <a:cs typeface="+mn-lt"/>
              </a:rPr>
              <a:t>Разобьём событие A на два несовместных события A ∩ B и A ∩ В. Тогда по формуле сложения вероятностей P(A|B) = P(A ∩B|B)+ P(A ∩B|B). Событие B уже произошло, поэтому событие A ∩B   осуществиться не может.         Значит, P(A ∩B|B)= 0.</a:t>
            </a:r>
          </a:p>
          <a:p>
            <a:pPr marL="0" indent="0">
              <a:buNone/>
            </a:pPr>
            <a:r>
              <a:rPr lang="ru-RU" dirty="0">
                <a:ea typeface="+mn-lt"/>
                <a:cs typeface="+mn-lt"/>
              </a:rPr>
              <a:t>                                           Следовательно, P(A|B) = P(A ∩B|B).</a:t>
            </a:r>
            <a:endParaRPr lang="ru-RU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4" name="Рукописный ввод 3">
                <a:extLst>
                  <a:ext uri="{FF2B5EF4-FFF2-40B4-BE49-F238E27FC236}">
                    <a16:creationId xmlns:a16="http://schemas.microsoft.com/office/drawing/2014/main" id="{D539B6A1-230C-64C3-D1E0-9A8E9219B762}"/>
                  </a:ext>
                </a:extLst>
              </p14:cNvPr>
              <p14:cNvContentPartPr/>
              <p14:nvPr/>
            </p14:nvContentPartPr>
            <p14:xfrm>
              <a:off x="8043333" y="3781777"/>
              <a:ext cx="150003" cy="9817"/>
            </p14:xfrm>
          </p:contentPart>
        </mc:Choice>
        <mc:Fallback xmlns="">
          <p:pic>
            <p:nvPicPr>
              <p:cNvPr id="4" name="Рукописный ввод 3">
                <a:extLst>
                  <a:ext uri="{FF2B5EF4-FFF2-40B4-BE49-F238E27FC236}">
                    <a16:creationId xmlns:a16="http://schemas.microsoft.com/office/drawing/2014/main" id="{D539B6A1-230C-64C3-D1E0-9A8E9219B762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034362" y="3773362"/>
                <a:ext cx="167587" cy="2699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5" name="Рукописный ввод 4">
                <a:extLst>
                  <a:ext uri="{FF2B5EF4-FFF2-40B4-BE49-F238E27FC236}">
                    <a16:creationId xmlns:a16="http://schemas.microsoft.com/office/drawing/2014/main" id="{6D3F0AEF-905F-18A9-DFFF-5BF20BD572F6}"/>
                  </a:ext>
                </a:extLst>
              </p14:cNvPr>
              <p14:cNvContentPartPr/>
              <p14:nvPr/>
            </p14:nvContentPartPr>
            <p14:xfrm>
              <a:off x="8974666" y="5409258"/>
              <a:ext cx="9407" cy="9407"/>
            </p14:xfrm>
          </p:contentPart>
        </mc:Choice>
        <mc:Fallback xmlns="">
          <p:pic>
            <p:nvPicPr>
              <p:cNvPr id="5" name="Рукописный ввод 4">
                <a:extLst>
                  <a:ext uri="{FF2B5EF4-FFF2-40B4-BE49-F238E27FC236}">
                    <a16:creationId xmlns:a16="http://schemas.microsoft.com/office/drawing/2014/main" id="{6D3F0AEF-905F-18A9-DFFF-5BF20BD572F6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739491" y="5183490"/>
                <a:ext cx="470350" cy="47035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6" name="Рукописный ввод 5">
                <a:extLst>
                  <a:ext uri="{FF2B5EF4-FFF2-40B4-BE49-F238E27FC236}">
                    <a16:creationId xmlns:a16="http://schemas.microsoft.com/office/drawing/2014/main" id="{23DDAB48-9BAE-8767-10ED-B11B47E52F6B}"/>
                  </a:ext>
                </a:extLst>
              </p14:cNvPr>
              <p14:cNvContentPartPr/>
              <p14:nvPr/>
            </p14:nvContentPartPr>
            <p14:xfrm>
              <a:off x="2144888" y="4280370"/>
              <a:ext cx="9407" cy="9407"/>
            </p14:xfrm>
          </p:contentPart>
        </mc:Choice>
        <mc:Fallback xmlns="">
          <p:pic>
            <p:nvPicPr>
              <p:cNvPr id="6" name="Рукописный ввод 5">
                <a:extLst>
                  <a:ext uri="{FF2B5EF4-FFF2-40B4-BE49-F238E27FC236}">
                    <a16:creationId xmlns:a16="http://schemas.microsoft.com/office/drawing/2014/main" id="{23DDAB48-9BAE-8767-10ED-B11B47E52F6B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919120" y="4054602"/>
                <a:ext cx="470350" cy="47035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8" name="Рукописный ввод 7">
                <a:extLst>
                  <a:ext uri="{FF2B5EF4-FFF2-40B4-BE49-F238E27FC236}">
                    <a16:creationId xmlns:a16="http://schemas.microsoft.com/office/drawing/2014/main" id="{23A0A7CC-B98E-8CBB-83BE-18556596A935}"/>
                  </a:ext>
                </a:extLst>
              </p14:cNvPr>
              <p14:cNvContentPartPr/>
              <p14:nvPr/>
            </p14:nvContentPartPr>
            <p14:xfrm>
              <a:off x="5644444" y="4487333"/>
              <a:ext cx="130729" cy="17202"/>
            </p14:xfrm>
          </p:contentPart>
        </mc:Choice>
        <mc:Fallback xmlns="">
          <p:pic>
            <p:nvPicPr>
              <p:cNvPr id="8" name="Рукописный ввод 7">
                <a:extLst>
                  <a:ext uri="{FF2B5EF4-FFF2-40B4-BE49-F238E27FC236}">
                    <a16:creationId xmlns:a16="http://schemas.microsoft.com/office/drawing/2014/main" id="{23A0A7CC-B98E-8CBB-83BE-18556596A935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635465" y="4478908"/>
                <a:ext cx="148327" cy="3440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12" name="Рукописный ввод 11">
                <a:extLst>
                  <a:ext uri="{FF2B5EF4-FFF2-40B4-BE49-F238E27FC236}">
                    <a16:creationId xmlns:a16="http://schemas.microsoft.com/office/drawing/2014/main" id="{BFDCACF5-260D-72C8-DA0C-569813A7AB41}"/>
                  </a:ext>
                </a:extLst>
              </p14:cNvPr>
              <p14:cNvContentPartPr/>
              <p14:nvPr/>
            </p14:nvContentPartPr>
            <p14:xfrm>
              <a:off x="5070592" y="4167481"/>
              <a:ext cx="171005" cy="9407"/>
            </p14:xfrm>
          </p:contentPart>
        </mc:Choice>
        <mc:Fallback xmlns="">
          <p:pic>
            <p:nvPicPr>
              <p:cNvPr id="12" name="Рукописный ввод 11">
                <a:extLst>
                  <a:ext uri="{FF2B5EF4-FFF2-40B4-BE49-F238E27FC236}">
                    <a16:creationId xmlns:a16="http://schemas.microsoft.com/office/drawing/2014/main" id="{BFDCACF5-260D-72C8-DA0C-569813A7AB41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5061611" y="3932306"/>
                <a:ext cx="188608" cy="47035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14" name="Рукописный ввод 13">
                <a:extLst>
                  <a:ext uri="{FF2B5EF4-FFF2-40B4-BE49-F238E27FC236}">
                    <a16:creationId xmlns:a16="http://schemas.microsoft.com/office/drawing/2014/main" id="{5330025F-FBA0-57DF-F238-1C01C3E7BCA4}"/>
                  </a:ext>
                </a:extLst>
              </p14:cNvPr>
              <p14:cNvContentPartPr/>
              <p14:nvPr/>
            </p14:nvContentPartPr>
            <p14:xfrm>
              <a:off x="11420592" y="4148666"/>
              <a:ext cx="225705" cy="9811"/>
            </p14:xfrm>
          </p:contentPart>
        </mc:Choice>
        <mc:Fallback xmlns="">
          <p:pic>
            <p:nvPicPr>
              <p:cNvPr id="14" name="Рукописный ввод 13">
                <a:extLst>
                  <a:ext uri="{FF2B5EF4-FFF2-40B4-BE49-F238E27FC236}">
                    <a16:creationId xmlns:a16="http://schemas.microsoft.com/office/drawing/2014/main" id="{5330025F-FBA0-57DF-F238-1C01C3E7BCA4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11416279" y="4144461"/>
                <a:ext cx="234331" cy="182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15" name="Рукописный ввод 14">
                <a:extLst>
                  <a:ext uri="{FF2B5EF4-FFF2-40B4-BE49-F238E27FC236}">
                    <a16:creationId xmlns:a16="http://schemas.microsoft.com/office/drawing/2014/main" id="{3173ACE0-30D0-227F-8DBE-8CE722AA8402}"/>
                  </a:ext>
                </a:extLst>
              </p14:cNvPr>
              <p14:cNvContentPartPr/>
              <p14:nvPr/>
            </p14:nvContentPartPr>
            <p14:xfrm>
              <a:off x="9341555" y="5475110"/>
              <a:ext cx="9407" cy="9407"/>
            </p14:xfrm>
          </p:contentPart>
        </mc:Choice>
        <mc:Fallback xmlns="">
          <p:pic>
            <p:nvPicPr>
              <p:cNvPr id="15" name="Рукописный ввод 14">
                <a:extLst>
                  <a:ext uri="{FF2B5EF4-FFF2-40B4-BE49-F238E27FC236}">
                    <a16:creationId xmlns:a16="http://schemas.microsoft.com/office/drawing/2014/main" id="{3173ACE0-30D0-227F-8DBE-8CE722AA8402}"/>
                  </a:ext>
                </a:extLst>
              </p:cNvPr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9228671" y="5362226"/>
                <a:ext cx="235175" cy="235175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747832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BCDF616-34DA-8F39-3524-C5132BA333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5707" y="169365"/>
            <a:ext cx="11324698" cy="772648"/>
          </a:xfrm>
        </p:spPr>
        <p:txBody>
          <a:bodyPr/>
          <a:lstStyle/>
          <a:p>
            <a:r>
              <a:rPr lang="ru-RU" dirty="0"/>
              <a:t>Задача 2.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B87D859-1094-75F4-E5CC-0AFD304537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4078" y="987665"/>
            <a:ext cx="11324698" cy="570096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z="2800" dirty="0"/>
              <a:t>Какова вероятность того, что наугад вынутая из полного набора домино кость окажется "дублем", если известно, что сумма очков меньше чем 5.</a:t>
            </a:r>
          </a:p>
          <a:p>
            <a:r>
              <a:rPr lang="ru-RU" sz="2800" dirty="0"/>
              <a:t>Решение:  в наборе домино 28 костей, из них 7 "дублей". На девяти костях сумма очков меньше чем 5:</a:t>
            </a:r>
          </a:p>
          <a:p>
            <a:pPr marL="0" indent="0">
              <a:buNone/>
            </a:pPr>
            <a:r>
              <a:rPr lang="ru-RU" sz="2800" dirty="0"/>
              <a:t>                      0-0, 0-1, 0-2, 0-3, 0-4, 1-1, 1-2, 1-3, 2-2.</a:t>
            </a:r>
          </a:p>
          <a:p>
            <a:pPr marL="0" indent="0">
              <a:buNone/>
            </a:pPr>
            <a:r>
              <a:rPr lang="ru-RU" sz="2800" dirty="0"/>
              <a:t>Пусть В= сумма очков на вытянутой кости меньше 5</a:t>
            </a:r>
          </a:p>
          <a:p>
            <a:pPr marL="0" indent="0">
              <a:buNone/>
            </a:pPr>
            <a:r>
              <a:rPr lang="ru-RU" sz="2800" dirty="0"/>
              <a:t>            А = вытянутая кость есть "дубль"</a:t>
            </a:r>
          </a:p>
          <a:p>
            <a:pPr marL="0" indent="0">
              <a:buNone/>
            </a:pPr>
            <a:r>
              <a:rPr lang="ru-RU" sz="2800" dirty="0"/>
              <a:t>            АВ = на вытянутой кости, являющейся "дублем", сумма очков меньше 5 (таких три: 0-0, 1-1, 2-2).   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4489581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72A8BFF-29D4-87D0-FEF2-7D48679E7F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559" y="122328"/>
            <a:ext cx="10995439" cy="575093"/>
          </a:xfrm>
        </p:spPr>
        <p:txBody>
          <a:bodyPr>
            <a:normAutofit fontScale="90000"/>
          </a:bodyPr>
          <a:lstStyle/>
          <a:p>
            <a:r>
              <a:rPr lang="ru-RU" dirty="0"/>
              <a:t>Задача 3.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DC58EC4-9CE2-A339-18B7-66EB1C2769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0596" y="1128776"/>
            <a:ext cx="11700995" cy="5541043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ru-RU" sz="2800" dirty="0">
                <a:ea typeface="+mn-lt"/>
                <a:cs typeface="+mn-lt"/>
              </a:rPr>
              <a:t>В конце экзамена два оставшихся студента по очереди вытягивают по одному билету. Первым будет тянуть Иванов, а вторым – Петров. На столе осталось три билета: восьмой, пятнадцатый и девятнадцатый. Найти вероятность события «Иванов взял билет № 8, а Петров – № 19»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6796216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72A8BFF-29D4-87D0-FEF2-7D48679E7F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559" y="122328"/>
            <a:ext cx="10995439" cy="575093"/>
          </a:xfrm>
        </p:spPr>
        <p:txBody>
          <a:bodyPr>
            <a:normAutofit fontScale="90000"/>
          </a:bodyPr>
          <a:lstStyle/>
          <a:p>
            <a:r>
              <a:rPr lang="ru-RU" dirty="0"/>
              <a:t>Задача 3.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DC58EC4-9CE2-A339-18B7-66EB1C2769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0596" y="696036"/>
            <a:ext cx="11700995" cy="5973783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ru-RU" sz="2400" dirty="0">
                <a:ea typeface="+mn-lt"/>
                <a:cs typeface="+mn-lt"/>
              </a:rPr>
              <a:t>В конце экзамена два оставшихся студента по очереди вытягивают по одному билету. Первым будет тянуть Иванов, а вторым – Петров. На столе осталось три билета: восьмой, пятнадцатый и девятнадцатый. Найти вероятность события «Иванов взял билет № 8, а Петров – № 19»</a:t>
            </a:r>
          </a:p>
          <a:p>
            <a:pPr marL="0" indent="0">
              <a:buNone/>
            </a:pPr>
            <a:r>
              <a:rPr lang="ru-RU" sz="2400" dirty="0"/>
              <a:t>Решение:  рассмотрим два события </a:t>
            </a:r>
            <a:endParaRPr lang="ru-RU" sz="2400" dirty="0">
              <a:ea typeface="+mn-lt"/>
              <a:cs typeface="+mn-lt"/>
            </a:endParaRPr>
          </a:p>
          <a:p>
            <a:pPr marL="0" indent="0">
              <a:buNone/>
            </a:pPr>
            <a:r>
              <a:rPr lang="ru-RU" sz="2400" dirty="0">
                <a:ea typeface="+mn-lt"/>
                <a:cs typeface="+mn-lt"/>
              </a:rPr>
              <a:t>           B =  Иванов взял билет № 8 ,        A =  Петров взял билет № 19 .</a:t>
            </a:r>
          </a:p>
          <a:p>
            <a:pPr marL="0" indent="0">
              <a:buNone/>
            </a:pPr>
            <a:r>
              <a:rPr lang="ru-RU" sz="2400" dirty="0">
                <a:ea typeface="+mn-lt"/>
                <a:cs typeface="+mn-lt"/>
              </a:rPr>
              <a:t>Сначала выбирает Иванов     и      P(B)= 1/3 .</a:t>
            </a:r>
          </a:p>
          <a:p>
            <a:pPr marL="0" indent="0">
              <a:buNone/>
            </a:pPr>
            <a:r>
              <a:rPr lang="ru-RU" sz="2400" dirty="0">
                <a:ea typeface="+mn-lt"/>
                <a:cs typeface="+mn-lt"/>
              </a:rPr>
              <a:t>Во втором опыте выбирает Петров, и у него каждый раз есть два равновозможных исхода, однако какие это исходы – зависит от того, что вытянул Иванов.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7168183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72A8BFF-29D4-87D0-FEF2-7D48679E7F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559" y="122328"/>
            <a:ext cx="10995439" cy="575093"/>
          </a:xfrm>
        </p:spPr>
        <p:txBody>
          <a:bodyPr>
            <a:normAutofit fontScale="90000"/>
          </a:bodyPr>
          <a:lstStyle/>
          <a:p>
            <a:r>
              <a:rPr lang="ru-RU" dirty="0"/>
              <a:t>Задача 3.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DC58EC4-9CE2-A339-18B7-66EB1C2769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0596" y="696036"/>
            <a:ext cx="11700995" cy="5973783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ru-RU" sz="2400" dirty="0">
                <a:ea typeface="+mn-lt"/>
                <a:cs typeface="+mn-lt"/>
              </a:rPr>
              <a:t>В конце экзамена два оставшихся студента по очереди вытягивают по одному билету. Первым будет тянуть Иванов, а вторым – Петров. На столе осталось три билета: восьмой, пятнадцатый и девятнадцатый. Найти вероятность события «Иванов взял билет № 8, а Петров – № 19»</a:t>
            </a:r>
          </a:p>
          <a:p>
            <a:pPr marL="0" indent="0">
              <a:buNone/>
            </a:pPr>
            <a:r>
              <a:rPr lang="ru-RU" sz="2400" dirty="0"/>
              <a:t>Решение:  рассмотрим два события </a:t>
            </a:r>
            <a:endParaRPr lang="ru-RU" sz="2400" dirty="0">
              <a:ea typeface="+mn-lt"/>
              <a:cs typeface="+mn-lt"/>
            </a:endParaRPr>
          </a:p>
          <a:p>
            <a:pPr marL="0" indent="0">
              <a:buNone/>
            </a:pPr>
            <a:r>
              <a:rPr lang="ru-RU" sz="2400" dirty="0">
                <a:ea typeface="+mn-lt"/>
                <a:cs typeface="+mn-lt"/>
              </a:rPr>
              <a:t>           B =  Иванов взял билет № 8 ,        A =  Петров взял билет № 19 .</a:t>
            </a:r>
          </a:p>
          <a:p>
            <a:pPr marL="0" indent="0">
              <a:buNone/>
            </a:pPr>
            <a:r>
              <a:rPr lang="ru-RU" sz="2400" dirty="0">
                <a:ea typeface="+mn-lt"/>
                <a:cs typeface="+mn-lt"/>
              </a:rPr>
              <a:t>Сначала выбирает Иванов     и      P(B)= 1/3 .</a:t>
            </a:r>
          </a:p>
          <a:p>
            <a:pPr marL="0" indent="0">
              <a:buNone/>
            </a:pPr>
            <a:r>
              <a:rPr lang="ru-RU" sz="2400" dirty="0">
                <a:ea typeface="+mn-lt"/>
                <a:cs typeface="+mn-lt"/>
              </a:rPr>
              <a:t>Во втором опыте выбирает Петров, и у него каждый раз есть два равновозможных исхода, однако какие это исходы – зависит от того, что вытянул Иванов. Если Иванов вытянул билет № 8, то вытянуть билет № 19 Петров может с вероятностью 1/2 , то есть P(A|B)= 1/2 .</a:t>
            </a:r>
          </a:p>
          <a:p>
            <a:pPr marL="0" indent="0">
              <a:buNone/>
            </a:pPr>
            <a:r>
              <a:rPr lang="ru-RU" sz="2400" dirty="0">
                <a:ea typeface="+mn-lt"/>
                <a:cs typeface="+mn-lt"/>
              </a:rPr>
              <a:t>Тогда вероятность интересующего нас события A ∩B можно найти по формуле умножения:          P(A ∩B) = P(A|B)· P(B) = 1/2 · 1/3 = 1/6 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19020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00BEFCB-F2F7-BE24-9FDC-4E4BC09183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3855" y="263439"/>
            <a:ext cx="9076329" cy="1064277"/>
          </a:xfrm>
        </p:spPr>
        <p:txBody>
          <a:bodyPr/>
          <a:lstStyle/>
          <a:p>
            <a:r>
              <a:rPr lang="ru-RU" dirty="0"/>
              <a:t>Домашнее задание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EAF1870-9ADB-283E-88E9-446FFD440E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6967" y="1410998"/>
            <a:ext cx="11287068" cy="5004821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ru-RU" sz="2400" dirty="0">
                <a:ea typeface="+mn-lt"/>
                <a:cs typeface="+mn-lt"/>
              </a:rPr>
              <a:t>1. В эксперименте бросают одну игральную кость. Найдите вероятность события: а) выпало больше трёх очков, если известно, что выпало чётное число; б) выпало число пять, если известно, что выпало нечётное число; в) выпало число, кратное 3, если известно, что выпало чётное число. </a:t>
            </a:r>
          </a:p>
          <a:p>
            <a:pPr marL="0" indent="0">
              <a:buNone/>
            </a:pPr>
            <a:r>
              <a:rPr lang="ru-RU" sz="2400" dirty="0">
                <a:ea typeface="+mn-lt"/>
                <a:cs typeface="+mn-lt"/>
              </a:rPr>
              <a:t>2. В эксперименте бросают две игральные кости. Найдите вероятность того, что: а) в сумме выпало больше десяти очков, если известно, что в первый раз выпало чётное число; б) в сумме выпало больше девяти очков, если известно, что оба раза выпало одно и то же; в) в сумме выпало менее пяти очков, если известно, что во второй раз выпало либо два, либо три.</a:t>
            </a:r>
            <a:endParaRPr lang="ru-RU" sz="2400"/>
          </a:p>
        </p:txBody>
      </p:sp>
    </p:spTree>
    <p:extLst>
      <p:ext uri="{BB962C8B-B14F-4D97-AF65-F5344CB8AC3E}">
        <p14:creationId xmlns:p14="http://schemas.microsoft.com/office/powerpoint/2010/main" val="1982966317"/>
      </p:ext>
    </p:extLst>
  </p:cSld>
  <p:clrMapOvr>
    <a:masterClrMapping/>
  </p:clrMapOvr>
</p:sld>
</file>

<file path=ppt/theme/theme1.xml><?xml version="1.0" encoding="utf-8"?>
<a:theme xmlns:a="http://schemas.openxmlformats.org/drawingml/2006/main" name="MarrakeshVTI">
  <a:themeElements>
    <a:clrScheme name="Marrakesh">
      <a:dk1>
        <a:srgbClr val="000000"/>
      </a:dk1>
      <a:lt1>
        <a:srgbClr val="FFFFFF"/>
      </a:lt1>
      <a:dk2>
        <a:srgbClr val="431C30"/>
      </a:dk2>
      <a:lt2>
        <a:srgbClr val="F3F0EF"/>
      </a:lt2>
      <a:accent1>
        <a:srgbClr val="B35B55"/>
      </a:accent1>
      <a:accent2>
        <a:srgbClr val="CF7E6C"/>
      </a:accent2>
      <a:accent3>
        <a:srgbClr val="CA8F58"/>
      </a:accent3>
      <a:accent4>
        <a:srgbClr val="A97C54"/>
      </a:accent4>
      <a:accent5>
        <a:srgbClr val="917E45"/>
      </a:accent5>
      <a:accent6>
        <a:srgbClr val="647576"/>
      </a:accent6>
      <a:hlink>
        <a:srgbClr val="A25872"/>
      </a:hlink>
      <a:folHlink>
        <a:srgbClr val="667A7E"/>
      </a:folHlink>
    </a:clrScheme>
    <a:fontScheme name="Goudy">
      <a:majorFont>
        <a:latin typeface="Goudy Old Style"/>
        <a:ea typeface=""/>
        <a:cs typeface=""/>
      </a:majorFont>
      <a:minorFont>
        <a:latin typeface="Goudy Old Styl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rrakeshVTI" id="{DCD97A9B-DAE4-42FA-B2F9-0A5C34F43D6C}" vid="{A7163F41-974B-4A88-831F-D9DFFFE40CE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Широкоэкранный</PresentationFormat>
  <Paragraphs>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MarrakeshVTI</vt:lpstr>
      <vt:lpstr>УСЛОВНАЯ ВЕРОЯТНОСТЬ. УМНОЖЕНИЕ ВЕРОЯТНОСТЕЙ</vt:lpstr>
      <vt:lpstr>                     Определение</vt:lpstr>
      <vt:lpstr>Задача 1.</vt:lpstr>
      <vt:lpstr>Задача 2.</vt:lpstr>
      <vt:lpstr>Задача 3.</vt:lpstr>
      <vt:lpstr>Задача 3.</vt:lpstr>
      <vt:lpstr>Задача 3.</vt:lpstr>
      <vt:lpstr>Домашнее задание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/>
  <cp:lastModifiedBy/>
  <cp:revision>326</cp:revision>
  <dcterms:created xsi:type="dcterms:W3CDTF">2023-11-09T12:56:34Z</dcterms:created>
  <dcterms:modified xsi:type="dcterms:W3CDTF">2023-11-09T15:25:52Z</dcterms:modified>
</cp:coreProperties>
</file>