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2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78" d="100"/>
          <a:sy n="78" d="100"/>
        </p:scale>
        <p:origin x="159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F3EFD-1B3B-4689-A769-78F6D728F5A8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CAC3A-75BF-46BE-956D-E9B4A6BE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23728" y="112474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6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«Играем в математику </a:t>
            </a:r>
            <a:br>
              <a:rPr lang="ru-RU" sz="66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600" cap="none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дома»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6048672" cy="237626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Игра – это радость и удовольствие для детей. С ее помощью можно приобрести новые знания для дальнейшей жизни.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995936" y="4149080"/>
            <a:ext cx="1800200" cy="1489720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d1344785ea0fd8958aa4b8b4d6131f5c.jpg"/>
          <p:cNvPicPr>
            <a:picLocks noChangeAspect="1"/>
          </p:cNvPicPr>
          <p:nvPr/>
        </p:nvPicPr>
        <p:blipFill>
          <a:blip r:embed="rId3" cstate="print"/>
          <a:srcRect l="17713" r="6688"/>
          <a:stretch>
            <a:fillRect/>
          </a:stretch>
        </p:blipFill>
        <p:spPr>
          <a:xfrm>
            <a:off x="2627784" y="2924944"/>
            <a:ext cx="4176464" cy="29694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6048672" cy="187220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995936" y="4149080"/>
            <a:ext cx="1800200" cy="1489720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appy-Children-Picture-7.jpg"/>
          <p:cNvPicPr>
            <a:picLocks noChangeAspect="1"/>
          </p:cNvPicPr>
          <p:nvPr/>
        </p:nvPicPr>
        <p:blipFill>
          <a:blip r:embed="rId3" cstate="print"/>
          <a:srcRect l="11150" r="18501"/>
          <a:stretch>
            <a:fillRect/>
          </a:stretch>
        </p:blipFill>
        <p:spPr>
          <a:xfrm>
            <a:off x="3059832" y="2276872"/>
            <a:ext cx="2592288" cy="3684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ая выноска 12"/>
          <p:cNvSpPr/>
          <p:nvPr/>
        </p:nvSpPr>
        <p:spPr>
          <a:xfrm>
            <a:off x="827584" y="2132856"/>
            <a:ext cx="4176464" cy="345638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55576" y="90872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Существует огромное количество видов математических игр, поэтому даже ребенку, который не проявляет интереса к цифрам и счету, можно найти такое занятие, которое ему обязательно понравится.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75656" y="2163631"/>
            <a:ext cx="3024336" cy="3754874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Прогулка – отличное время, чтобы познакомить ребенка с математикой в веселой и увлекательной форме: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«Давай сделаем 10 больших шагов и 2 маленьких?»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«Как насчет того, чтобы сделать один прыжок и пять шагов?»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«Как ты думаешь, сколько нужно сделать шагов, чтобы добраться до того пожарного крана? Мне нужно сделать больше или меньше шагов, чем тебе? На сколько?».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«Как ты думаешь, сколько твоих друзей мы встретим сегодня?»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«Давай посчитаем голубей!»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788024" y="2706103"/>
            <a:ext cx="2808312" cy="28931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 с конструкторами и головоломками.</a:t>
            </a:r>
            <a:b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Конструкторы открывают возможности для умственного развития наших детей, а именно – их пространственного мышления. Это: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Деревянные кубики.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ЛЕГО.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Магнитные конструкторы.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Танграм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Кубики Никитина.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free-downloadable-chart-kitchen-math-made-easy-1-size-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645024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980728"/>
            <a:ext cx="6624736" cy="254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Кухня – прекрасное место для изучения математики!</a:t>
            </a:r>
            <a:b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ваши дети хотят повозиться на кухне, не гоните их оттуда, а лучше попробуйте направить их энергию в нужное русло.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«Мне нужна средняя миска для этого салата. Какая из них, по-твоему, нужного размера?»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«В рецепте указано, что нужно использовать три яйца. Я положила одно. Сколько еще нам нужно?»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«Можешь ли ты отмерить одну чашку овсянки для меня?»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«Нам нужно 1,5 стакана муки. У меня есть 1 стакан, как мне отмерить 1,5 стакана при помощи этого стакана?»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403648" y="764705"/>
            <a:ext cx="6120680" cy="792088"/>
          </a:xfrm>
        </p:spPr>
        <p:txBody>
          <a:bodyPr>
            <a:noAutofit/>
          </a:bodyPr>
          <a:lstStyle/>
          <a:p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latin typeface="Arial" pitchFamily="34" charset="0"/>
                <a:cs typeface="Arial" pitchFamily="34" charset="0"/>
              </a:rPr>
              <a:t>Прогулка – отличное время, чтобы познакомить ребенка с математикой в веселой и увлекательной форме:</a:t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br>
              <a:rPr lang="ru-RU" sz="1600" dirty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3056384" cy="4680520"/>
          </a:xfrm>
        </p:spPr>
        <p:txBody>
          <a:bodyPr>
            <a:normAutofit/>
          </a:bodyPr>
          <a:lstStyle/>
          <a:p>
            <a:pPr algn="l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«Давай сделаем 10 больших шагов и 2 маленьких?»</a:t>
            </a:r>
          </a:p>
          <a:p>
            <a:pPr algn="l"/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«Как насчет того, чтобы сделать один прыжок и пять шагов?»</a:t>
            </a:r>
          </a:p>
          <a:p>
            <a:pPr algn="l"/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«Как ты думаешь, сколько нужно сделать шагов, чтобы добраться до того пожарного крана? Мне нужно сделать больше или меньше шагов, чем тебе? На сколько?».</a:t>
            </a:r>
          </a:p>
          <a:p>
            <a:pPr algn="l"/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-«Как ты думаешь, сколько твоих друзей мы встретим сегодня?»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«Давай посчитаем голубей!»</a:t>
            </a:r>
            <a:b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mozhno-li-gulyat-esli-u-rebenka-konyunktivit.jpg"/>
          <p:cNvPicPr>
            <a:picLocks noChangeAspect="1"/>
          </p:cNvPicPr>
          <p:nvPr/>
        </p:nvPicPr>
        <p:blipFill>
          <a:blip r:embed="rId3" cstate="print"/>
          <a:srcRect l="12866"/>
          <a:stretch>
            <a:fillRect/>
          </a:stretch>
        </p:blipFill>
        <p:spPr>
          <a:xfrm>
            <a:off x="4499992" y="2132856"/>
            <a:ext cx="3413821" cy="28312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936103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Включайте математику в вашу ежедневную жизнь.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154016"/>
          </a:xfrm>
        </p:spPr>
        <p:txBody>
          <a:bodyPr>
            <a:normAutofit/>
          </a:bodyPr>
          <a:lstStyle/>
          <a:p>
            <a:pPr lvl="0" algn="l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«Я перестирала все носки! Поможешь мне собрать их по парам?»</a:t>
            </a:r>
          </a:p>
          <a:p>
            <a:pPr lvl="0" algn="l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«Перед тем, как мы будем читать книгу, каждый из вас должен убрать по 10 вещей на место. Раз-два-три, поехали!»</a:t>
            </a:r>
          </a:p>
          <a:p>
            <a:pPr algn="l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«О, посмотри! Какой беспорядок в этом ящике! Мне нужна твоя помощь. Давай положим эти вещи в корзину и отсортируем их по цвету!»</a:t>
            </a:r>
          </a:p>
        </p:txBody>
      </p:sp>
      <p:pic>
        <p:nvPicPr>
          <p:cNvPr id="5" name="Рисунок 4" descr="6pairs-New-Brand-Girl-Female-font-b-Lady-b-font-font-b-Socks-b-font-Spor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996952"/>
            <a:ext cx="3456384" cy="2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elaxedModerately"/>
            <a:lightRig rig="threePt" dir="t"/>
          </a:scene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720080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Играйте всей семьей в математические настольные игры.</a:t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2552328" cy="1728192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20130828123926_97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340768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RightFacing"/>
            <a:lightRig rig="threePt" dir="t"/>
          </a:scene3d>
        </p:spPr>
      </p:pic>
      <p:pic>
        <p:nvPicPr>
          <p:cNvPr id="6" name="Рисунок 5" descr="знакомимся с фигурам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356992"/>
            <a:ext cx="3893418" cy="2598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 flipV="1">
            <a:off x="1979712" y="1484783"/>
            <a:ext cx="1944216" cy="45719"/>
          </a:xfrm>
        </p:spPr>
        <p:txBody>
          <a:bodyPr>
            <a:noAutofit/>
          </a:bodyPr>
          <a:lstStyle/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411760" y="3501008"/>
            <a:ext cx="1224136" cy="1224136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46346B-B643-5470-7F90-150092D554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1887">
            <a:off x="802214" y="766900"/>
            <a:ext cx="4101744" cy="25123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D6C573-6177-9982-A41F-28ADCB116E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767" y="2870203"/>
            <a:ext cx="4419271" cy="33153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864096" cy="1008112"/>
          </a:xfrm>
        </p:spPr>
        <p:txBody>
          <a:bodyPr>
            <a:noAutofit/>
          </a:bodyPr>
          <a:lstStyle/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436096" y="3140968"/>
            <a:ext cx="1584176" cy="2209800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677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52574">
            <a:off x="5004443" y="522122"/>
            <a:ext cx="3277216" cy="209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остые математические игры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13542">
            <a:off x="1358063" y="3636362"/>
            <a:ext cx="3086364" cy="205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к научить ребенка математик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636912"/>
            <a:ext cx="3051423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деи для математических игр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764704"/>
            <a:ext cx="3721596" cy="243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720080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Игры на ориентировку в пространстве</a:t>
            </a:r>
            <a:br>
              <a:rPr lang="ru-RU" sz="1600" b="1" dirty="0"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latin typeface="Arial" pitchFamily="34" charset="0"/>
                <a:cs typeface="Arial" pitchFamily="34" charset="0"/>
              </a:rPr>
              <a:t>(право и лево)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699792" y="2636912"/>
            <a:ext cx="792088" cy="1656184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8767780_1300612696721269_2799892334320092227_n-e15160457804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684040"/>
            <a:ext cx="3056504" cy="4321536"/>
          </a:xfrm>
          <a:prstGeom prst="rect">
            <a:avLst/>
          </a:prstGeom>
        </p:spPr>
      </p:pic>
      <p:pic>
        <p:nvPicPr>
          <p:cNvPr id="6" name="Рисунок 5" descr="gdpravogdelevo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6234" y="1705876"/>
            <a:ext cx="2970932" cy="42997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508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             Прогулка – отличное время, чтобы познакомить ребенка с математикой в веселой и увлекательной форме:            </vt:lpstr>
      <vt:lpstr>Включайте математику в вашу ежедневную жизнь.</vt:lpstr>
      <vt:lpstr>Играйте всей семьей в математические настольные игры. </vt:lpstr>
      <vt:lpstr>Презентация PowerPoint</vt:lpstr>
      <vt:lpstr>Презентация PowerPoint</vt:lpstr>
      <vt:lpstr>Игры на ориентировку в пространстве (право и лево)</vt:lpstr>
      <vt:lpstr>Игра – это радость и удовольствие для детей. С ее помощью можно приобрести новые знания для дальнейшей жизни.</vt:lpstr>
      <vt:lpstr>Спасибо за внимание!</vt:lpstr>
    </vt:vector>
  </TitlesOfParts>
  <Company>office 2007 rus ent: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Александра Угрюмова</cp:lastModifiedBy>
  <cp:revision>16</cp:revision>
  <dcterms:created xsi:type="dcterms:W3CDTF">2018-11-12T10:14:38Z</dcterms:created>
  <dcterms:modified xsi:type="dcterms:W3CDTF">2024-01-23T17:49:29Z</dcterms:modified>
</cp:coreProperties>
</file>