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2346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672446_8-p-kartinka-fon-sportivnii-dlya-detei-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66" y="1357290"/>
            <a:ext cx="6143668" cy="16430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Нетрадиционные методы оздоровления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8" y="3428992"/>
            <a:ext cx="6215106" cy="2786082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Гимнастика с элементами йоги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613682125_51-p-foni-dlya-detskoi-prezentatsii-sport-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09448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85720"/>
            <a:ext cx="5643602" cy="5357850"/>
          </a:xfrm>
        </p:spPr>
        <p:txBody>
          <a:bodyPr>
            <a:normAutofit fontScale="90000"/>
          </a:bodyPr>
          <a:lstStyle/>
          <a:p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Су – 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с виду - симпатичный шарик с острыми шипами, но, удивительно, сколько пользы он может принести.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Таким образом, 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терапия - это высокоэффективный, универсальный, доступный и абсолютно безопасный метод работы педагога или родителя с детьми.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Вот один из вариантов массажа с использованием 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«Су – 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шарика. (дети повторяют слова и выполняют действия с шариком в соответствии с текстом)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Универсальность – 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терапию могут использовать и педагоги в своей работе, и родители в домашних условиях.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endParaRPr lang="ru-RU" sz="2200" b="1" dirty="0"/>
          </a:p>
        </p:txBody>
      </p:sp>
      <p:pic>
        <p:nvPicPr>
          <p:cNvPr id="7" name="Рисунок 6" descr="IMG_20240208_0949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56" y="5643570"/>
            <a:ext cx="2751479" cy="2071702"/>
          </a:xfrm>
          <a:prstGeom prst="rect">
            <a:avLst/>
          </a:prstGeom>
        </p:spPr>
      </p:pic>
      <p:pic>
        <p:nvPicPr>
          <p:cNvPr id="16" name="Рисунок 15" descr="IMG_20240208_0949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8" y="6000760"/>
            <a:ext cx="2751479" cy="207170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3682125_51-p-foni-dlya-detskoi-prezentatsii-sport-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357158"/>
            <a:ext cx="5643602" cy="52864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Пальчиковые игры – это одна из форм закаливания , нетрадиционная , но легко входящая в жизнь ребёнка.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Известно, что истоки способностей и дарования детей – на кончиках их пальцев. Поэтому пальчиковые игры развивают ловкость и подвижность пальцев, а массаж активных точек положительно сказывается на самочувствии в целом и улучшает работу мозга. На кистях рук располагается множество активных точек, массируя которые можно воздействовать на внутренние органы, рефлекторно связанные с ними.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IMG_20240208_0949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94" y="5214942"/>
            <a:ext cx="3071834" cy="2312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20240208_0949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76" y="6286512"/>
            <a:ext cx="278608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571480" y="5072066"/>
            <a:ext cx="214314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14672446_8-p-kartinka-fon-sportivnii-dlya-detei-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88412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04" y="-428660"/>
            <a:ext cx="6000792" cy="500066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Гимнастика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элементами йоги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Гимнастика развивающая и укрепляющая все мышцы тела, прекрасное средство борьбы с нарушением осанки и способ стать гибким. Соединения движения и дыхание в процессе выполнения поз является дополнительным средством оздоровления организма.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 descr="1614672446_8-p-kartinka-fon-sportivnii-dlya-detei-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928802" y="4286249"/>
            <a:ext cx="31432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374</TotalTime>
  <Words>13</Words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Нетрадиционные методы оздоровления</vt:lpstr>
      <vt:lpstr>Су-джок «Су – Джок» с виду - симпатичный шарик с острыми шипами, но, удивительно, сколько пользы он может принести. Таким образом, «Су-Джок» терапия - это высокоэффективный, универсальный, доступный и абсолютно безопасный метод работы педагога или родителя с детьми. Вот один из вариантов массажа с использованием «Су – Джок» шарика. (дети повторяют слова и выполняют действия с шариком в соответствии с текстом)  Универсальность – «Су-Джок» терапию могут использовать и педагоги в своей работе, и родители в домашних условиях.  </vt:lpstr>
      <vt:lpstr>Пальчиковая гимнастика  Пальчиковые игры – это одна из форм закаливания , нетрадиционная , но легко входящая в жизнь ребёнка. Известно, что истоки способностей и дарования детей – на кончиках их пальцев. Поэтому пальчиковые игры развивают ловкость и подвижность пальцев, а массаж активных точек положительно сказывается на самочувствии в целом и улучшает работу мозга. На кистях рук располагается множество активных точек, массируя которые можно воздействовать на внутренние органы, рефлекторно связанные с ними. </vt:lpstr>
      <vt:lpstr> Гимнастика с элементами йоги Гимнастика развивающая и укрепляющая все мышцы тела, прекрасное средство борьбы с нарушением осанки и способ стать гибким. Соединения движения и дыхание в процессе выполнения поз является дополнительным средством оздоровления организма.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методы оздоровления</dc:title>
  <dc:creator>7</dc:creator>
  <cp:lastModifiedBy>7</cp:lastModifiedBy>
  <cp:revision>11</cp:revision>
  <dcterms:created xsi:type="dcterms:W3CDTF">2024-02-07T11:06:15Z</dcterms:created>
  <dcterms:modified xsi:type="dcterms:W3CDTF">2024-02-08T11:49:32Z</dcterms:modified>
</cp:coreProperties>
</file>