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3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6784" y="257577"/>
            <a:ext cx="8915399" cy="7984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МКОУ «Ташантинская ООШ»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8452" y="1416675"/>
            <a:ext cx="8915399" cy="4945487"/>
          </a:xfrm>
        </p:spPr>
        <p:txBody>
          <a:bodyPr>
            <a:normAutofit fontScale="77500" lnSpcReduction="20000"/>
          </a:bodyPr>
          <a:lstStyle/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defTabSz="914400">
              <a:spcBef>
                <a:spcPct val="0"/>
              </a:spcBef>
              <a:buClrTx/>
              <a:defRPr/>
            </a:pPr>
            <a:r>
              <a:rPr lang="ru-RU" sz="5200" b="1" dirty="0" smtClean="0">
                <a:solidFill>
                  <a:srgbClr val="FF0000"/>
                </a:solidFill>
                <a:latin typeface="Times New Roman"/>
                <a:ea typeface="Calibri"/>
              </a:rPr>
              <a:t>«Ознакомление дошкольников с творчеством поэтов и писателей Горного Алтая»</a:t>
            </a:r>
            <a:endParaRPr lang="ru-RU" sz="5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>
              <a:spcBef>
                <a:spcPct val="0"/>
              </a:spcBef>
              <a:buClrTx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Автор:Чалгымбаева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defTabSz="914400">
              <a:spcBef>
                <a:spcPct val="0"/>
              </a:spcBef>
              <a:buClrTx/>
              <a:defRPr/>
            </a:pP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Гульмира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Рафаиловна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lvl="0" algn="ctr" defTabSz="914400">
              <a:spcBef>
                <a:spcPct val="0"/>
              </a:spcBef>
              <a:buClrTx/>
              <a:defRPr/>
            </a:pPr>
            <a:endParaRPr lang="ru-RU" sz="2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>
              <a:spcBef>
                <a:spcPct val="0"/>
              </a:spcBef>
              <a:buClrTx/>
              <a:defRPr/>
            </a:pPr>
            <a:endParaRPr lang="ru-RU" sz="2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2024г.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5910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0"/>
            <a:ext cx="11655380" cy="13007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Практическая работа по ознакомлению дошкольников с творчеством поэтов и писателей Горного Алтая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300766"/>
            <a:ext cx="11655380" cy="555723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Анализ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предметно-пространственной среды (далее – РППС). Планирование образовательной деятельности детей старшей группы. Диагностика уровня знаний детей о творчестве поэтов и писателей Горного Алтая.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Опытно-практический этап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Обогащение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предметно-пространственной среды – книжный уголок дополнить произведениями, книгами, хрестоматиями по алтайской детской литературе, а также портретами писателей. Проведение с детьми дошкольного возраста образовательной деятельности по ознакомлению с творчеством поэтов и писателей Горного Алтая.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Данный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включает в себя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интеграцию данных полученных в практической работе.</a:t>
            </a:r>
          </a:p>
          <a:p>
            <a:pPr marL="0" indent="0">
              <a:buNone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2868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335" y="206062"/>
            <a:ext cx="11908665" cy="1364087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850007"/>
            <a:ext cx="11745533" cy="588564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Тема нашего исследования является актуальной, так как исследуемая проблемы заключается в недостаточной ее реализации в условиях работ ДОУ РА: обеспеченность в планировании, отсутствии материального оснащения – портретов авторов, книг для детей.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Исходя из первой главы, мы можем сделать вывод о том, что умение воспринимать художественное произведение, осознавать наряду с содержанием и элементы художественной выразительности само собой к ребенку не приходит: его надо развивать и воспитывать с самого раннего возраста. При целенаправленном педагогическом руководстве возможно обеспечить восприятие художественного произведения и осознание ребенком и его содержания, и средства художественной выразительности.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Вместе с тем, анализ проблемы в исследуемой нами области, позволил сделать вывод о том, что в дошкольных учреждениях не достаточно времени уделяется ознакомлению дошкольников с творчеством поэтов и писателей Горного Алтая. Дети не в полной мере владеют знаниями в данной области. Педагоги, в свою очередь, испытывают трудности по подбору необходимой литературы и наглядного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185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4102" y="2491546"/>
            <a:ext cx="8954595" cy="129484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706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929"/>
          </a:xfrm>
        </p:spPr>
        <p:txBody>
          <a:bodyPr/>
          <a:lstStyle/>
          <a:p>
            <a:pPr lvl="0"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8039"/>
            <a:ext cx="8915400" cy="45331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Актуальность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исследуемой проблемы заключается в недостаточной ее реализации в условиях работы ДОУ Республики Алтай: обеспеченность в планировании, недостаточности материального оснащения – портретов авторов, книг для детей.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Выявленные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противоречия позволили нам обосновать проблему исследования, которая заключается в повышении уровня знаний детей о творчестве алтайских поэтов и писателей, а также повышении компетентности педагогов в этом вопросе.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189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4000" b="1" dirty="0">
                <a:solidFill>
                  <a:srgbClr val="3399FF"/>
                </a:solidFill>
                <a:latin typeface="Times New Roman"/>
                <a:ea typeface="Calibri"/>
              </a:rPr>
              <a:t>В рамках указанной темы нами были определены:</a:t>
            </a:r>
            <a:r>
              <a:rPr lang="ru-RU" b="1" dirty="0">
                <a:solidFill>
                  <a:srgbClr val="3399FF"/>
                </a:solidFill>
              </a:rPr>
              <a:t/>
            </a:r>
            <a:br>
              <a:rPr lang="ru-RU" b="1" dirty="0">
                <a:solidFill>
                  <a:srgbClr val="3399FF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77285"/>
            <a:ext cx="8915400" cy="47265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Объект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процесс приобщения дошкольников к художественной литературе.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Предмет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ознакомление детей дошкольного возраста с творчеством поэтов и писателей Горного Алтая.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теоретическое и практическое изучение проблемы ознакомления детей дошкольного возраста с творчеством поэтов и писателей Горного Алтая.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842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982" y="237744"/>
            <a:ext cx="8911687" cy="741051"/>
          </a:xfrm>
        </p:spPr>
        <p:txBody>
          <a:bodyPr>
            <a:noAutofit/>
          </a:bodyPr>
          <a:lstStyle/>
          <a:p>
            <a:pPr lvl="0" algn="ctr"/>
            <a:r>
              <a:rPr lang="ru-RU" b="1" dirty="0">
                <a:solidFill>
                  <a:srgbClr val="3399FF"/>
                </a:solidFill>
                <a:latin typeface="Times New Roman"/>
                <a:ea typeface="Calibri"/>
              </a:rPr>
              <a:t>Задачи исследования:</a:t>
            </a:r>
            <a:r>
              <a:rPr lang="ru-RU" b="1" dirty="0">
                <a:solidFill>
                  <a:srgbClr val="3399FF"/>
                </a:solidFill>
              </a:rPr>
              <a:t/>
            </a:r>
            <a:br>
              <a:rPr lang="ru-RU" b="1" dirty="0">
                <a:solidFill>
                  <a:srgbClr val="3399FF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978794"/>
            <a:ext cx="11732653" cy="5879205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теоретическую, методическую, художественную литературу по данной проблеме.</a:t>
            </a:r>
          </a:p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Рассмотреть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художественную литературу как средство всестороннего воспитания и формирования художественного вкуса у дошкольников.</a:t>
            </a:r>
          </a:p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Изучить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воспитателя в ознакомлении детей с художественной литературой.</a:t>
            </a:r>
          </a:p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Определить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этнокультурную составляющую содержания образовательных областей «Речевое развитие» и «Художественно-эстетическое развитие».</a:t>
            </a:r>
          </a:p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Обогатить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предметно-развивающую среду, материальным оснащением – портретами авторов и книгами для детей.</a:t>
            </a:r>
          </a:p>
          <a:p>
            <a:pPr marL="0" lv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Разработать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провести с детьми дошкольного возраста серию занятий по ознакомлению детей с творчеством поэтов и писателей Горного Алтая.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09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7010" y="868809"/>
            <a:ext cx="8911687" cy="1280890"/>
          </a:xfrm>
        </p:spPr>
        <p:txBody>
          <a:bodyPr/>
          <a:lstStyle/>
          <a:p>
            <a:pPr lvl="0" algn="ctr"/>
            <a:r>
              <a:rPr lang="ru-RU" b="1" dirty="0">
                <a:solidFill>
                  <a:srgbClr val="3399FF"/>
                </a:solidFill>
                <a:latin typeface="Times New Roman"/>
                <a:ea typeface="Calibri"/>
              </a:rPr>
              <a:t>Методы исследования:</a:t>
            </a:r>
            <a:r>
              <a:rPr lang="ru-RU" b="1" dirty="0">
                <a:solidFill>
                  <a:srgbClr val="3399FF"/>
                </a:solidFill>
              </a:rPr>
              <a:t/>
            </a:r>
            <a:br>
              <a:rPr lang="ru-RU" b="1" dirty="0">
                <a:solidFill>
                  <a:srgbClr val="3399FF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5116" y="2301026"/>
            <a:ext cx="8915400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психолого-педагогических и литературных источников, наблюдение, анкетирование.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База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«Радуга» с.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Ташанта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772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499" y="96076"/>
            <a:ext cx="11642501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Теоретические основы ознакомления детей дошкольного возраста с творчеством поэтов и писателей Горного Алтая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499" y="1682840"/>
            <a:ext cx="11402095" cy="506569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Систематическое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целенаправленное использование разного рода художественной литературы как средства всестороннего воспитания детей и формирования художественного вкуса у дошкольников, а также правильно организованной работы, определяет возможность эффективного и плодотворного развития речи дошкольников, способствует пополнению словарного запаса, формируя коммуникативную культуру дошкольника, делает речь ребёнка более выразительной, яркой и эмоциональной. Дети активно проявляют себя в разных видах художественной деятельности и творчески активны, у них развито самосознание, умеют понимать и принимать юмор и становятся намного доброжелательнее, что немало важно в современном обществе.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19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670" y="302138"/>
            <a:ext cx="10937942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Теоретические основы ознакомления детей дошкольного возраста с творчеством поэтов и писателей Горного Алтая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670" y="2043448"/>
            <a:ext cx="11204620" cy="46278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Роль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в ознакомлении детей с художественной литературой имеет важное значение. В процессе воспитания интереса и любви к художественному слову расширяет кругозор ребенка. Эмоционально обогащает его познавательную деятельность, развивает способность отзываться на яркую образную речь, решает все основные речевые и художественно-эстетические задачи, которые ставит программа воспитания и обучения детей дошкольного возраста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8281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30" y="224865"/>
            <a:ext cx="11156882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Теоретические основы ознакомления детей дошкольного возраста с творчеством поэтов и писателей Горного Алтая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729" y="2133599"/>
            <a:ext cx="11552349" cy="452477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Этнокультурная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 в содержании образовательных областей «Речевое развитие» и «Художественно-эстетическое развитие» направлено на развитие всех компонентов устной речи, в различных формах и видах детской деятельности; формированию целостной картины мира; развитии литературной речи, приобщение к словесному искусству, в том числе развитие художественного восприятия и эстетического вкуса.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3214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487" y="276380"/>
            <a:ext cx="1113112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Практическая работа по ознакомлению дошкольников с творчеством поэтов и писателей Горного Алтая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87" y="1777285"/>
            <a:ext cx="11565228" cy="49068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Теоретические основы проблемы ознакомления дошкольников с творчеством поэтов и писателей Горного Алтая позволили нам определить цель, задачи и содержание практической работы.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достижения намеченной цели были выделены следующие задачи:</a:t>
            </a:r>
          </a:p>
          <a:p>
            <a:pPr marL="0" lv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Обогатить предметно-развивающую среду, материальным оснащением – портретами авторов и книгами для детей.</a:t>
            </a:r>
          </a:p>
          <a:p>
            <a:pPr marL="0" lv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Разработать и провести с детьми дошкольного возраста серию занятий по ознакомлению детей с творчеством поэтов и писателей Горного Алтая.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решения поставленных задач, нами была организована практическая работа, которая включала в себя реализацию следующих этапов: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44392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111</TotalTime>
  <Words>214</Words>
  <Application>Microsoft Office PowerPoint</Application>
  <PresentationFormat>Произвольный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МКОУ «Ташантинская ООШ»</vt:lpstr>
      <vt:lpstr>Актуальность</vt:lpstr>
      <vt:lpstr>В рамках указанной темы нами были определены: </vt:lpstr>
      <vt:lpstr>Задачи исследования: </vt:lpstr>
      <vt:lpstr>Методы исследования: </vt:lpstr>
      <vt:lpstr>Глава 1. Теоретические основы ознакомления детей дошкольного возраста с творчеством поэтов и писателей Горного Алтая </vt:lpstr>
      <vt:lpstr>Глава 1. Теоретические основы ознакомления детей дошкольного возраста с творчеством поэтов и писателей Горного Алтая </vt:lpstr>
      <vt:lpstr>Глава 1. Теоретические основы ознакомления детей дошкольного возраста с творчеством поэтов и писателей Горного Алтая </vt:lpstr>
      <vt:lpstr>Глава 2. Практическая работа по ознакомлению дошкольников с творчеством поэтов и писателей Горного Алтая  </vt:lpstr>
      <vt:lpstr>Глава 2. Практическая работа по ознакомлению дошкольников с творчеством поэтов и писателей Горного Алтая</vt:lpstr>
      <vt:lpstr>Заключение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Республики Алтай БПОУ РА «Горно-Алтайский педагогический колледж»</dc:title>
  <dc:creator>Admin</dc:creator>
  <cp:lastModifiedBy>ШКОЛА01</cp:lastModifiedBy>
  <cp:revision>13</cp:revision>
  <dcterms:created xsi:type="dcterms:W3CDTF">2018-05-14T13:12:25Z</dcterms:created>
  <dcterms:modified xsi:type="dcterms:W3CDTF">2024-03-28T08:56:54Z</dcterms:modified>
</cp:coreProperties>
</file>