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80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6" r:id="rId13"/>
    <p:sldId id="290" r:id="rId14"/>
    <p:sldId id="289" r:id="rId15"/>
    <p:sldId id="283" r:id="rId16"/>
    <p:sldId id="291" r:id="rId17"/>
    <p:sldId id="287" r:id="rId18"/>
    <p:sldId id="284" r:id="rId19"/>
    <p:sldId id="281" r:id="rId20"/>
    <p:sldId id="292" r:id="rId21"/>
    <p:sldId id="29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06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62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12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75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9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81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49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68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55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1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64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02843-8F9D-434C-9E4D-0B981F8F30EE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75C3D-E5C8-41C7-982F-505E106A0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09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404664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111111"/>
                </a:solidFill>
                <a:latin typeface="Times New Roman"/>
              </a:rPr>
              <a:t>МКДОУ </a:t>
            </a:r>
            <a:r>
              <a:rPr lang="ru-RU" b="1" dirty="0" err="1">
                <a:solidFill>
                  <a:srgbClr val="111111"/>
                </a:solidFill>
                <a:latin typeface="Times New Roman"/>
              </a:rPr>
              <a:t>Балаганский</a:t>
            </a:r>
            <a:r>
              <a:rPr lang="ru-RU" b="1" dirty="0">
                <a:solidFill>
                  <a:srgbClr val="111111"/>
                </a:solidFill>
                <a:latin typeface="Times New Roman"/>
              </a:rPr>
              <a:t> детский сад №1</a:t>
            </a:r>
            <a:endParaRPr lang="ru-RU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772816"/>
            <a:ext cx="7488832" cy="4154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«Лучший уголок по взаимодействию с родителями»</a:t>
            </a:r>
          </a:p>
          <a:p>
            <a:pPr algn="ctr"/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r>
              <a:rPr lang="ru-RU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Выполнила </a:t>
            </a:r>
            <a:r>
              <a:rPr lang="ru-RU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воспитатель: </a:t>
            </a:r>
          </a:p>
          <a:p>
            <a:pPr algn="r"/>
            <a:r>
              <a:rPr lang="ru-RU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Биндюкова</a:t>
            </a:r>
            <a:r>
              <a:rPr lang="ru-RU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Галина Михайловна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341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sus\Desktop\конкурс\photo_2023-10-24_16-26-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0310" y="764704"/>
            <a:ext cx="6623381" cy="4967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14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Asus\Desktop\конкурс\photo_2023-10-24_09-45-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4661"/>
            <a:ext cx="3012292" cy="4016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sus\Desktop\конкурс\photo_2023-10-27_10-33-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017573"/>
            <a:ext cx="2880320" cy="3840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sus\Desktop\конкурс\photo_2023-10-27_10-33-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27174"/>
            <a:ext cx="2955930" cy="3941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14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Asus\Desktop\конкурс\photo_2023-10-24_09-45-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0942" y="188640"/>
            <a:ext cx="2979174" cy="4704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sus\Desktop\конкурс\photo_2023-10-24_09-45-4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5896" y="2540901"/>
            <a:ext cx="4623201" cy="3349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65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Asus\Desktop\конкурс\photo_2023-10-24_09-45-5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589934"/>
            <a:ext cx="2921001" cy="3637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Asus\Desktop\конкурс\photo_2023-10-24_09-45-5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0555" y="2418734"/>
            <a:ext cx="4468762" cy="3857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19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Asus\Desktop\конкурс\photo_2023-10-24_09-45-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71412"/>
            <a:ext cx="4402139" cy="3301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Asus\Desktop\конкурс\photo_2023-10-24_09-45-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025" y="296145"/>
            <a:ext cx="4177141" cy="3132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Asus\Desktop\конкурс\photo_2023-10-24_09-45-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212976"/>
            <a:ext cx="4488499" cy="336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03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Asus\Desktop\конкурс\photo_2023-10-24_09-45-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338277"/>
            <a:ext cx="403244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Asus\Desktop\конкурс\photo_2023-10-24_09-45-0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1" y="3200400"/>
            <a:ext cx="4226063" cy="296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70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Users\Asus\Desktop\конкурс\photo_2023-10-24_09-45-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381666"/>
            <a:ext cx="4032449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Asus\Desktop\конкурс\photo_2023-10-24_09-45-2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62553" y="3429001"/>
            <a:ext cx="4369377" cy="2573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17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Asus\Desktop\photo_2023-10-30_15-14-3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69" y="21626"/>
            <a:ext cx="2376264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sus\Desktop\photo_2023-10-30_15-14-4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743316"/>
            <a:ext cx="2592288" cy="3371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Asus\Desktop\photo_2023-10-30_15-14-4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212976"/>
            <a:ext cx="2736304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767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Asus\Desktop\конкурс\photo_2023-10-24_09-44-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82" y="260648"/>
            <a:ext cx="4536504" cy="3402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Asus\Desktop\конкурс\photo_2023-10-24_09-44-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907" y="3256666"/>
            <a:ext cx="4502254" cy="3376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sus\Desktop\конкурс\photo_2023-10-24_09-44-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728701"/>
            <a:ext cx="405045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4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Asus\Desktop\конкурс\photo_2023-10-24_09-44-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6347" y="836712"/>
            <a:ext cx="5951307" cy="4463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09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6922"/>
            <a:ext cx="3210317" cy="4104456"/>
          </a:xfrm>
          <a:prstGeom prst="rect">
            <a:avLst/>
          </a:prstGeom>
        </p:spPr>
      </p:pic>
      <p:pic>
        <p:nvPicPr>
          <p:cNvPr id="6" name="Рисунок 5" descr="C:\Users\Asus\Desktop\конкурс\photo_2023-10-24_16-26-00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58348" y="129752"/>
            <a:ext cx="2787446" cy="32992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Asus\Desktop\конкурс\photo_2023-10-24_16-26-00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0288" y="3429001"/>
            <a:ext cx="3168352" cy="33884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394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Asus\Desktop\photo_2023-10-30_15-14-2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2039" y="1563328"/>
            <a:ext cx="4616246" cy="3305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81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98846" y="2821578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610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sus\Desktop\конкурс\photo_2023-10-24_09-44-0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5795" y="286297"/>
            <a:ext cx="4008745" cy="2368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sus\Desktop\конкурс\photo_2023-10-24_09-44-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0462" y="254608"/>
            <a:ext cx="3848480" cy="2886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Asus\Desktop\конкурс\photo_2023-10-24_09-43-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2894" y="3174391"/>
            <a:ext cx="4415136" cy="3311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15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sus\Desktop\конкурс\photo_2023-10-24_09-44-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1741" y="289103"/>
            <a:ext cx="4680520" cy="624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0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sus\Desktop\конкурс\photo_2023-10-27_10-33-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050" y="475733"/>
            <a:ext cx="4429902" cy="590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1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sus\Desktop\конкурс\photo_2023-10-27_10-33-1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8875" y="1356852"/>
            <a:ext cx="6552728" cy="374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28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sus\Desktop\конкурс\photo_2023-10-24_09-45-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643271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34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sus\Desktop\конкурс\photo_2023-10-24_09-46-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615" y="411639"/>
            <a:ext cx="4023150" cy="3017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sus\Desktop\конкурс\photo_2023-10-24_11-35-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0367" y="3212976"/>
            <a:ext cx="4139952" cy="3104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03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top/uploads/posts/2022-01/1643199904_27-phonoteka-org-p-goluboe-nebo-fon-dlya-fotoshopa-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sus\Desktop\конкурс\photo_2023-10-27_10-32-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7508" y="3068960"/>
            <a:ext cx="4164972" cy="3123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Asus\Desktop\конкурс\photo_2023-10-24_11-35-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452" y="332656"/>
            <a:ext cx="4325549" cy="3244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07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3247</TotalTime>
  <Words>24</Words>
  <Application>Microsoft Office PowerPoint</Application>
  <PresentationFormat>Экран (4:3)</PresentationFormat>
  <Paragraphs>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21</cp:revision>
  <dcterms:created xsi:type="dcterms:W3CDTF">2023-10-24T13:22:25Z</dcterms:created>
  <dcterms:modified xsi:type="dcterms:W3CDTF">2024-03-28T04:36:29Z</dcterms:modified>
</cp:coreProperties>
</file>