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8" r:id="rId3"/>
    <p:sldId id="264" r:id="rId4"/>
    <p:sldId id="260" r:id="rId5"/>
    <p:sldId id="272" r:id="rId6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84604" autoAdjust="0"/>
  </p:normalViewPr>
  <p:slideViewPr>
    <p:cSldViewPr>
      <p:cViewPr>
        <p:scale>
          <a:sx n="50" d="100"/>
          <a:sy n="50" d="100"/>
        </p:scale>
        <p:origin x="-1890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420888"/>
            <a:ext cx="6480720" cy="1102022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04120" y="9560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844080" y="22852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420888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3789040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t="-1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036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21328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14356"/>
            <a:ext cx="6480720" cy="271464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anose="02010803020104030203" pitchFamily="2" charset="-79"/>
              </a:rPr>
              <a:t>Народные обряды и праздники как средство нравственного воспитания дошкольников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5000636"/>
            <a:ext cx="44644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Подготовили воспитатели: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Травникова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Ю.Н.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Романова Е.А.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2450" y="620688"/>
            <a:ext cx="3627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Масленица</a:t>
            </a:r>
            <a:endParaRPr lang="ru-RU" sz="5400" b="1" cap="none" spc="0" dirty="0"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26" name="Picture 2" descr="https://allforchildren.ru/og/maslenic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124" r="7500"/>
          <a:stretch/>
        </p:blipFill>
        <p:spPr bwMode="auto">
          <a:xfrm>
            <a:off x="3071802" y="1500174"/>
            <a:ext cx="2895126" cy="1801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-----\Новая папка\дет сад\IMG_20220305_11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56202" y="1913534"/>
            <a:ext cx="389855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D:\-----\Новая папка\дет сад\IMG_20220305_11004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572132" y="1428736"/>
            <a:ext cx="3170624" cy="2387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D:\-----\Новая папка\дет сад\IMG_20220305_110043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357554" y="3429000"/>
            <a:ext cx="3929090" cy="2958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56750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2472" y="325796"/>
            <a:ext cx="37222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6000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Новый год</a:t>
            </a:r>
            <a:endParaRPr lang="ru-RU" sz="6000" b="1" cap="none" spc="0" dirty="0"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354" y="2936318"/>
            <a:ext cx="1771150" cy="15765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53310" y="1916832"/>
            <a:ext cx="1709089" cy="15213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1000108"/>
            <a:ext cx="400699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Рождество.</a:t>
            </a:r>
          </a:p>
        </p:txBody>
      </p:sp>
      <p:pic>
        <p:nvPicPr>
          <p:cNvPr id="2050" name="Picture 2" descr="C:\Users\7\Desktop\фото праздников\20181224_1604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858003" y="3019647"/>
            <a:ext cx="3537514" cy="2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7\Desktop\фото праздников\IMG-20221228-WA00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7706" y="4525788"/>
            <a:ext cx="2868588" cy="1919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D:\ФОТО\ДОУ\---\2021\IMG_20211215_1600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-237778" y="2973603"/>
            <a:ext cx="3590136" cy="2692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D:\ФОТО\ДОУ\---\2021\IMG_20211224_17474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7706" y="2294935"/>
            <a:ext cx="2868588" cy="1854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374188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43042" y="0"/>
            <a:ext cx="650085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</a:rPr>
              <a:t>Медовый и </a:t>
            </a:r>
          </a:p>
          <a:p>
            <a:pPr algn="ctr"/>
            <a:r>
              <a:rPr lang="ru-RU" sz="6000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Яблочный </a:t>
            </a:r>
            <a:r>
              <a:rPr lang="ru-RU" sz="6000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</a:rPr>
              <a:t>спас</a:t>
            </a:r>
            <a:endParaRPr lang="ru-RU" sz="6000" b="1" cap="none" spc="0" dirty="0"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</a:endParaRPr>
          </a:p>
        </p:txBody>
      </p:sp>
      <p:pic>
        <p:nvPicPr>
          <p:cNvPr id="4098" name="Picture 2" descr="C:\Users\7\Desktop\фото праздников\мед\IMG_20201020_162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738684" y="2190481"/>
            <a:ext cx="2664940" cy="1998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7\Desktop\фото праздников\мед\IMG_20201019_0927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2875" y="2191646"/>
            <a:ext cx="2674254" cy="2005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7\Desktop\ФОТО МОТЫЛЬКИ\собрание\IMG_20231011_1803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4589748"/>
            <a:ext cx="3409478" cy="226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Users\7\Desktop\ФОТО МОТЫЛЬКИ\собрание\IMG_20231011_1736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1897992"/>
            <a:ext cx="3300978" cy="2475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0298" y="214290"/>
            <a:ext cx="435888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Иван купала</a:t>
            </a:r>
            <a:endParaRPr lang="ru-RU" sz="6000" b="1" cap="none" spc="0" dirty="0"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2" name="Содержимое 11" descr="Screenshot_20220812-080009_V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214422"/>
            <a:ext cx="6186527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f7c99a9f2de5b86a8eb3fb5b476289f86422b2f"/>
</p:tagLst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2444</TotalTime>
  <Words>43</Words>
  <Application>Microsoft Office PowerPoint</Application>
  <PresentationFormat>Экран (4:3)</PresentationFormat>
  <Paragraphs>12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Народные обряды и праздники как средство нравственного воспитания дошкольников</vt:lpstr>
      <vt:lpstr>Слайд 2</vt:lpstr>
      <vt:lpstr>Слайд 3</vt:lpstr>
      <vt:lpstr>Слайд 4</vt:lpstr>
      <vt:lpstr>Слайд 5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 минуты без книги</dc:title>
  <dc:creator>obstinate</dc:creator>
  <dc:description>Шаблон презентации с сайта https://presentation-creation.ru/</dc:description>
  <cp:lastModifiedBy>7</cp:lastModifiedBy>
  <cp:revision>567</cp:revision>
  <dcterms:created xsi:type="dcterms:W3CDTF">2018-02-25T09:09:03Z</dcterms:created>
  <dcterms:modified xsi:type="dcterms:W3CDTF">2024-03-29T02:51:40Z</dcterms:modified>
</cp:coreProperties>
</file>