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0" r:id="rId4"/>
    <p:sldId id="259" r:id="rId5"/>
    <p:sldId id="268" r:id="rId6"/>
    <p:sldId id="258" r:id="rId7"/>
    <p:sldId id="257" r:id="rId8"/>
    <p:sldId id="261" r:id="rId9"/>
    <p:sldId id="262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2564904"/>
            <a:ext cx="41624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Урок технологии</a:t>
            </a:r>
          </a:p>
          <a:p>
            <a:pPr algn="ctr"/>
            <a:r>
              <a:rPr lang="ru-RU" sz="4000" dirty="0" smtClean="0"/>
              <a:t>7 класс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0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посадки за компьютером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84784"/>
            <a:ext cx="913814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Создать 3</a:t>
            </a:r>
            <a:r>
              <a:rPr lang="en-US" dirty="0" smtClean="0"/>
              <a:t>D</a:t>
            </a:r>
            <a:r>
              <a:rPr lang="ru-RU" dirty="0" smtClean="0"/>
              <a:t> прототип любого предмета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Урок по технологии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Прототипирование</a:t>
            </a:r>
            <a:r>
              <a:rPr lang="ru-RU" dirty="0" smtClean="0"/>
              <a:t> летающей модели планера»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Разработал: учитель технологии,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Максимов Иван Владимирович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548680"/>
            <a:ext cx="341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Нижнесаянтуйская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Цель урока:</a:t>
            </a:r>
          </a:p>
          <a:p>
            <a:r>
              <a:rPr lang="ru-RU" dirty="0" smtClean="0"/>
              <a:t>Сформировать представление о </a:t>
            </a:r>
            <a:r>
              <a:rPr lang="ru-RU" dirty="0" err="1" smtClean="0"/>
              <a:t>прототипировании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Сделать </a:t>
            </a:r>
            <a:r>
              <a:rPr lang="ru-RU" dirty="0" err="1" smtClean="0"/>
              <a:t>прототипирование</a:t>
            </a:r>
            <a:r>
              <a:rPr lang="ru-RU" dirty="0" smtClean="0"/>
              <a:t> летающей модели планера.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Прототипирование</a:t>
            </a:r>
            <a:r>
              <a:rPr lang="ru-RU" sz="4000" dirty="0" smtClean="0"/>
              <a:t>- это изготовление единичных экземпляров изделий, с целью физической проверки конструкции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en-US" dirty="0" smtClean="0"/>
              <a:t>D</a:t>
            </a:r>
            <a:r>
              <a:rPr lang="ru-RU" dirty="0" smtClean="0"/>
              <a:t>-</a:t>
            </a:r>
            <a:r>
              <a:rPr lang="ru-RU" dirty="0" err="1" smtClean="0"/>
              <a:t>прототипирование</a:t>
            </a:r>
            <a:r>
              <a:rPr lang="ru-RU" dirty="0" smtClean="0"/>
              <a:t> представляет собой современную уникальную технологию, которая позволяет в кратчайшие сроки создать любое готовое изделие, модель или деталь в виде компьютерное 3</a:t>
            </a:r>
            <a:r>
              <a:rPr lang="en-US" dirty="0" smtClean="0"/>
              <a:t>D</a:t>
            </a:r>
            <a:r>
              <a:rPr lang="ru-RU" dirty="0" smtClean="0"/>
              <a:t> модели.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позволяет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выявить возможные недостатки, фактически даже не приступая к процессу его создания. </a:t>
            </a:r>
          </a:p>
          <a:p>
            <a:pPr lvl="0">
              <a:buNone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Таким способом удается устранить возможные проблемы заранее, что в конечном счете сокращает затраты. </a:t>
            </a:r>
          </a:p>
          <a:p>
            <a:pPr lvl="0">
              <a:buNone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Ведь переделывать с нуля конечный продукт значительно сложнее и дороже, чем использовать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прототипирование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Это возможность с минимальными затратами создать образец.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8488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Варианты прототипов</a:t>
            </a:r>
          </a:p>
          <a:p>
            <a:endParaRPr lang="ru-RU" sz="2800" dirty="0" smtClean="0"/>
          </a:p>
          <a:p>
            <a:r>
              <a:rPr lang="ru-RU" sz="2800" dirty="0" smtClean="0"/>
              <a:t>Существует классификация по способу реализации.</a:t>
            </a:r>
          </a:p>
          <a:p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Бумажные прототипы – это быстрый набросок. Как правило, их используют на старте для фиксации основных идей, на которых будет основано дальнейшее развитие проекта.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3Д-прототипирование занимает значительно больше времени, но открывает гораздо большее количество возможностей для тестирования проекта, позволяет вносить корректировки и получать более качественный продукт на выходе.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3629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3D-прототипирования</a:t>
            </a:r>
          </a:p>
          <a:p>
            <a:pPr marL="457200" indent="-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макетов в архитектуре и строительстве;</a:t>
            </a:r>
          </a:p>
          <a:p>
            <a:pPr marL="457200" indent="-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образцов продукции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мастер-моделей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сувениров, игрушек и бижутерии;</a:t>
            </a:r>
          </a:p>
          <a:p>
            <a:pPr marL="457200" indent="-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штучной продукции;</a:t>
            </a:r>
          </a:p>
          <a:p>
            <a:pPr marL="457200" indent="-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запасных частей и многое другое.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30" y="3463305"/>
            <a:ext cx="8982670" cy="339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19"/>
            <a:ext cx="9144000" cy="465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237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Урок по технологии  на тему: «Прототипирование летающей модели планера»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Правила посадки за компьютером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технологии  на тему: «Прототипирование летающей модели планера»</dc:title>
  <dc:creator>Иван Максимов</dc:creator>
  <cp:lastModifiedBy>4GOOD</cp:lastModifiedBy>
  <cp:revision>11</cp:revision>
  <dcterms:created xsi:type="dcterms:W3CDTF">2023-01-24T13:38:07Z</dcterms:created>
  <dcterms:modified xsi:type="dcterms:W3CDTF">2023-01-25T23:58:43Z</dcterms:modified>
</cp:coreProperties>
</file>