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365" r:id="rId2"/>
    <p:sldId id="354" r:id="rId3"/>
    <p:sldId id="342" r:id="rId4"/>
    <p:sldId id="359" r:id="rId5"/>
    <p:sldId id="340" r:id="rId6"/>
    <p:sldId id="357" r:id="rId7"/>
    <p:sldId id="358" r:id="rId8"/>
    <p:sldId id="360" r:id="rId9"/>
    <p:sldId id="361" r:id="rId10"/>
    <p:sldId id="362" r:id="rId11"/>
    <p:sldId id="363" r:id="rId12"/>
    <p:sldId id="364" r:id="rId13"/>
    <p:sldId id="257" r:id="rId14"/>
    <p:sldId id="258" r:id="rId15"/>
    <p:sldId id="372" r:id="rId16"/>
    <p:sldId id="373" r:id="rId17"/>
    <p:sldId id="374" r:id="rId18"/>
    <p:sldId id="265" r:id="rId19"/>
    <p:sldId id="366" r:id="rId20"/>
    <p:sldId id="376" r:id="rId21"/>
    <p:sldId id="380" r:id="rId22"/>
    <p:sldId id="378" r:id="rId23"/>
    <p:sldId id="377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55AE96-9B0E-40AB-A5DA-01558359BAD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E11FFEB1-93D2-4961-B6AD-1943CE703B6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altLang="ru-RU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</a:endParaRPr>
        </a:p>
      </dgm:t>
    </dgm:pt>
    <dgm:pt modelId="{C7188E13-D1E9-4433-A527-6BD0209F0856}" type="parTrans" cxnId="{D61ED8DA-4900-46AB-A18D-5E0DD8614A31}">
      <dgm:prSet/>
      <dgm:spPr/>
    </dgm:pt>
    <dgm:pt modelId="{BBD98B3B-6410-42A0-9435-F1187B60A8DF}" type="sibTrans" cxnId="{D61ED8DA-4900-46AB-A18D-5E0DD8614A31}">
      <dgm:prSet/>
      <dgm:spPr/>
    </dgm:pt>
    <dgm:pt modelId="{9AF02511-D861-4835-A5D1-8834B29B81C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</a:rPr>
            <a:t>Личностная готовность </a:t>
          </a:r>
        </a:p>
      </dgm:t>
    </dgm:pt>
    <dgm:pt modelId="{1430C2E5-CE49-4428-9A34-F34E563B9544}" type="parTrans" cxnId="{AE66D0B1-8B99-433F-9766-E0B3D6479507}">
      <dgm:prSet/>
      <dgm:spPr/>
    </dgm:pt>
    <dgm:pt modelId="{854C6201-9235-454C-BC60-CE48791BECFA}" type="sibTrans" cxnId="{AE66D0B1-8B99-433F-9766-E0B3D6479507}">
      <dgm:prSet/>
      <dgm:spPr/>
    </dgm:pt>
    <dgm:pt modelId="{B41FFCE6-1553-4111-A4F5-15453D07BA7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</a:rPr>
            <a:t>Волевая готовность</a:t>
          </a:r>
        </a:p>
      </dgm:t>
    </dgm:pt>
    <dgm:pt modelId="{5CC5D6E9-EEB3-4104-BCA7-DAB849884487}" type="parTrans" cxnId="{FDC1172B-A81C-43BB-998A-ED701E507B1D}">
      <dgm:prSet/>
      <dgm:spPr/>
    </dgm:pt>
    <dgm:pt modelId="{524BF54E-887C-4D5D-80EE-60195500E50A}" type="sibTrans" cxnId="{FDC1172B-A81C-43BB-998A-ED701E507B1D}">
      <dgm:prSet/>
      <dgm:spPr/>
    </dgm:pt>
    <dgm:pt modelId="{79BB6CFB-2AF2-47A4-B101-1FEDBC108A2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</a:rPr>
            <a:t> </a:t>
          </a:r>
          <a:r>
            <a:rPr kumimoji="0" lang="ru-RU" altLang="ru-RU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</a:rPr>
            <a:t>Интеллектуальная готовность</a:t>
          </a:r>
        </a:p>
      </dgm:t>
    </dgm:pt>
    <dgm:pt modelId="{75760B5D-38AB-43EE-9E3F-FF1480CF60E5}" type="parTrans" cxnId="{9D836114-6C78-4926-86D4-6B384240AA6F}">
      <dgm:prSet/>
      <dgm:spPr/>
    </dgm:pt>
    <dgm:pt modelId="{30EA0667-EE71-4A58-BBB9-AA81D040267F}" type="sibTrans" cxnId="{9D836114-6C78-4926-86D4-6B384240AA6F}">
      <dgm:prSet/>
      <dgm:spPr/>
    </dgm:pt>
    <dgm:pt modelId="{B7029C80-17C5-4C67-B2F4-433051CCB23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Мотивационная  готовность</a:t>
          </a:r>
        </a:p>
      </dgm:t>
    </dgm:pt>
    <dgm:pt modelId="{4A19B057-E013-4969-82EC-6652701506AA}" type="parTrans" cxnId="{49634B20-D1B7-4B1A-AD2A-601340804153}">
      <dgm:prSet/>
      <dgm:spPr/>
    </dgm:pt>
    <dgm:pt modelId="{2FA5FED4-580A-4766-A253-497CE1CFF013}" type="sibTrans" cxnId="{49634B20-D1B7-4B1A-AD2A-601340804153}">
      <dgm:prSet/>
      <dgm:spPr/>
    </dgm:pt>
    <dgm:pt modelId="{4F4E2CA7-3550-41BD-9D00-08242E1699E3}" type="pres">
      <dgm:prSet presAssocID="{5655AE96-9B0E-40AB-A5DA-01558359BAD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9D285C5-FA48-4341-83DF-3189F2614C34}" type="pres">
      <dgm:prSet presAssocID="{E11FFEB1-93D2-4961-B6AD-1943CE703B66}" presName="hierRoot1" presStyleCnt="0">
        <dgm:presLayoutVars>
          <dgm:hierBranch val="r"/>
        </dgm:presLayoutVars>
      </dgm:prSet>
      <dgm:spPr/>
    </dgm:pt>
    <dgm:pt modelId="{C0C881CC-1CBA-4CF8-B9DB-59EBFC7299C0}" type="pres">
      <dgm:prSet presAssocID="{E11FFEB1-93D2-4961-B6AD-1943CE703B66}" presName="rootComposite1" presStyleCnt="0"/>
      <dgm:spPr/>
    </dgm:pt>
    <dgm:pt modelId="{F3AB6FEE-D43E-444C-9187-EA9BC32E3DBE}" type="pres">
      <dgm:prSet presAssocID="{E11FFEB1-93D2-4961-B6AD-1943CE703B66}" presName="rootText1" presStyleLbl="node0" presStyleIdx="0" presStyleCnt="1">
        <dgm:presLayoutVars>
          <dgm:chPref val="3"/>
        </dgm:presLayoutVars>
      </dgm:prSet>
      <dgm:spPr/>
    </dgm:pt>
    <dgm:pt modelId="{8BED3C5C-12E7-4FA0-9C67-4B87E0EDE3B2}" type="pres">
      <dgm:prSet presAssocID="{E11FFEB1-93D2-4961-B6AD-1943CE703B66}" presName="rootConnector1" presStyleLbl="node1" presStyleIdx="0" presStyleCnt="0"/>
      <dgm:spPr/>
    </dgm:pt>
    <dgm:pt modelId="{B9223E73-5DC9-4BE7-AF72-AB667468686F}" type="pres">
      <dgm:prSet presAssocID="{E11FFEB1-93D2-4961-B6AD-1943CE703B66}" presName="hierChild2" presStyleCnt="0"/>
      <dgm:spPr/>
    </dgm:pt>
    <dgm:pt modelId="{E9D483D6-A47D-4DA1-ACC0-93E059E03ABB}" type="pres">
      <dgm:prSet presAssocID="{1430C2E5-CE49-4428-9A34-F34E563B9544}" presName="Name50" presStyleLbl="parChTrans1D2" presStyleIdx="0" presStyleCnt="4"/>
      <dgm:spPr/>
    </dgm:pt>
    <dgm:pt modelId="{21934C81-7391-4AED-A446-34CDC2D5C9A9}" type="pres">
      <dgm:prSet presAssocID="{9AF02511-D861-4835-A5D1-8834B29B81C7}" presName="hierRoot2" presStyleCnt="0">
        <dgm:presLayoutVars>
          <dgm:hierBranch/>
        </dgm:presLayoutVars>
      </dgm:prSet>
      <dgm:spPr/>
    </dgm:pt>
    <dgm:pt modelId="{697B5BE6-47F7-4EEA-81F6-BDFA63AC6F9C}" type="pres">
      <dgm:prSet presAssocID="{9AF02511-D861-4835-A5D1-8834B29B81C7}" presName="rootComposite" presStyleCnt="0"/>
      <dgm:spPr/>
    </dgm:pt>
    <dgm:pt modelId="{DCF581EF-0139-4CB3-B095-D9D3BFDA27C8}" type="pres">
      <dgm:prSet presAssocID="{9AF02511-D861-4835-A5D1-8834B29B81C7}" presName="rootText" presStyleLbl="node2" presStyleIdx="0" presStyleCnt="4">
        <dgm:presLayoutVars>
          <dgm:chPref val="3"/>
        </dgm:presLayoutVars>
      </dgm:prSet>
      <dgm:spPr/>
    </dgm:pt>
    <dgm:pt modelId="{41258C3F-E261-4987-9A9F-615E731C5253}" type="pres">
      <dgm:prSet presAssocID="{9AF02511-D861-4835-A5D1-8834B29B81C7}" presName="rootConnector" presStyleLbl="node2" presStyleIdx="0" presStyleCnt="4"/>
      <dgm:spPr/>
    </dgm:pt>
    <dgm:pt modelId="{4B311BCB-3575-4ED3-A37E-A78C9C146E5E}" type="pres">
      <dgm:prSet presAssocID="{9AF02511-D861-4835-A5D1-8834B29B81C7}" presName="hierChild4" presStyleCnt="0"/>
      <dgm:spPr/>
    </dgm:pt>
    <dgm:pt modelId="{D9828073-A0DA-44F9-BE78-2F5D10478F48}" type="pres">
      <dgm:prSet presAssocID="{9AF02511-D861-4835-A5D1-8834B29B81C7}" presName="hierChild5" presStyleCnt="0"/>
      <dgm:spPr/>
    </dgm:pt>
    <dgm:pt modelId="{53812C77-5C03-4E56-9ECE-DD0C51D87B29}" type="pres">
      <dgm:prSet presAssocID="{5CC5D6E9-EEB3-4104-BCA7-DAB849884487}" presName="Name50" presStyleLbl="parChTrans1D2" presStyleIdx="1" presStyleCnt="4"/>
      <dgm:spPr/>
    </dgm:pt>
    <dgm:pt modelId="{83E308F0-5263-4433-A5FC-E7E97E89B295}" type="pres">
      <dgm:prSet presAssocID="{B41FFCE6-1553-4111-A4F5-15453D07BA79}" presName="hierRoot2" presStyleCnt="0">
        <dgm:presLayoutVars>
          <dgm:hierBranch/>
        </dgm:presLayoutVars>
      </dgm:prSet>
      <dgm:spPr/>
    </dgm:pt>
    <dgm:pt modelId="{ADC1AC44-FC62-4B94-8D6C-C8449D4D1369}" type="pres">
      <dgm:prSet presAssocID="{B41FFCE6-1553-4111-A4F5-15453D07BA79}" presName="rootComposite" presStyleCnt="0"/>
      <dgm:spPr/>
    </dgm:pt>
    <dgm:pt modelId="{EED4BA23-3C19-4430-A4F6-CD8CB6C99D80}" type="pres">
      <dgm:prSet presAssocID="{B41FFCE6-1553-4111-A4F5-15453D07BA79}" presName="rootText" presStyleLbl="node2" presStyleIdx="1" presStyleCnt="4">
        <dgm:presLayoutVars>
          <dgm:chPref val="3"/>
        </dgm:presLayoutVars>
      </dgm:prSet>
      <dgm:spPr/>
    </dgm:pt>
    <dgm:pt modelId="{DBFDC182-AD9A-4790-A49D-041C2AD47D42}" type="pres">
      <dgm:prSet presAssocID="{B41FFCE6-1553-4111-A4F5-15453D07BA79}" presName="rootConnector" presStyleLbl="node2" presStyleIdx="1" presStyleCnt="4"/>
      <dgm:spPr/>
    </dgm:pt>
    <dgm:pt modelId="{B0E45810-88DB-4B8F-9F9F-B0C0CA58CFB4}" type="pres">
      <dgm:prSet presAssocID="{B41FFCE6-1553-4111-A4F5-15453D07BA79}" presName="hierChild4" presStyleCnt="0"/>
      <dgm:spPr/>
    </dgm:pt>
    <dgm:pt modelId="{4BD65810-D46C-47DE-8455-10704A1D3C1B}" type="pres">
      <dgm:prSet presAssocID="{B41FFCE6-1553-4111-A4F5-15453D07BA79}" presName="hierChild5" presStyleCnt="0"/>
      <dgm:spPr/>
    </dgm:pt>
    <dgm:pt modelId="{D364CDD6-D4A5-4E44-B2D4-6A8116277365}" type="pres">
      <dgm:prSet presAssocID="{75760B5D-38AB-43EE-9E3F-FF1480CF60E5}" presName="Name50" presStyleLbl="parChTrans1D2" presStyleIdx="2" presStyleCnt="4"/>
      <dgm:spPr/>
    </dgm:pt>
    <dgm:pt modelId="{BEB7950A-74BE-4711-9C20-BCCD3B5F921D}" type="pres">
      <dgm:prSet presAssocID="{79BB6CFB-2AF2-47A4-B101-1FEDBC108A2F}" presName="hierRoot2" presStyleCnt="0">
        <dgm:presLayoutVars>
          <dgm:hierBranch/>
        </dgm:presLayoutVars>
      </dgm:prSet>
      <dgm:spPr/>
    </dgm:pt>
    <dgm:pt modelId="{E9DA6E1D-B07E-4B8C-AD99-360BCF3A0C8D}" type="pres">
      <dgm:prSet presAssocID="{79BB6CFB-2AF2-47A4-B101-1FEDBC108A2F}" presName="rootComposite" presStyleCnt="0"/>
      <dgm:spPr/>
    </dgm:pt>
    <dgm:pt modelId="{A4FCF9BC-4349-4814-8F31-359D437C92CB}" type="pres">
      <dgm:prSet presAssocID="{79BB6CFB-2AF2-47A4-B101-1FEDBC108A2F}" presName="rootText" presStyleLbl="node2" presStyleIdx="2" presStyleCnt="4">
        <dgm:presLayoutVars>
          <dgm:chPref val="3"/>
        </dgm:presLayoutVars>
      </dgm:prSet>
      <dgm:spPr/>
    </dgm:pt>
    <dgm:pt modelId="{5501CD7F-7E06-4DFC-B8F3-33137350A7FB}" type="pres">
      <dgm:prSet presAssocID="{79BB6CFB-2AF2-47A4-B101-1FEDBC108A2F}" presName="rootConnector" presStyleLbl="node2" presStyleIdx="2" presStyleCnt="4"/>
      <dgm:spPr/>
    </dgm:pt>
    <dgm:pt modelId="{06D18786-C6AE-4826-A0AA-67F3EC651782}" type="pres">
      <dgm:prSet presAssocID="{79BB6CFB-2AF2-47A4-B101-1FEDBC108A2F}" presName="hierChild4" presStyleCnt="0"/>
      <dgm:spPr/>
    </dgm:pt>
    <dgm:pt modelId="{12A28271-BE21-4DB6-88AA-CA6C8D8894E4}" type="pres">
      <dgm:prSet presAssocID="{79BB6CFB-2AF2-47A4-B101-1FEDBC108A2F}" presName="hierChild5" presStyleCnt="0"/>
      <dgm:spPr/>
    </dgm:pt>
    <dgm:pt modelId="{E8C105FC-C4C0-4467-BB30-6E52FECB3F01}" type="pres">
      <dgm:prSet presAssocID="{4A19B057-E013-4969-82EC-6652701506AA}" presName="Name50" presStyleLbl="parChTrans1D2" presStyleIdx="3" presStyleCnt="4"/>
      <dgm:spPr/>
    </dgm:pt>
    <dgm:pt modelId="{A8A04FEA-1FA4-4F37-9022-9667981ACFA8}" type="pres">
      <dgm:prSet presAssocID="{B7029C80-17C5-4C67-B2F4-433051CCB23D}" presName="hierRoot2" presStyleCnt="0">
        <dgm:presLayoutVars>
          <dgm:hierBranch/>
        </dgm:presLayoutVars>
      </dgm:prSet>
      <dgm:spPr/>
    </dgm:pt>
    <dgm:pt modelId="{5CB705B1-90E2-4CA4-A324-301E5BC82460}" type="pres">
      <dgm:prSet presAssocID="{B7029C80-17C5-4C67-B2F4-433051CCB23D}" presName="rootComposite" presStyleCnt="0"/>
      <dgm:spPr/>
    </dgm:pt>
    <dgm:pt modelId="{3C7D1A86-9A3B-4F08-AB01-45CD95D14542}" type="pres">
      <dgm:prSet presAssocID="{B7029C80-17C5-4C67-B2F4-433051CCB23D}" presName="rootText" presStyleLbl="node2" presStyleIdx="3" presStyleCnt="4">
        <dgm:presLayoutVars>
          <dgm:chPref val="3"/>
        </dgm:presLayoutVars>
      </dgm:prSet>
      <dgm:spPr/>
    </dgm:pt>
    <dgm:pt modelId="{34B7002C-F3D8-464C-84FB-615949DF946D}" type="pres">
      <dgm:prSet presAssocID="{B7029C80-17C5-4C67-B2F4-433051CCB23D}" presName="rootConnector" presStyleLbl="node2" presStyleIdx="3" presStyleCnt="4"/>
      <dgm:spPr/>
    </dgm:pt>
    <dgm:pt modelId="{E8BF19FB-711E-4B8B-A2A7-E55378E929D4}" type="pres">
      <dgm:prSet presAssocID="{B7029C80-17C5-4C67-B2F4-433051CCB23D}" presName="hierChild4" presStyleCnt="0"/>
      <dgm:spPr/>
    </dgm:pt>
    <dgm:pt modelId="{BEC249E2-F28A-4D1C-B3C6-E98948C2EE07}" type="pres">
      <dgm:prSet presAssocID="{B7029C80-17C5-4C67-B2F4-433051CCB23D}" presName="hierChild5" presStyleCnt="0"/>
      <dgm:spPr/>
    </dgm:pt>
    <dgm:pt modelId="{9059103D-749C-43A6-AD66-3F6B04B4CB0B}" type="pres">
      <dgm:prSet presAssocID="{E11FFEB1-93D2-4961-B6AD-1943CE703B66}" presName="hierChild3" presStyleCnt="0"/>
      <dgm:spPr/>
    </dgm:pt>
  </dgm:ptLst>
  <dgm:cxnLst>
    <dgm:cxn modelId="{4B155911-0919-45BA-9C99-04BC042743F7}" type="presOf" srcId="{B7029C80-17C5-4C67-B2F4-433051CCB23D}" destId="{34B7002C-F3D8-464C-84FB-615949DF946D}" srcOrd="1" destOrd="0" presId="urn:microsoft.com/office/officeart/2005/8/layout/orgChart1"/>
    <dgm:cxn modelId="{9D836114-6C78-4926-86D4-6B384240AA6F}" srcId="{E11FFEB1-93D2-4961-B6AD-1943CE703B66}" destId="{79BB6CFB-2AF2-47A4-B101-1FEDBC108A2F}" srcOrd="2" destOrd="0" parTransId="{75760B5D-38AB-43EE-9E3F-FF1480CF60E5}" sibTransId="{30EA0667-EE71-4A58-BBB9-AA81D040267F}"/>
    <dgm:cxn modelId="{49634B20-D1B7-4B1A-AD2A-601340804153}" srcId="{E11FFEB1-93D2-4961-B6AD-1943CE703B66}" destId="{B7029C80-17C5-4C67-B2F4-433051CCB23D}" srcOrd="3" destOrd="0" parTransId="{4A19B057-E013-4969-82EC-6652701506AA}" sibTransId="{2FA5FED4-580A-4766-A253-497CE1CFF013}"/>
    <dgm:cxn modelId="{FDC1172B-A81C-43BB-998A-ED701E507B1D}" srcId="{E11FFEB1-93D2-4961-B6AD-1943CE703B66}" destId="{B41FFCE6-1553-4111-A4F5-15453D07BA79}" srcOrd="1" destOrd="0" parTransId="{5CC5D6E9-EEB3-4104-BCA7-DAB849884487}" sibTransId="{524BF54E-887C-4D5D-80EE-60195500E50A}"/>
    <dgm:cxn modelId="{0D4FA53B-CEBF-490B-8201-6B01CD4C8DB3}" type="presOf" srcId="{9AF02511-D861-4835-A5D1-8834B29B81C7}" destId="{41258C3F-E261-4987-9A9F-615E731C5253}" srcOrd="1" destOrd="0" presId="urn:microsoft.com/office/officeart/2005/8/layout/orgChart1"/>
    <dgm:cxn modelId="{B53B233F-0B94-4681-AE1E-547DA8CF48FC}" type="presOf" srcId="{B41FFCE6-1553-4111-A4F5-15453D07BA79}" destId="{DBFDC182-AD9A-4790-A49D-041C2AD47D42}" srcOrd="1" destOrd="0" presId="urn:microsoft.com/office/officeart/2005/8/layout/orgChart1"/>
    <dgm:cxn modelId="{7D120464-B6EF-4EA7-959B-BEEF6BF76538}" type="presOf" srcId="{5CC5D6E9-EEB3-4104-BCA7-DAB849884487}" destId="{53812C77-5C03-4E56-9ECE-DD0C51D87B29}" srcOrd="0" destOrd="0" presId="urn:microsoft.com/office/officeart/2005/8/layout/orgChart1"/>
    <dgm:cxn modelId="{993CE44D-D89B-42B8-A278-961AD33150FE}" type="presOf" srcId="{79BB6CFB-2AF2-47A4-B101-1FEDBC108A2F}" destId="{5501CD7F-7E06-4DFC-B8F3-33137350A7FB}" srcOrd="1" destOrd="0" presId="urn:microsoft.com/office/officeart/2005/8/layout/orgChart1"/>
    <dgm:cxn modelId="{76486676-F2B1-48F9-8673-E6CB8D2DA08E}" type="presOf" srcId="{4A19B057-E013-4969-82EC-6652701506AA}" destId="{E8C105FC-C4C0-4467-BB30-6E52FECB3F01}" srcOrd="0" destOrd="0" presId="urn:microsoft.com/office/officeart/2005/8/layout/orgChart1"/>
    <dgm:cxn modelId="{9EA94D85-0F6D-41E7-A705-551B00EDDF39}" type="presOf" srcId="{B7029C80-17C5-4C67-B2F4-433051CCB23D}" destId="{3C7D1A86-9A3B-4F08-AB01-45CD95D14542}" srcOrd="0" destOrd="0" presId="urn:microsoft.com/office/officeart/2005/8/layout/orgChart1"/>
    <dgm:cxn modelId="{75D6A886-D2BD-4546-8E19-F91D5DF5D9D9}" type="presOf" srcId="{B41FFCE6-1553-4111-A4F5-15453D07BA79}" destId="{EED4BA23-3C19-4430-A4F6-CD8CB6C99D80}" srcOrd="0" destOrd="0" presId="urn:microsoft.com/office/officeart/2005/8/layout/orgChart1"/>
    <dgm:cxn modelId="{EB8D5C87-66B9-446D-B016-E10EC8572110}" type="presOf" srcId="{5655AE96-9B0E-40AB-A5DA-01558359BAD2}" destId="{4F4E2CA7-3550-41BD-9D00-08242E1699E3}" srcOrd="0" destOrd="0" presId="urn:microsoft.com/office/officeart/2005/8/layout/orgChart1"/>
    <dgm:cxn modelId="{BD04129B-F0B0-402D-9E03-F2081EB7277A}" type="presOf" srcId="{1430C2E5-CE49-4428-9A34-F34E563B9544}" destId="{E9D483D6-A47D-4DA1-ACC0-93E059E03ABB}" srcOrd="0" destOrd="0" presId="urn:microsoft.com/office/officeart/2005/8/layout/orgChart1"/>
    <dgm:cxn modelId="{AE66D0B1-8B99-433F-9766-E0B3D6479507}" srcId="{E11FFEB1-93D2-4961-B6AD-1943CE703B66}" destId="{9AF02511-D861-4835-A5D1-8834B29B81C7}" srcOrd="0" destOrd="0" parTransId="{1430C2E5-CE49-4428-9A34-F34E563B9544}" sibTransId="{854C6201-9235-454C-BC60-CE48791BECFA}"/>
    <dgm:cxn modelId="{6308E5BC-877C-4BF1-A47F-3E59E7E56E3D}" type="presOf" srcId="{E11FFEB1-93D2-4961-B6AD-1943CE703B66}" destId="{8BED3C5C-12E7-4FA0-9C67-4B87E0EDE3B2}" srcOrd="1" destOrd="0" presId="urn:microsoft.com/office/officeart/2005/8/layout/orgChart1"/>
    <dgm:cxn modelId="{CFB546C6-A420-4B91-8159-0D8C237F667F}" type="presOf" srcId="{75760B5D-38AB-43EE-9E3F-FF1480CF60E5}" destId="{D364CDD6-D4A5-4E44-B2D4-6A8116277365}" srcOrd="0" destOrd="0" presId="urn:microsoft.com/office/officeart/2005/8/layout/orgChart1"/>
    <dgm:cxn modelId="{0C65CFC9-33C7-4FE2-8746-FD53AE4611D8}" type="presOf" srcId="{9AF02511-D861-4835-A5D1-8834B29B81C7}" destId="{DCF581EF-0139-4CB3-B095-D9D3BFDA27C8}" srcOrd="0" destOrd="0" presId="urn:microsoft.com/office/officeart/2005/8/layout/orgChart1"/>
    <dgm:cxn modelId="{D61ED8DA-4900-46AB-A18D-5E0DD8614A31}" srcId="{5655AE96-9B0E-40AB-A5DA-01558359BAD2}" destId="{E11FFEB1-93D2-4961-B6AD-1943CE703B66}" srcOrd="0" destOrd="0" parTransId="{C7188E13-D1E9-4433-A527-6BD0209F0856}" sibTransId="{BBD98B3B-6410-42A0-9435-F1187B60A8DF}"/>
    <dgm:cxn modelId="{6FF00AE1-1E44-4BD6-92A2-F9027A9A07E2}" type="presOf" srcId="{E11FFEB1-93D2-4961-B6AD-1943CE703B66}" destId="{F3AB6FEE-D43E-444C-9187-EA9BC32E3DBE}" srcOrd="0" destOrd="0" presId="urn:microsoft.com/office/officeart/2005/8/layout/orgChart1"/>
    <dgm:cxn modelId="{56FB0DFE-E875-40E2-A194-4B030B60B155}" type="presOf" srcId="{79BB6CFB-2AF2-47A4-B101-1FEDBC108A2F}" destId="{A4FCF9BC-4349-4814-8F31-359D437C92CB}" srcOrd="0" destOrd="0" presId="urn:microsoft.com/office/officeart/2005/8/layout/orgChart1"/>
    <dgm:cxn modelId="{650FC9A1-E623-414D-8C05-1A3EADFED258}" type="presParOf" srcId="{4F4E2CA7-3550-41BD-9D00-08242E1699E3}" destId="{C9D285C5-FA48-4341-83DF-3189F2614C34}" srcOrd="0" destOrd="0" presId="urn:microsoft.com/office/officeart/2005/8/layout/orgChart1"/>
    <dgm:cxn modelId="{07C89AF5-C7B9-4A4F-B8F7-1891BD51FA9D}" type="presParOf" srcId="{C9D285C5-FA48-4341-83DF-3189F2614C34}" destId="{C0C881CC-1CBA-4CF8-B9DB-59EBFC7299C0}" srcOrd="0" destOrd="0" presId="urn:microsoft.com/office/officeart/2005/8/layout/orgChart1"/>
    <dgm:cxn modelId="{948996C3-4B43-4F6A-B53A-CC0CAEDE1920}" type="presParOf" srcId="{C0C881CC-1CBA-4CF8-B9DB-59EBFC7299C0}" destId="{F3AB6FEE-D43E-444C-9187-EA9BC32E3DBE}" srcOrd="0" destOrd="0" presId="urn:microsoft.com/office/officeart/2005/8/layout/orgChart1"/>
    <dgm:cxn modelId="{AE2FC187-CAAF-4A96-8C9A-BA5CBFB93592}" type="presParOf" srcId="{C0C881CC-1CBA-4CF8-B9DB-59EBFC7299C0}" destId="{8BED3C5C-12E7-4FA0-9C67-4B87E0EDE3B2}" srcOrd="1" destOrd="0" presId="urn:microsoft.com/office/officeart/2005/8/layout/orgChart1"/>
    <dgm:cxn modelId="{C0E1D910-5BE0-44AD-92D7-CAF791E7390C}" type="presParOf" srcId="{C9D285C5-FA48-4341-83DF-3189F2614C34}" destId="{B9223E73-5DC9-4BE7-AF72-AB667468686F}" srcOrd="1" destOrd="0" presId="urn:microsoft.com/office/officeart/2005/8/layout/orgChart1"/>
    <dgm:cxn modelId="{7380B90C-56DD-4025-AEFB-C507D0C93CD3}" type="presParOf" srcId="{B9223E73-5DC9-4BE7-AF72-AB667468686F}" destId="{E9D483D6-A47D-4DA1-ACC0-93E059E03ABB}" srcOrd="0" destOrd="0" presId="urn:microsoft.com/office/officeart/2005/8/layout/orgChart1"/>
    <dgm:cxn modelId="{4F77DA8D-62CF-42C0-912D-B45ADD765ADA}" type="presParOf" srcId="{B9223E73-5DC9-4BE7-AF72-AB667468686F}" destId="{21934C81-7391-4AED-A446-34CDC2D5C9A9}" srcOrd="1" destOrd="0" presId="urn:microsoft.com/office/officeart/2005/8/layout/orgChart1"/>
    <dgm:cxn modelId="{DB894202-DAA7-456F-B71A-39C040992C5F}" type="presParOf" srcId="{21934C81-7391-4AED-A446-34CDC2D5C9A9}" destId="{697B5BE6-47F7-4EEA-81F6-BDFA63AC6F9C}" srcOrd="0" destOrd="0" presId="urn:microsoft.com/office/officeart/2005/8/layout/orgChart1"/>
    <dgm:cxn modelId="{68B399DA-F7E7-47F8-B8ED-9F76F6682149}" type="presParOf" srcId="{697B5BE6-47F7-4EEA-81F6-BDFA63AC6F9C}" destId="{DCF581EF-0139-4CB3-B095-D9D3BFDA27C8}" srcOrd="0" destOrd="0" presId="urn:microsoft.com/office/officeart/2005/8/layout/orgChart1"/>
    <dgm:cxn modelId="{32611DF3-7129-4960-9B3A-D45652BABCA9}" type="presParOf" srcId="{697B5BE6-47F7-4EEA-81F6-BDFA63AC6F9C}" destId="{41258C3F-E261-4987-9A9F-615E731C5253}" srcOrd="1" destOrd="0" presId="urn:microsoft.com/office/officeart/2005/8/layout/orgChart1"/>
    <dgm:cxn modelId="{7338DC1A-3C14-438F-B5F8-B7A84418BCB3}" type="presParOf" srcId="{21934C81-7391-4AED-A446-34CDC2D5C9A9}" destId="{4B311BCB-3575-4ED3-A37E-A78C9C146E5E}" srcOrd="1" destOrd="0" presId="urn:microsoft.com/office/officeart/2005/8/layout/orgChart1"/>
    <dgm:cxn modelId="{823D3FE2-A5C9-4D94-AE83-45DF5BC0B84B}" type="presParOf" srcId="{21934C81-7391-4AED-A446-34CDC2D5C9A9}" destId="{D9828073-A0DA-44F9-BE78-2F5D10478F48}" srcOrd="2" destOrd="0" presId="urn:microsoft.com/office/officeart/2005/8/layout/orgChart1"/>
    <dgm:cxn modelId="{87720925-D315-4B65-B9DE-45A0A2ACCC97}" type="presParOf" srcId="{B9223E73-5DC9-4BE7-AF72-AB667468686F}" destId="{53812C77-5C03-4E56-9ECE-DD0C51D87B29}" srcOrd="2" destOrd="0" presId="urn:microsoft.com/office/officeart/2005/8/layout/orgChart1"/>
    <dgm:cxn modelId="{F5BC2B04-E9AC-48FB-8D19-035634B058FC}" type="presParOf" srcId="{B9223E73-5DC9-4BE7-AF72-AB667468686F}" destId="{83E308F0-5263-4433-A5FC-E7E97E89B295}" srcOrd="3" destOrd="0" presId="urn:microsoft.com/office/officeart/2005/8/layout/orgChart1"/>
    <dgm:cxn modelId="{A73CA4DC-DDBB-4917-BC31-16E1EB8D36E3}" type="presParOf" srcId="{83E308F0-5263-4433-A5FC-E7E97E89B295}" destId="{ADC1AC44-FC62-4B94-8D6C-C8449D4D1369}" srcOrd="0" destOrd="0" presId="urn:microsoft.com/office/officeart/2005/8/layout/orgChart1"/>
    <dgm:cxn modelId="{AE9648B5-56C5-428E-8F82-CA7B5251F6C6}" type="presParOf" srcId="{ADC1AC44-FC62-4B94-8D6C-C8449D4D1369}" destId="{EED4BA23-3C19-4430-A4F6-CD8CB6C99D80}" srcOrd="0" destOrd="0" presId="urn:microsoft.com/office/officeart/2005/8/layout/orgChart1"/>
    <dgm:cxn modelId="{00D07F49-BF98-4BF2-B3B3-CF0356087D3A}" type="presParOf" srcId="{ADC1AC44-FC62-4B94-8D6C-C8449D4D1369}" destId="{DBFDC182-AD9A-4790-A49D-041C2AD47D42}" srcOrd="1" destOrd="0" presId="urn:microsoft.com/office/officeart/2005/8/layout/orgChart1"/>
    <dgm:cxn modelId="{423E54F2-326C-4293-A706-2981F3749DBB}" type="presParOf" srcId="{83E308F0-5263-4433-A5FC-E7E97E89B295}" destId="{B0E45810-88DB-4B8F-9F9F-B0C0CA58CFB4}" srcOrd="1" destOrd="0" presId="urn:microsoft.com/office/officeart/2005/8/layout/orgChart1"/>
    <dgm:cxn modelId="{ABF2761B-F6A0-4672-9545-2A329CC15DCD}" type="presParOf" srcId="{83E308F0-5263-4433-A5FC-E7E97E89B295}" destId="{4BD65810-D46C-47DE-8455-10704A1D3C1B}" srcOrd="2" destOrd="0" presId="urn:microsoft.com/office/officeart/2005/8/layout/orgChart1"/>
    <dgm:cxn modelId="{B71A2849-D9CF-4185-8F61-FC5129433AEF}" type="presParOf" srcId="{B9223E73-5DC9-4BE7-AF72-AB667468686F}" destId="{D364CDD6-D4A5-4E44-B2D4-6A8116277365}" srcOrd="4" destOrd="0" presId="urn:microsoft.com/office/officeart/2005/8/layout/orgChart1"/>
    <dgm:cxn modelId="{077D1CAC-DB77-451C-8F99-5897CC504F57}" type="presParOf" srcId="{B9223E73-5DC9-4BE7-AF72-AB667468686F}" destId="{BEB7950A-74BE-4711-9C20-BCCD3B5F921D}" srcOrd="5" destOrd="0" presId="urn:microsoft.com/office/officeart/2005/8/layout/orgChart1"/>
    <dgm:cxn modelId="{F56CE1E7-DA77-41C9-8E3C-9B5B3442B71D}" type="presParOf" srcId="{BEB7950A-74BE-4711-9C20-BCCD3B5F921D}" destId="{E9DA6E1D-B07E-4B8C-AD99-360BCF3A0C8D}" srcOrd="0" destOrd="0" presId="urn:microsoft.com/office/officeart/2005/8/layout/orgChart1"/>
    <dgm:cxn modelId="{34673534-0F7F-4B8B-B078-B071A0D16F6A}" type="presParOf" srcId="{E9DA6E1D-B07E-4B8C-AD99-360BCF3A0C8D}" destId="{A4FCF9BC-4349-4814-8F31-359D437C92CB}" srcOrd="0" destOrd="0" presId="urn:microsoft.com/office/officeart/2005/8/layout/orgChart1"/>
    <dgm:cxn modelId="{37DE89E8-CB5F-4F34-9775-8DF120414ADD}" type="presParOf" srcId="{E9DA6E1D-B07E-4B8C-AD99-360BCF3A0C8D}" destId="{5501CD7F-7E06-4DFC-B8F3-33137350A7FB}" srcOrd="1" destOrd="0" presId="urn:microsoft.com/office/officeart/2005/8/layout/orgChart1"/>
    <dgm:cxn modelId="{2480DE33-EC40-4EA3-B1FA-99D9D6951318}" type="presParOf" srcId="{BEB7950A-74BE-4711-9C20-BCCD3B5F921D}" destId="{06D18786-C6AE-4826-A0AA-67F3EC651782}" srcOrd="1" destOrd="0" presId="urn:microsoft.com/office/officeart/2005/8/layout/orgChart1"/>
    <dgm:cxn modelId="{216A3A4C-3F33-4D59-9FD8-845DD76BB48C}" type="presParOf" srcId="{BEB7950A-74BE-4711-9C20-BCCD3B5F921D}" destId="{12A28271-BE21-4DB6-88AA-CA6C8D8894E4}" srcOrd="2" destOrd="0" presId="urn:microsoft.com/office/officeart/2005/8/layout/orgChart1"/>
    <dgm:cxn modelId="{C106F710-B05A-42B8-82FA-856134C944AB}" type="presParOf" srcId="{B9223E73-5DC9-4BE7-AF72-AB667468686F}" destId="{E8C105FC-C4C0-4467-BB30-6E52FECB3F01}" srcOrd="6" destOrd="0" presId="urn:microsoft.com/office/officeart/2005/8/layout/orgChart1"/>
    <dgm:cxn modelId="{9C441ACC-8344-4A79-B3A0-2F74E98F228D}" type="presParOf" srcId="{B9223E73-5DC9-4BE7-AF72-AB667468686F}" destId="{A8A04FEA-1FA4-4F37-9022-9667981ACFA8}" srcOrd="7" destOrd="0" presId="urn:microsoft.com/office/officeart/2005/8/layout/orgChart1"/>
    <dgm:cxn modelId="{F7AE166A-F8EE-43AA-91BB-5C97534A73DF}" type="presParOf" srcId="{A8A04FEA-1FA4-4F37-9022-9667981ACFA8}" destId="{5CB705B1-90E2-4CA4-A324-301E5BC82460}" srcOrd="0" destOrd="0" presId="urn:microsoft.com/office/officeart/2005/8/layout/orgChart1"/>
    <dgm:cxn modelId="{DEA02A0D-8BBF-4F7E-AB0F-D1AAFE48DDD8}" type="presParOf" srcId="{5CB705B1-90E2-4CA4-A324-301E5BC82460}" destId="{3C7D1A86-9A3B-4F08-AB01-45CD95D14542}" srcOrd="0" destOrd="0" presId="urn:microsoft.com/office/officeart/2005/8/layout/orgChart1"/>
    <dgm:cxn modelId="{029DCDE6-025F-4FA4-815E-187C057625B4}" type="presParOf" srcId="{5CB705B1-90E2-4CA4-A324-301E5BC82460}" destId="{34B7002C-F3D8-464C-84FB-615949DF946D}" srcOrd="1" destOrd="0" presId="urn:microsoft.com/office/officeart/2005/8/layout/orgChart1"/>
    <dgm:cxn modelId="{DB4E89F9-A2D3-474C-AA66-A69D1096D2F3}" type="presParOf" srcId="{A8A04FEA-1FA4-4F37-9022-9667981ACFA8}" destId="{E8BF19FB-711E-4B8B-A2A7-E55378E929D4}" srcOrd="1" destOrd="0" presId="urn:microsoft.com/office/officeart/2005/8/layout/orgChart1"/>
    <dgm:cxn modelId="{A0D02C1C-00C7-4CBD-9589-5B4C1B7E1750}" type="presParOf" srcId="{A8A04FEA-1FA4-4F37-9022-9667981ACFA8}" destId="{BEC249E2-F28A-4D1C-B3C6-E98948C2EE07}" srcOrd="2" destOrd="0" presId="urn:microsoft.com/office/officeart/2005/8/layout/orgChart1"/>
    <dgm:cxn modelId="{809F7CE1-75AB-42EE-9358-5556B7B0ECDF}" type="presParOf" srcId="{C9D285C5-FA48-4341-83DF-3189F2614C34}" destId="{9059103D-749C-43A6-AD66-3F6B04B4CB0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C105FC-C4C0-4467-BB30-6E52FECB3F01}">
      <dsp:nvSpPr>
        <dsp:cNvPr id="0" name=""/>
        <dsp:cNvSpPr/>
      </dsp:nvSpPr>
      <dsp:spPr>
        <a:xfrm>
          <a:off x="3672196" y="698349"/>
          <a:ext cx="208327" cy="35971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97126"/>
              </a:lnTo>
              <a:lnTo>
                <a:pt x="208327" y="3597126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64CDD6-D4A5-4E44-B2D4-6A8116277365}">
      <dsp:nvSpPr>
        <dsp:cNvPr id="0" name=""/>
        <dsp:cNvSpPr/>
      </dsp:nvSpPr>
      <dsp:spPr>
        <a:xfrm>
          <a:off x="3672196" y="698349"/>
          <a:ext cx="208327" cy="26110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1041"/>
              </a:lnTo>
              <a:lnTo>
                <a:pt x="208327" y="261104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812C77-5C03-4E56-9ECE-DD0C51D87B29}">
      <dsp:nvSpPr>
        <dsp:cNvPr id="0" name=""/>
        <dsp:cNvSpPr/>
      </dsp:nvSpPr>
      <dsp:spPr>
        <a:xfrm>
          <a:off x="3672196" y="698349"/>
          <a:ext cx="208327" cy="16249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4956"/>
              </a:lnTo>
              <a:lnTo>
                <a:pt x="208327" y="1624956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D483D6-A47D-4DA1-ACC0-93E059E03ABB}">
      <dsp:nvSpPr>
        <dsp:cNvPr id="0" name=""/>
        <dsp:cNvSpPr/>
      </dsp:nvSpPr>
      <dsp:spPr>
        <a:xfrm>
          <a:off x="3672196" y="698349"/>
          <a:ext cx="208327" cy="6388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8871"/>
              </a:lnTo>
              <a:lnTo>
                <a:pt x="208327" y="63887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AB6FEE-D43E-444C-9187-EA9BC32E3DBE}">
      <dsp:nvSpPr>
        <dsp:cNvPr id="0" name=""/>
        <dsp:cNvSpPr/>
      </dsp:nvSpPr>
      <dsp:spPr>
        <a:xfrm>
          <a:off x="3533311" y="3923"/>
          <a:ext cx="1388851" cy="6944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altLang="ru-RU" sz="1100" b="0" i="0" u="none" strike="noStrike" kern="1200" cap="none" normalizeH="0" baseline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</a:endParaRPr>
        </a:p>
      </dsp:txBody>
      <dsp:txXfrm>
        <a:off x="3533311" y="3923"/>
        <a:ext cx="1388851" cy="694425"/>
      </dsp:txXfrm>
    </dsp:sp>
    <dsp:sp modelId="{DCF581EF-0139-4CB3-B095-D9D3BFDA27C8}">
      <dsp:nvSpPr>
        <dsp:cNvPr id="0" name=""/>
        <dsp:cNvSpPr/>
      </dsp:nvSpPr>
      <dsp:spPr>
        <a:xfrm>
          <a:off x="3880524" y="990008"/>
          <a:ext cx="1388851" cy="6944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</a:rPr>
            <a:t>Личностная готовность </a:t>
          </a:r>
        </a:p>
      </dsp:txBody>
      <dsp:txXfrm>
        <a:off x="3880524" y="990008"/>
        <a:ext cx="1388851" cy="694425"/>
      </dsp:txXfrm>
    </dsp:sp>
    <dsp:sp modelId="{EED4BA23-3C19-4430-A4F6-CD8CB6C99D80}">
      <dsp:nvSpPr>
        <dsp:cNvPr id="0" name=""/>
        <dsp:cNvSpPr/>
      </dsp:nvSpPr>
      <dsp:spPr>
        <a:xfrm>
          <a:off x="3880524" y="1976093"/>
          <a:ext cx="1388851" cy="6944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</a:rPr>
            <a:t>Волевая готовность</a:t>
          </a:r>
        </a:p>
      </dsp:txBody>
      <dsp:txXfrm>
        <a:off x="3880524" y="1976093"/>
        <a:ext cx="1388851" cy="694425"/>
      </dsp:txXfrm>
    </dsp:sp>
    <dsp:sp modelId="{A4FCF9BC-4349-4814-8F31-359D437C92CB}">
      <dsp:nvSpPr>
        <dsp:cNvPr id="0" name=""/>
        <dsp:cNvSpPr/>
      </dsp:nvSpPr>
      <dsp:spPr>
        <a:xfrm>
          <a:off x="3880524" y="2962178"/>
          <a:ext cx="1388851" cy="6944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</a:rPr>
            <a:t> </a:t>
          </a:r>
          <a:r>
            <a:rPr kumimoji="0" lang="ru-RU" altLang="ru-RU" sz="11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</a:rPr>
            <a:t>Интеллектуальная готовность</a:t>
          </a:r>
        </a:p>
      </dsp:txBody>
      <dsp:txXfrm>
        <a:off x="3880524" y="2962178"/>
        <a:ext cx="1388851" cy="694425"/>
      </dsp:txXfrm>
    </dsp:sp>
    <dsp:sp modelId="{3C7D1A86-9A3B-4F08-AB01-45CD95D14542}">
      <dsp:nvSpPr>
        <dsp:cNvPr id="0" name=""/>
        <dsp:cNvSpPr/>
      </dsp:nvSpPr>
      <dsp:spPr>
        <a:xfrm>
          <a:off x="3880524" y="3948263"/>
          <a:ext cx="1388851" cy="6944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Мотивационная  готовность</a:t>
          </a:r>
        </a:p>
      </dsp:txBody>
      <dsp:txXfrm>
        <a:off x="3880524" y="3948263"/>
        <a:ext cx="1388851" cy="6944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8962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053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677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934051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4662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50296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7972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0930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887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9160933" cy="1600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914400" y="1828800"/>
            <a:ext cx="10261600" cy="36576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17DCC65-F83F-439D-976E-111A3FB32B2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6C7939C-EB73-4B66-91DD-35465AB58E7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03AE343C-98B4-4C41-8AB0-AF39FA7D22E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26A973F1-8105-498C-A320-48A78E36D9A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186534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634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554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861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365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996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645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88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152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6093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  <p:sldLayoutId id="2147483744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B1A3658-598E-43A7-BBB8-3BB0A3E4AF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1494845"/>
            <a:ext cx="9676338" cy="40154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собрание:</a:t>
            </a:r>
            <a:b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«Адаптация первоклассника </a:t>
            </a:r>
            <a:r>
              <a:rPr lang="ru-RU" sz="6600">
                <a:latin typeface="Times New Roman" panose="02020603050405020304" pitchFamily="18" charset="0"/>
                <a:cs typeface="Times New Roman" panose="02020603050405020304" pitchFamily="18" charset="0"/>
              </a:rPr>
              <a:t>в школе»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959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66F0699-3E1C-4784-8EED-7501D8A48A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899" y="68431"/>
            <a:ext cx="9052759" cy="6789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10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A7B8BBF-FD3F-4247-B7BA-27BE4C6E15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3501" y="-118848"/>
            <a:ext cx="9302464" cy="6976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709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D51BE15-4BB3-46FD-B4EE-62B09455F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1487" y="-56231"/>
            <a:ext cx="9293949" cy="697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7869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BCEDCFF0-D4C1-B101-144A-D3446FD19E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601566"/>
              </p:ext>
            </p:extLst>
          </p:nvPr>
        </p:nvGraphicFramePr>
        <p:xfrm>
          <a:off x="389569" y="1206721"/>
          <a:ext cx="11422117" cy="5562399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3777651">
                  <a:extLst>
                    <a:ext uri="{9D8B030D-6E8A-4147-A177-3AD203B41FA5}">
                      <a16:colId xmlns:a16="http://schemas.microsoft.com/office/drawing/2014/main" val="4140688059"/>
                    </a:ext>
                  </a:extLst>
                </a:gridCol>
                <a:gridCol w="3778711">
                  <a:extLst>
                    <a:ext uri="{9D8B030D-6E8A-4147-A177-3AD203B41FA5}">
                      <a16:colId xmlns:a16="http://schemas.microsoft.com/office/drawing/2014/main" val="1505398900"/>
                    </a:ext>
                  </a:extLst>
                </a:gridCol>
                <a:gridCol w="3865755">
                  <a:extLst>
                    <a:ext uri="{9D8B030D-6E8A-4147-A177-3AD203B41FA5}">
                      <a16:colId xmlns:a16="http://schemas.microsoft.com/office/drawing/2014/main" val="1596286703"/>
                    </a:ext>
                  </a:extLst>
                </a:gridCol>
              </a:tblGrid>
              <a:tr h="2732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FFFF"/>
                          </a:solidFill>
                          <a:effectLst/>
                        </a:rPr>
                        <a:t>Зона адаптации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FFFF"/>
                          </a:solidFill>
                          <a:effectLst/>
                        </a:rPr>
                        <a:t>Зона неполной адаптации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FFFF"/>
                          </a:solidFill>
                          <a:effectLst/>
                        </a:rPr>
                        <a:t>Зона дезадаптации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6734807"/>
                  </a:ext>
                </a:extLst>
              </a:tr>
              <a:tr h="513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effectLst/>
                        </a:rPr>
                        <a:t>- Активно работают на уроках;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effectLst/>
                        </a:rPr>
                        <a:t>- Часто отвечают правильно -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effectLst/>
                        </a:rPr>
                        <a:t>- Правильное, безошибочное выполнение всех школьных заданий, единичные ошибки;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effectLst/>
                        </a:rPr>
                        <a:t>- Усидчивые, добросовестно выполняет все требования учителя;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effectLst/>
                        </a:rPr>
                        <a:t>﻿﻿- Высокая игровая активность;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effectLst/>
                        </a:rPr>
                        <a:t>- Общительный, легко вступает в контакт с детьми.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effectLst/>
                        </a:rPr>
                        <a:t>- Проявляет дружелюбие по отношению к учителю, стремиться понравиться ему, после урока часто подходит к нему, общается с ним.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effectLst/>
                        </a:rPr>
                        <a:t>- Спокойное эмоциональное состояние.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effectLst/>
                        </a:rPr>
                        <a:t>- Учебная активность на уроке носит кратковременный характер, часто отвлекается, не слышит.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effectLst/>
                        </a:rPr>
                        <a:t>- Плохое усвоение материала по одному из основных предметов.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effectLst/>
                        </a:rPr>
                        <a:t>- Часто наблюдается скованность в движениях, позе, напряженность в ответах.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effectLst/>
                        </a:rPr>
                        <a:t>Предпочитает спокойные игры.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effectLst/>
                        </a:rPr>
                        <a:t>- </a:t>
                      </a:r>
                      <a:r>
                        <a:rPr lang="ru-RU" sz="1400" b="1" err="1">
                          <a:solidFill>
                            <a:srgbClr val="FFFFFF"/>
                          </a:solidFill>
                          <a:effectLst/>
                        </a:rPr>
                        <a:t>Малоинициативен</a:t>
                      </a:r>
                      <a:r>
                        <a:rPr lang="ru-RU" sz="1400" b="1" dirty="0">
                          <a:solidFill>
                            <a:srgbClr val="FFFFFF"/>
                          </a:solidFill>
                          <a:effectLst/>
                        </a:rPr>
                        <a:t>, но легко вступает в контакт, когда к нему обратятся дети.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effectLst/>
                        </a:rPr>
                        <a:t>- Эпизодическое появление сниженного настроения.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effectLst/>
                        </a:rPr>
                        <a:t>- Старательно выполняет требования учителя, старается обращаться за помощью к одноклассникам.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effectLst/>
                        </a:rPr>
                        <a:t>- Частые ошибки, неаккуратное выполнение заданий, много исправлений и зачеркиваний.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effectLst/>
                        </a:rPr>
                        <a:t>- Пассивен на уроке, не отвечает у доски, переписывает с доски готовое.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effectLst/>
                        </a:rPr>
                        <a:t>- Не выполняет требований учителя, большую часть урока занимается посторонними делами (преобладают игровые интересы).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effectLst/>
                        </a:rPr>
                        <a:t>- Часто нарушает нормы поведения, мешает другим детям играть, кричит,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effectLst/>
                        </a:rPr>
                        <a:t>бегает.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effectLst/>
                        </a:rPr>
                        <a:t>- Замкнут, изолирован от других детей, предпочитает находиться один, другие дети к нему равнодушны.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effectLst/>
                        </a:rPr>
                        <a:t>- Общение с учителем приводит к отрицательным эмоциям, плачет при малейшем замечании.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effectLst/>
                        </a:rPr>
                        <a:t>- Отдельные депрессивные проявления слез без причин, агрессивные реакции.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585010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CBAFC5D-ECAD-88E7-3805-2CDE91E0BBB3}"/>
              </a:ext>
            </a:extLst>
          </p:cNvPr>
          <p:cNvSpPr txBox="1"/>
          <p:nvPr/>
        </p:nvSpPr>
        <p:spPr>
          <a:xfrm>
            <a:off x="4724400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4CC442-B53B-FA86-9E22-53BD2BF40EE3}"/>
              </a:ext>
            </a:extLst>
          </p:cNvPr>
          <p:cNvSpPr txBox="1"/>
          <p:nvPr/>
        </p:nvSpPr>
        <p:spPr>
          <a:xfrm>
            <a:off x="511097" y="325243"/>
            <a:ext cx="11002536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000" b="1" dirty="0"/>
              <a:t>Зоны адаптации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7976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7C30F8-C43A-8B10-C00D-5C4F964D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667" y="568475"/>
            <a:ext cx="11275620" cy="1507067"/>
          </a:xfrm>
        </p:spPr>
        <p:txBody>
          <a:bodyPr/>
          <a:lstStyle/>
          <a:p>
            <a:pPr algn="just"/>
            <a:r>
              <a:rPr lang="ru-RU" sz="2000" dirty="0">
                <a:latin typeface="Times New Roman"/>
                <a:cs typeface="Times New Roman"/>
              </a:rPr>
              <a:t>В 2023-2024 году диагностическая программа по исследованию адаптации первоклассников была составлена на основе следующих методик:</a:t>
            </a:r>
            <a:endParaRPr lang="ru-RU" sz="2000"/>
          </a:p>
          <a:p>
            <a:endParaRPr lang="ru-RU" dirty="0">
              <a:latin typeface="Century Gothic" panose="020B0502020202020204"/>
              <a:cs typeface="Times New Roman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DB46E3-EC3B-DDB1-2786-5ACCCE75AA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11067802" cy="3615267"/>
          </a:xfrm>
        </p:spPr>
        <p:txBody>
          <a:bodyPr/>
          <a:lstStyle/>
          <a:p>
            <a:pPr algn="just"/>
            <a:endParaRPr lang="ru-RU" sz="1200" dirty="0">
              <a:latin typeface="Times New Roman"/>
              <a:cs typeface="Times New Roman"/>
            </a:endParaRPr>
          </a:p>
          <a:p>
            <a:pPr>
              <a:buClr>
                <a:srgbClr val="FFFFFF"/>
              </a:buClr>
            </a:pPr>
            <a:r>
              <a:rPr lang="ru-RU" sz="2400" dirty="0">
                <a:latin typeface="Times New Roman"/>
                <a:cs typeface="Times New Roman"/>
              </a:rPr>
              <a:t>Анкета «Оценка школьной мотивации» (автор Н. </a:t>
            </a:r>
            <a:r>
              <a:rPr lang="ru-RU" sz="2400" dirty="0" err="1">
                <a:latin typeface="Times New Roman"/>
                <a:cs typeface="Times New Roman"/>
              </a:rPr>
              <a:t>Лусканова</a:t>
            </a:r>
            <a:r>
              <a:rPr lang="ru-RU" sz="2400" dirty="0">
                <a:latin typeface="Times New Roman"/>
                <a:cs typeface="Times New Roman"/>
              </a:rPr>
              <a:t>):</a:t>
            </a:r>
            <a:endParaRPr lang="ru-RU" sz="2400" dirty="0"/>
          </a:p>
          <a:p>
            <a:pPr>
              <a:buClr>
                <a:srgbClr val="FFFFFF"/>
              </a:buClr>
            </a:pPr>
            <a:r>
              <a:rPr lang="ru-RU" sz="2400" dirty="0">
                <a:latin typeface="Times New Roman"/>
                <a:cs typeface="Times New Roman"/>
              </a:rPr>
              <a:t>Методика «Выявление школьной тревожности у детей» (автор Е.Р. Гореловой)</a:t>
            </a:r>
            <a:endParaRPr lang="ru-RU" sz="2400" dirty="0"/>
          </a:p>
          <a:p>
            <a:pPr>
              <a:buClr>
                <a:srgbClr val="FFFFFF"/>
              </a:buClr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16159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4E11138-1035-4A86-861F-079EBE2B8F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1" y="2806809"/>
            <a:ext cx="10503273" cy="319642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/>
              <a:t>Высокий уровень школьной мотивации,</a:t>
            </a:r>
            <a:r>
              <a:rPr lang="ru-RU" dirty="0"/>
              <a:t> учебной активности. У детей в наличии познавательный мотив, желание наиболее успешно выполнять все школьные требования. Учащиеся четко выполняют указания учителя, старательные и ответственные.</a:t>
            </a:r>
          </a:p>
          <a:p>
            <a:pPr marL="0" indent="0">
              <a:buNone/>
            </a:pPr>
            <a:r>
              <a:rPr lang="ru-RU" b="1" dirty="0"/>
              <a:t>Хорошая школьная мотивация. </a:t>
            </a:r>
            <a:r>
              <a:rPr lang="ru-RU" dirty="0"/>
              <a:t>Дети успешно справляются с учебной деятельностью. Подобный уровень мотивации является нормой.</a:t>
            </a:r>
          </a:p>
          <a:p>
            <a:pPr marL="0" indent="0">
              <a:buNone/>
            </a:pPr>
            <a:r>
              <a:rPr lang="ru-RU" b="1" dirty="0"/>
              <a:t>Положительное отношение к школе. </a:t>
            </a:r>
            <a:r>
              <a:rPr lang="ru-RU" dirty="0"/>
              <a:t>Дети достаточно благополучно чувствуют себя в школе, но зачастую ходят в школу, чтобы общаться с друзьями, учителем. Им нравиться чувствовать себя учеником. Познавательные мотивы у таких детей сформированы в меньшей мере.</a:t>
            </a:r>
          </a:p>
          <a:p>
            <a:pPr marL="0" indent="0">
              <a:buNone/>
            </a:pPr>
            <a:r>
              <a:rPr lang="ru-RU" b="1" dirty="0"/>
              <a:t>Низкая школьная мотивация. </a:t>
            </a:r>
            <a:r>
              <a:rPr lang="ru-RU" dirty="0"/>
              <a:t>Дети на уроке часто занимаются посторонними делами, играми. У таких детей затруднения в учебной деятельности. Находятся в состоянии нестойкой адаптации к школе.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CD49024-C22E-43B5-8677-001FAB2C6B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523" y="349790"/>
            <a:ext cx="9740347" cy="224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8773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2CEB3C5-7D5A-437B-A0CA-B5E6F98EE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1" y="2504662"/>
            <a:ext cx="10415809" cy="3673501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Низкий уровень  </a:t>
            </a:r>
            <a:r>
              <a:rPr lang="ru-RU" dirty="0"/>
              <a:t>– это  свидетельствует о нормальной адаптации обучающихся.</a:t>
            </a:r>
          </a:p>
          <a:p>
            <a:pPr marL="0" indent="0">
              <a:buNone/>
            </a:pPr>
            <a:r>
              <a:rPr lang="ru-RU" b="1" dirty="0"/>
              <a:t>Средний уровень </a:t>
            </a:r>
            <a:r>
              <a:rPr lang="ru-RU" dirty="0"/>
              <a:t>-при осложнении ситуации или появления дополнительных трудностей возможно появление тревоги, беспокойства, ощущение напряжения, эмоционального дискомфорта. </a:t>
            </a:r>
          </a:p>
          <a:p>
            <a:pPr marL="0" indent="0">
              <a:buNone/>
            </a:pPr>
            <a:r>
              <a:rPr lang="ru-RU" b="1" dirty="0"/>
              <a:t>Высокий уровень </a:t>
            </a:r>
            <a:r>
              <a:rPr lang="ru-RU" dirty="0"/>
              <a:t>-Школьная тревожность тесно связана с мотивацией учения, успешности обучения, социальными отношениями со сверстниками. Тревога как состояние оказывает в основном отрицательное, </a:t>
            </a:r>
            <a:r>
              <a:rPr lang="ru-RU" dirty="0" err="1"/>
              <a:t>дезорганизующие</a:t>
            </a:r>
            <a:r>
              <a:rPr lang="ru-RU" dirty="0"/>
              <a:t> влияние на результаты деятельности детей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3FEB4EE-7650-47CC-A883-57AEB699F8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018" y="679836"/>
            <a:ext cx="10584547" cy="182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9993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182B4927-4384-42BE-B1E5-4DFB842B8C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8497" y="1152939"/>
            <a:ext cx="10479819" cy="2775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6899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F6D5AE-C8C9-61C9-2291-22FF044A0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-114356"/>
            <a:ext cx="10671958" cy="1507067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/>
                <a:cs typeface="Times New Roman"/>
              </a:rPr>
              <a:t>Памятка: Правила работы с тревожными детьми:</a:t>
            </a:r>
            <a:endParaRPr lang="ru-RU" sz="2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54C26A-B5E2-DB8A-2E8C-D7720B0857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35" y="1398320"/>
            <a:ext cx="11117283" cy="4624669"/>
          </a:xfrm>
        </p:spPr>
        <p:txBody>
          <a:bodyPr vert="horz" lIns="91440" tIns="45720" rIns="91440" bIns="45720" rtlCol="0" anchor="ctr">
            <a:noAutofit/>
          </a:bodyPr>
          <a:lstStyle/>
          <a:p>
            <a:endParaRPr lang="ru-RU" sz="1800" b="1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buClr>
                <a:srgbClr val="FFFFFF"/>
              </a:buClr>
            </a:pPr>
            <a:r>
              <a:rPr lang="ru-RU" sz="1800" dirty="0">
                <a:solidFill>
                  <a:schemeClr val="tx1"/>
                </a:solidFill>
                <a:latin typeface="Times New Roman"/>
                <a:cs typeface="Times New Roman"/>
              </a:rPr>
              <a:t>1. Избегайте состязаний и каких-либо видов работ на скорость.</a:t>
            </a:r>
            <a:endParaRPr lang="ru-RU" sz="1800">
              <a:solidFill>
                <a:schemeClr val="tx1"/>
              </a:solidFill>
            </a:endParaRPr>
          </a:p>
          <a:p>
            <a:pPr>
              <a:buClr>
                <a:srgbClr val="FFFFFF"/>
              </a:buClr>
            </a:pPr>
            <a:r>
              <a:rPr lang="ru-RU" sz="1800" dirty="0">
                <a:solidFill>
                  <a:schemeClr val="tx1"/>
                </a:solidFill>
                <a:latin typeface="Times New Roman"/>
                <a:cs typeface="Times New Roman"/>
              </a:rPr>
              <a:t>2. Не сравнивайте ребенка с окружающими.</a:t>
            </a:r>
            <a:endParaRPr lang="ru-RU" sz="1800">
              <a:solidFill>
                <a:schemeClr val="tx1"/>
              </a:solidFill>
            </a:endParaRPr>
          </a:p>
          <a:p>
            <a:pPr>
              <a:buClr>
                <a:srgbClr val="FFFFFF"/>
              </a:buClr>
            </a:pPr>
            <a:r>
              <a:rPr lang="ru-RU" sz="1800" dirty="0">
                <a:solidFill>
                  <a:schemeClr val="tx1"/>
                </a:solidFill>
                <a:latin typeface="Times New Roman"/>
                <a:cs typeface="Times New Roman"/>
              </a:rPr>
              <a:t>3.  Чаще используйте телесный контакт, упражнения на релаксацию.</a:t>
            </a:r>
            <a:endParaRPr lang="ru-RU" sz="1800">
              <a:solidFill>
                <a:schemeClr val="tx1"/>
              </a:solidFill>
            </a:endParaRPr>
          </a:p>
          <a:p>
            <a:pPr>
              <a:buClr>
                <a:srgbClr val="FFFFFF"/>
              </a:buClr>
            </a:pPr>
            <a:r>
              <a:rPr lang="ru-RU" sz="1800" dirty="0">
                <a:solidFill>
                  <a:schemeClr val="tx1"/>
                </a:solidFill>
                <a:latin typeface="Times New Roman"/>
                <a:cs typeface="Times New Roman"/>
              </a:rPr>
              <a:t>4.  Способствуйте повышению самооценки ребенка, чаще хвалите его, но так, чтобы он знал за что.</a:t>
            </a:r>
            <a:endParaRPr lang="ru-RU" sz="1800">
              <a:solidFill>
                <a:schemeClr val="tx1"/>
              </a:solidFill>
            </a:endParaRPr>
          </a:p>
          <a:p>
            <a:pPr>
              <a:buClr>
                <a:srgbClr val="FFFFFF"/>
              </a:buClr>
            </a:pPr>
            <a:r>
              <a:rPr lang="ru-RU" sz="1800" dirty="0">
                <a:solidFill>
                  <a:schemeClr val="tx1"/>
                </a:solidFill>
                <a:latin typeface="Times New Roman"/>
                <a:cs typeface="Times New Roman"/>
              </a:rPr>
              <a:t>5. Чаще обращайтесь к нему по имени.</a:t>
            </a:r>
            <a:endParaRPr lang="ru-RU" sz="1800">
              <a:solidFill>
                <a:schemeClr val="tx1"/>
              </a:solidFill>
            </a:endParaRPr>
          </a:p>
          <a:p>
            <a:pPr>
              <a:buClr>
                <a:srgbClr val="FFFFFF"/>
              </a:buClr>
            </a:pPr>
            <a:r>
              <a:rPr lang="ru-RU" sz="1800" dirty="0">
                <a:solidFill>
                  <a:schemeClr val="tx1"/>
                </a:solidFill>
                <a:latin typeface="Times New Roman"/>
                <a:cs typeface="Times New Roman"/>
              </a:rPr>
              <a:t>6. Демонстрируйте образцы уверенного поведения, будьте во всем примером ребенку.</a:t>
            </a:r>
            <a:endParaRPr lang="ru-RU" sz="1800">
              <a:solidFill>
                <a:schemeClr val="tx1"/>
              </a:solidFill>
            </a:endParaRPr>
          </a:p>
          <a:p>
            <a:pPr>
              <a:buClr>
                <a:srgbClr val="FFFFFF"/>
              </a:buClr>
            </a:pPr>
            <a:r>
              <a:rPr lang="ru-RU" sz="1800" dirty="0">
                <a:solidFill>
                  <a:schemeClr val="tx1"/>
                </a:solidFill>
                <a:latin typeface="Times New Roman"/>
                <a:cs typeface="Times New Roman"/>
              </a:rPr>
              <a:t>7. Не предъявляйте к нему завышенных требований.</a:t>
            </a:r>
            <a:endParaRPr lang="ru-RU" sz="1800">
              <a:solidFill>
                <a:schemeClr val="tx1"/>
              </a:solidFill>
            </a:endParaRPr>
          </a:p>
          <a:p>
            <a:pPr>
              <a:buClr>
                <a:srgbClr val="FFFFFF"/>
              </a:buClr>
            </a:pPr>
            <a:r>
              <a:rPr lang="ru-RU" sz="1800" dirty="0">
                <a:solidFill>
                  <a:schemeClr val="tx1"/>
                </a:solidFill>
                <a:latin typeface="Times New Roman"/>
                <a:cs typeface="Times New Roman"/>
              </a:rPr>
              <a:t>8. Будьте последовательны в воспитании ребенка.</a:t>
            </a:r>
            <a:endParaRPr lang="ru-RU" sz="1800">
              <a:solidFill>
                <a:schemeClr val="tx1"/>
              </a:solidFill>
            </a:endParaRPr>
          </a:p>
          <a:p>
            <a:pPr>
              <a:buClr>
                <a:srgbClr val="FFFFFF"/>
              </a:buClr>
            </a:pPr>
            <a:r>
              <a:rPr lang="ru-RU" sz="1800" dirty="0">
                <a:solidFill>
                  <a:schemeClr val="tx1"/>
                </a:solidFill>
                <a:latin typeface="Times New Roman"/>
                <a:cs typeface="Times New Roman"/>
              </a:rPr>
              <a:t>9. Старайтесь делать ему как можно меньше замечаний.</a:t>
            </a:r>
            <a:endParaRPr lang="ru-RU" sz="1800">
              <a:solidFill>
                <a:schemeClr val="tx1"/>
              </a:solidFill>
            </a:endParaRPr>
          </a:p>
          <a:p>
            <a:pPr>
              <a:buClr>
                <a:srgbClr val="FFFFFF"/>
              </a:buClr>
            </a:pPr>
            <a:r>
              <a:rPr lang="ru-RU" sz="1800" dirty="0">
                <a:solidFill>
                  <a:schemeClr val="tx1"/>
                </a:solidFill>
                <a:latin typeface="Times New Roman"/>
                <a:cs typeface="Times New Roman"/>
              </a:rPr>
              <a:t>10. Используйте наказание лишь в крайних случаях.</a:t>
            </a:r>
            <a:endParaRPr lang="ru-RU" sz="1800">
              <a:solidFill>
                <a:schemeClr val="tx1"/>
              </a:solidFill>
            </a:endParaRPr>
          </a:p>
          <a:p>
            <a:pPr marL="0" indent="0" algn="just">
              <a:buClr>
                <a:srgbClr val="FFFFFF"/>
              </a:buClr>
              <a:buNone/>
            </a:pPr>
            <a:r>
              <a:rPr lang="ru-RU" sz="1800" dirty="0">
                <a:solidFill>
                  <a:schemeClr val="tx1"/>
                </a:solidFill>
                <a:latin typeface="Times New Roman"/>
                <a:cs typeface="Times New Roman"/>
              </a:rPr>
              <a:t>Если по каким-либо объективным причинам ребенку трудно выполнять учебные поручения и задания, выберите для него менее трудные задания, чтобы занятия приносили ему радость и он не чувствовал себя ущемленным, при этом ненавязчиво помогайте выполнять сложные и трудные для него задания. Старайтесь заниматься с ребенком на предельной для него трудности, развивайте его «зону ближайшего развития».</a:t>
            </a:r>
            <a:endParaRPr lang="ru-RU" sz="1800" dirty="0">
              <a:solidFill>
                <a:schemeClr val="tx1"/>
              </a:solidFill>
            </a:endParaRPr>
          </a:p>
          <a:p>
            <a:pPr>
              <a:buClr>
                <a:srgbClr val="FFFFFF"/>
              </a:buClr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65283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FC8FF-78F3-494D-8765-D27615E62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3BD66D42-6440-4028-A75E-42B623FB6E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2150" y="121256"/>
            <a:ext cx="11473732" cy="673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043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7EF521-B40B-4B18-9640-B26814F10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6CD578A8-909A-469F-BA5D-7F9E71D029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86260"/>
            <a:ext cx="10058400" cy="6685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5950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A5AD96-F960-45A2-9ACC-D0D07F8E9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4414" y="544664"/>
            <a:ext cx="8534400" cy="9055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 результатах обследования устной речи обучающихся в 1 Г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0E9EE3-80CB-4415-8604-6473DE028B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1" y="1598212"/>
            <a:ext cx="10757715" cy="471512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1 Г – 29 учащихся.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Прошли – </a:t>
            </a:r>
            <a:r>
              <a:rPr lang="ru-RU" b="1" dirty="0"/>
              <a:t>27 детей</a:t>
            </a:r>
            <a:r>
              <a:rPr lang="ru-RU" dirty="0"/>
              <a:t>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Речевое развитие соответствует норме – </a:t>
            </a:r>
            <a:r>
              <a:rPr lang="ru-RU" b="1" dirty="0"/>
              <a:t>6 детей</a:t>
            </a:r>
            <a:r>
              <a:rPr lang="ru-RU" dirty="0"/>
              <a:t>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Речевые нарушения (звукопроизношение) – </a:t>
            </a:r>
            <a:r>
              <a:rPr lang="ru-RU" b="1" dirty="0"/>
              <a:t>14 детей</a:t>
            </a:r>
            <a:r>
              <a:rPr lang="ru-RU" dirty="0"/>
              <a:t>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Недостаточный уровень фонематического слуха. Замена гласных звуков (петь-пить), замена согласных по их глухости-звонкости или твердости-мягкости (тень-день, кон-конь) могут менять смысл слова целиком. – </a:t>
            </a:r>
            <a:r>
              <a:rPr lang="ru-RU" b="1" dirty="0"/>
              <a:t>7 детей.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Нуждаются в логопедической помощи -</a:t>
            </a:r>
            <a:r>
              <a:rPr lang="ru-RU" b="1" dirty="0"/>
              <a:t>21 обучающихся.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/>
              <a:t>Группа риска по усвоению программы по русскому языку – 15 детей.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/>
              <a:t>В школьный </a:t>
            </a:r>
            <a:r>
              <a:rPr lang="ru-RU" b="1" dirty="0" err="1"/>
              <a:t>логопункт</a:t>
            </a:r>
            <a:r>
              <a:rPr lang="ru-RU" b="1" dirty="0"/>
              <a:t> зачисляются дети со статусом ОВЗ (основание: заключение и рекомендации ТПМПК - это территориальная психолого-медико-педагогическая комиссия.).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64520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3FF3CA-5E69-414A-B8D1-1238D128D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3923" y="1494845"/>
            <a:ext cx="4309607" cy="445273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Внеурочные кружки: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Разговоры о важном (понедельник).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Функциональная грамотность ( вторник).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Орлята РОССИИ ( четверг).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82B73A-74B6-42DC-BD81-EBC3DA9F7D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654" y="1568396"/>
            <a:ext cx="4081272" cy="46177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/>
              <a:t>Учебная нагрузка:</a:t>
            </a:r>
          </a:p>
          <a:p>
            <a:pPr marL="0" indent="0">
              <a:buNone/>
            </a:pPr>
            <a:r>
              <a:rPr lang="ru-RU" dirty="0"/>
              <a:t>1.Русский язык (Письмо) – 5 ч.</a:t>
            </a:r>
          </a:p>
          <a:p>
            <a:pPr marL="0" indent="0">
              <a:buNone/>
            </a:pPr>
            <a:r>
              <a:rPr lang="ru-RU" dirty="0"/>
              <a:t>2. Математика – 5 ч.</a:t>
            </a:r>
          </a:p>
          <a:p>
            <a:pPr marL="0" indent="0">
              <a:buNone/>
            </a:pPr>
            <a:r>
              <a:rPr lang="ru-RU" dirty="0"/>
              <a:t>3. Литературное чтение (Азбука) – 4 ч.</a:t>
            </a:r>
          </a:p>
          <a:p>
            <a:pPr marL="0" indent="0">
              <a:buNone/>
            </a:pPr>
            <a:r>
              <a:rPr lang="ru-RU" dirty="0"/>
              <a:t>4. Окружающий мир – 2 ч.</a:t>
            </a:r>
          </a:p>
          <a:p>
            <a:pPr marL="0" indent="0">
              <a:buNone/>
            </a:pPr>
            <a:r>
              <a:rPr lang="ru-RU" dirty="0"/>
              <a:t>5. Физкультура – 2 ч.</a:t>
            </a:r>
            <a:br>
              <a:rPr lang="ru-RU" dirty="0"/>
            </a:br>
            <a:r>
              <a:rPr lang="ru-RU" dirty="0"/>
              <a:t>6. Технология – 1 ч.</a:t>
            </a:r>
          </a:p>
          <a:p>
            <a:pPr marL="0" indent="0">
              <a:buNone/>
            </a:pPr>
            <a:r>
              <a:rPr lang="ru-RU" dirty="0"/>
              <a:t>7. Музыка – 1 ч.</a:t>
            </a:r>
          </a:p>
          <a:p>
            <a:pPr marL="0" indent="0">
              <a:buNone/>
            </a:pPr>
            <a:r>
              <a:rPr lang="ru-RU" dirty="0"/>
              <a:t>8. Изо- 1 ч.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40285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090D75-7734-41F0-A5B3-52641E3BC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6A9A88-8135-418E-8416-21539F6355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7A2DD34-D0EE-4FB0-818B-A838B65E5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2" y="87828"/>
            <a:ext cx="10441202" cy="6631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3152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23D6EE5-479E-42F1-9E8C-E38DAFA0E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10384004" cy="52061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!</a:t>
            </a:r>
          </a:p>
        </p:txBody>
      </p:sp>
    </p:spTree>
    <p:extLst>
      <p:ext uri="{BB962C8B-B14F-4D97-AF65-F5344CB8AC3E}">
        <p14:creationId xmlns:p14="http://schemas.microsoft.com/office/powerpoint/2010/main" val="3080967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5C115C5-085C-4A44-B61F-05473551C6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9044" y="244503"/>
            <a:ext cx="8491992" cy="636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729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BB184995-E48F-4ADF-8E33-E952FA4CA5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47850" y="277813"/>
            <a:ext cx="836295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i="1" dirty="0">
                <a:solidFill>
                  <a:srgbClr val="33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Трудности, которые возникают у первоклассников.</a:t>
            </a:r>
            <a:endParaRPr lang="ru-RU" sz="4000" i="1" dirty="0">
              <a:solidFill>
                <a:srgbClr val="3366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968279DF-ECB9-487A-8F2A-B7DB5C35DD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981200" y="1989138"/>
            <a:ext cx="8229600" cy="44640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altLang="ru-RU" sz="2800" dirty="0"/>
              <a:t>В первые дни, недели посещения школы снижается сопротивляемость организма, могут нарушаться сон, аппетит, повышается температура.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dirty="0"/>
              <a:t>Первоклассники отвлекаются, быстро утомляются, возбудимы, эмоциональны, впечатлительны.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dirty="0"/>
              <a:t>Поведение нередко отличается неорганизованностью, несобранностью, недисциплинированностью.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dirty="0"/>
              <a:t>  Для детей характерна высокая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800" dirty="0"/>
              <a:t>       утомляемость</a:t>
            </a:r>
          </a:p>
        </p:txBody>
      </p:sp>
      <p:pic>
        <p:nvPicPr>
          <p:cNvPr id="184324" name="Picture 4" descr="MCj03981530000[1]">
            <a:extLst>
              <a:ext uri="{FF2B5EF4-FFF2-40B4-BE49-F238E27FC236}">
                <a16:creationId xmlns:a16="http://schemas.microsoft.com/office/drawing/2014/main" id="{AB6A6AAD-BB0F-4A3A-8CAD-AFE118AE6F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3925" y="5265738"/>
            <a:ext cx="1873250" cy="159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5" name="Rectangle 2">
            <a:extLst>
              <a:ext uri="{FF2B5EF4-FFF2-40B4-BE49-F238E27FC236}">
                <a16:creationId xmlns:a16="http://schemas.microsoft.com/office/drawing/2014/main" id="{7EFC61C0-4B76-4017-81BB-C284517953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8213" y="0"/>
            <a:ext cx="6870700" cy="1600200"/>
          </a:xfrm>
        </p:spPr>
        <p:txBody>
          <a:bodyPr/>
          <a:lstStyle/>
          <a:p>
            <a:pPr eaLnBrk="1" hangingPunct="1"/>
            <a:endParaRPr lang="ru-RU" altLang="ru-RU"/>
          </a:p>
        </p:txBody>
      </p:sp>
      <p:grpSp>
        <p:nvGrpSpPr>
          <p:cNvPr id="2" name="Organization Chart 3">
            <a:extLst>
              <a:ext uri="{FF2B5EF4-FFF2-40B4-BE49-F238E27FC236}">
                <a16:creationId xmlns:a16="http://schemas.microsoft.com/office/drawing/2014/main" id="{BDC30EC0-0290-42C3-B6DA-48E6663A6235}"/>
              </a:ext>
            </a:extLst>
          </p:cNvPr>
          <p:cNvGrpSpPr>
            <a:grpSpLocks/>
          </p:cNvGrpSpPr>
          <p:nvPr/>
        </p:nvGrpSpPr>
        <p:grpSpPr bwMode="auto">
          <a:xfrm>
            <a:off x="1685925" y="1844676"/>
            <a:ext cx="8802688" cy="4646613"/>
            <a:chOff x="736" y="1246"/>
            <a:chExt cx="1440" cy="2016"/>
          </a:xfrm>
        </p:grpSpPr>
        <p:graphicFrame>
          <p:nvGraphicFramePr>
            <p:cNvPr id="3258" name="Схема 3257">
              <a:extLst>
                <a:ext uri="{FF2B5EF4-FFF2-40B4-BE49-F238E27FC236}">
                  <a16:creationId xmlns:a16="http://schemas.microsoft.com/office/drawing/2014/main" id="{328B1301-EA04-4E75-83A9-59ED7FED3E92}"/>
                </a:ext>
              </a:extLst>
            </p:cNvPr>
            <p:cNvGraphicFramePr/>
            <p:nvPr/>
          </p:nvGraphicFramePr>
          <p:xfrm>
            <a:off x="736" y="1246"/>
            <a:ext cx="1440" cy="201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pSp>
          <p:nvGrpSpPr>
            <p:cNvPr id="3" name="Group 10">
              <a:extLst>
                <a:ext uri="{FF2B5EF4-FFF2-40B4-BE49-F238E27FC236}">
                  <a16:creationId xmlns:a16="http://schemas.microsoft.com/office/drawing/2014/main" id="{FD17163E-0FE7-44D4-A95A-EC8BF9CEC8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2" y="1964"/>
              <a:ext cx="366" cy="844"/>
              <a:chOff x="1824" y="1200"/>
              <a:chExt cx="1728" cy="1536"/>
            </a:xfrm>
          </p:grpSpPr>
          <p:sp>
            <p:nvSpPr>
              <p:cNvPr id="4" name="Freeform 11">
                <a:extLst>
                  <a:ext uri="{FF2B5EF4-FFF2-40B4-BE49-F238E27FC236}">
                    <a16:creationId xmlns:a16="http://schemas.microsoft.com/office/drawing/2014/main" id="{BEA7E0B6-5DF5-471D-9811-2240A2522B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4" y="1200"/>
                <a:ext cx="1728" cy="1536"/>
              </a:xfrm>
              <a:custGeom>
                <a:avLst/>
                <a:gdLst>
                  <a:gd name="T0" fmla="*/ 2653 w 2834"/>
                  <a:gd name="T1" fmla="*/ 469 h 2605"/>
                  <a:gd name="T2" fmla="*/ 2639 w 2834"/>
                  <a:gd name="T3" fmla="*/ 786 h 2605"/>
                  <a:gd name="T4" fmla="*/ 2650 w 2834"/>
                  <a:gd name="T5" fmla="*/ 1052 h 2605"/>
                  <a:gd name="T6" fmla="*/ 2669 w 2834"/>
                  <a:gd name="T7" fmla="*/ 1211 h 2605"/>
                  <a:gd name="T8" fmla="*/ 2787 w 2834"/>
                  <a:gd name="T9" fmla="*/ 1468 h 2605"/>
                  <a:gd name="T10" fmla="*/ 2743 w 2834"/>
                  <a:gd name="T11" fmla="*/ 1898 h 2605"/>
                  <a:gd name="T12" fmla="*/ 2834 w 2834"/>
                  <a:gd name="T13" fmla="*/ 2213 h 2605"/>
                  <a:gd name="T14" fmla="*/ 2535 w 2834"/>
                  <a:gd name="T15" fmla="*/ 2545 h 2605"/>
                  <a:gd name="T16" fmla="*/ 1507 w 2834"/>
                  <a:gd name="T17" fmla="*/ 2490 h 2605"/>
                  <a:gd name="T18" fmla="*/ 496 w 2834"/>
                  <a:gd name="T19" fmla="*/ 2605 h 2605"/>
                  <a:gd name="T20" fmla="*/ 91 w 2834"/>
                  <a:gd name="T21" fmla="*/ 2424 h 2605"/>
                  <a:gd name="T22" fmla="*/ 63 w 2834"/>
                  <a:gd name="T23" fmla="*/ 2115 h 2605"/>
                  <a:gd name="T24" fmla="*/ 140 w 2834"/>
                  <a:gd name="T25" fmla="*/ 1868 h 2605"/>
                  <a:gd name="T26" fmla="*/ 8 w 2834"/>
                  <a:gd name="T27" fmla="*/ 1649 h 2605"/>
                  <a:gd name="T28" fmla="*/ 112 w 2834"/>
                  <a:gd name="T29" fmla="*/ 1315 h 2605"/>
                  <a:gd name="T30" fmla="*/ 219 w 2834"/>
                  <a:gd name="T31" fmla="*/ 1121 h 2605"/>
                  <a:gd name="T32" fmla="*/ 222 w 2834"/>
                  <a:gd name="T33" fmla="*/ 866 h 2605"/>
                  <a:gd name="T34" fmla="*/ 304 w 2834"/>
                  <a:gd name="T35" fmla="*/ 715 h 2605"/>
                  <a:gd name="T36" fmla="*/ 392 w 2834"/>
                  <a:gd name="T37" fmla="*/ 559 h 2605"/>
                  <a:gd name="T38" fmla="*/ 288 w 2834"/>
                  <a:gd name="T39" fmla="*/ 400 h 2605"/>
                  <a:gd name="T40" fmla="*/ 282 w 2834"/>
                  <a:gd name="T41" fmla="*/ 274 h 2605"/>
                  <a:gd name="T42" fmla="*/ 332 w 2834"/>
                  <a:gd name="T43" fmla="*/ 110 h 2605"/>
                  <a:gd name="T44" fmla="*/ 576 w 2834"/>
                  <a:gd name="T45" fmla="*/ 31 h 2605"/>
                  <a:gd name="T46" fmla="*/ 751 w 2834"/>
                  <a:gd name="T47" fmla="*/ 61 h 2605"/>
                  <a:gd name="T48" fmla="*/ 770 w 2834"/>
                  <a:gd name="T49" fmla="*/ 356 h 2605"/>
                  <a:gd name="T50" fmla="*/ 685 w 2834"/>
                  <a:gd name="T51" fmla="*/ 581 h 2605"/>
                  <a:gd name="T52" fmla="*/ 617 w 2834"/>
                  <a:gd name="T53" fmla="*/ 660 h 2605"/>
                  <a:gd name="T54" fmla="*/ 776 w 2834"/>
                  <a:gd name="T55" fmla="*/ 712 h 2605"/>
                  <a:gd name="T56" fmla="*/ 847 w 2834"/>
                  <a:gd name="T57" fmla="*/ 932 h 2605"/>
                  <a:gd name="T58" fmla="*/ 855 w 2834"/>
                  <a:gd name="T59" fmla="*/ 1123 h 2605"/>
                  <a:gd name="T60" fmla="*/ 902 w 2834"/>
                  <a:gd name="T61" fmla="*/ 910 h 2605"/>
                  <a:gd name="T62" fmla="*/ 1011 w 2834"/>
                  <a:gd name="T63" fmla="*/ 652 h 2605"/>
                  <a:gd name="T64" fmla="*/ 946 w 2834"/>
                  <a:gd name="T65" fmla="*/ 617 h 2605"/>
                  <a:gd name="T66" fmla="*/ 861 w 2834"/>
                  <a:gd name="T67" fmla="*/ 277 h 2605"/>
                  <a:gd name="T68" fmla="*/ 940 w 2834"/>
                  <a:gd name="T69" fmla="*/ 102 h 2605"/>
                  <a:gd name="T70" fmla="*/ 1178 w 2834"/>
                  <a:gd name="T71" fmla="*/ 6 h 2605"/>
                  <a:gd name="T72" fmla="*/ 1450 w 2834"/>
                  <a:gd name="T73" fmla="*/ 118 h 2605"/>
                  <a:gd name="T74" fmla="*/ 1480 w 2834"/>
                  <a:gd name="T75" fmla="*/ 430 h 2605"/>
                  <a:gd name="T76" fmla="*/ 1346 w 2834"/>
                  <a:gd name="T77" fmla="*/ 641 h 2605"/>
                  <a:gd name="T78" fmla="*/ 1384 w 2834"/>
                  <a:gd name="T79" fmla="*/ 669 h 2605"/>
                  <a:gd name="T80" fmla="*/ 1472 w 2834"/>
                  <a:gd name="T81" fmla="*/ 841 h 2605"/>
                  <a:gd name="T82" fmla="*/ 1483 w 2834"/>
                  <a:gd name="T83" fmla="*/ 1063 h 2605"/>
                  <a:gd name="T84" fmla="*/ 1524 w 2834"/>
                  <a:gd name="T85" fmla="*/ 1066 h 2605"/>
                  <a:gd name="T86" fmla="*/ 1565 w 2834"/>
                  <a:gd name="T87" fmla="*/ 825 h 2605"/>
                  <a:gd name="T88" fmla="*/ 1622 w 2834"/>
                  <a:gd name="T89" fmla="*/ 693 h 2605"/>
                  <a:gd name="T90" fmla="*/ 1743 w 2834"/>
                  <a:gd name="T91" fmla="*/ 606 h 2605"/>
                  <a:gd name="T92" fmla="*/ 1655 w 2834"/>
                  <a:gd name="T93" fmla="*/ 450 h 2605"/>
                  <a:gd name="T94" fmla="*/ 1606 w 2834"/>
                  <a:gd name="T95" fmla="*/ 387 h 2605"/>
                  <a:gd name="T96" fmla="*/ 1598 w 2834"/>
                  <a:gd name="T97" fmla="*/ 252 h 2605"/>
                  <a:gd name="T98" fmla="*/ 1606 w 2834"/>
                  <a:gd name="T99" fmla="*/ 135 h 2605"/>
                  <a:gd name="T100" fmla="*/ 1759 w 2834"/>
                  <a:gd name="T101" fmla="*/ 17 h 2605"/>
                  <a:gd name="T102" fmla="*/ 1968 w 2834"/>
                  <a:gd name="T103" fmla="*/ 31 h 2605"/>
                  <a:gd name="T104" fmla="*/ 2058 w 2834"/>
                  <a:gd name="T105" fmla="*/ 118 h 2605"/>
                  <a:gd name="T106" fmla="*/ 2061 w 2834"/>
                  <a:gd name="T107" fmla="*/ 335 h 2605"/>
                  <a:gd name="T108" fmla="*/ 1981 w 2834"/>
                  <a:gd name="T109" fmla="*/ 414 h 2605"/>
                  <a:gd name="T110" fmla="*/ 1894 w 2834"/>
                  <a:gd name="T111" fmla="*/ 567 h 2605"/>
                  <a:gd name="T112" fmla="*/ 1987 w 2834"/>
                  <a:gd name="T113" fmla="*/ 693 h 2605"/>
                  <a:gd name="T114" fmla="*/ 2080 w 2834"/>
                  <a:gd name="T115" fmla="*/ 880 h 2605"/>
                  <a:gd name="T116" fmla="*/ 2129 w 2834"/>
                  <a:gd name="T117" fmla="*/ 743 h 2605"/>
                  <a:gd name="T118" fmla="*/ 2113 w 2834"/>
                  <a:gd name="T119" fmla="*/ 370 h 2605"/>
                  <a:gd name="T120" fmla="*/ 2239 w 2834"/>
                  <a:gd name="T121" fmla="*/ 50 h 2605"/>
                  <a:gd name="T122" fmla="*/ 2403 w 2834"/>
                  <a:gd name="T123" fmla="*/ 14 h 2605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834"/>
                  <a:gd name="T187" fmla="*/ 0 h 2605"/>
                  <a:gd name="T188" fmla="*/ 2834 w 2834"/>
                  <a:gd name="T189" fmla="*/ 2605 h 2605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834" h="2605">
                    <a:moveTo>
                      <a:pt x="2623" y="85"/>
                    </a:moveTo>
                    <a:lnTo>
                      <a:pt x="2636" y="110"/>
                    </a:lnTo>
                    <a:lnTo>
                      <a:pt x="2647" y="135"/>
                    </a:lnTo>
                    <a:lnTo>
                      <a:pt x="2658" y="159"/>
                    </a:lnTo>
                    <a:lnTo>
                      <a:pt x="2666" y="184"/>
                    </a:lnTo>
                    <a:lnTo>
                      <a:pt x="2672" y="211"/>
                    </a:lnTo>
                    <a:lnTo>
                      <a:pt x="2675" y="239"/>
                    </a:lnTo>
                    <a:lnTo>
                      <a:pt x="2675" y="269"/>
                    </a:lnTo>
                    <a:lnTo>
                      <a:pt x="2672" y="296"/>
                    </a:lnTo>
                    <a:lnTo>
                      <a:pt x="2666" y="332"/>
                    </a:lnTo>
                    <a:lnTo>
                      <a:pt x="2664" y="365"/>
                    </a:lnTo>
                    <a:lnTo>
                      <a:pt x="2661" y="400"/>
                    </a:lnTo>
                    <a:lnTo>
                      <a:pt x="2658" y="436"/>
                    </a:lnTo>
                    <a:lnTo>
                      <a:pt x="2653" y="469"/>
                    </a:lnTo>
                    <a:lnTo>
                      <a:pt x="2647" y="504"/>
                    </a:lnTo>
                    <a:lnTo>
                      <a:pt x="2639" y="537"/>
                    </a:lnTo>
                    <a:lnTo>
                      <a:pt x="2625" y="567"/>
                    </a:lnTo>
                    <a:lnTo>
                      <a:pt x="2620" y="584"/>
                    </a:lnTo>
                    <a:lnTo>
                      <a:pt x="2614" y="597"/>
                    </a:lnTo>
                    <a:lnTo>
                      <a:pt x="2609" y="614"/>
                    </a:lnTo>
                    <a:lnTo>
                      <a:pt x="2603" y="628"/>
                    </a:lnTo>
                    <a:lnTo>
                      <a:pt x="2601" y="644"/>
                    </a:lnTo>
                    <a:lnTo>
                      <a:pt x="2595" y="660"/>
                    </a:lnTo>
                    <a:lnTo>
                      <a:pt x="2592" y="677"/>
                    </a:lnTo>
                    <a:lnTo>
                      <a:pt x="2590" y="693"/>
                    </a:lnTo>
                    <a:lnTo>
                      <a:pt x="2634" y="740"/>
                    </a:lnTo>
                    <a:lnTo>
                      <a:pt x="2636" y="762"/>
                    </a:lnTo>
                    <a:lnTo>
                      <a:pt x="2639" y="786"/>
                    </a:lnTo>
                    <a:lnTo>
                      <a:pt x="2642" y="808"/>
                    </a:lnTo>
                    <a:lnTo>
                      <a:pt x="2644" y="833"/>
                    </a:lnTo>
                    <a:lnTo>
                      <a:pt x="2647" y="855"/>
                    </a:lnTo>
                    <a:lnTo>
                      <a:pt x="2650" y="880"/>
                    </a:lnTo>
                    <a:lnTo>
                      <a:pt x="2650" y="901"/>
                    </a:lnTo>
                    <a:lnTo>
                      <a:pt x="2647" y="926"/>
                    </a:lnTo>
                    <a:lnTo>
                      <a:pt x="2647" y="940"/>
                    </a:lnTo>
                    <a:lnTo>
                      <a:pt x="2647" y="956"/>
                    </a:lnTo>
                    <a:lnTo>
                      <a:pt x="2647" y="973"/>
                    </a:lnTo>
                    <a:lnTo>
                      <a:pt x="2650" y="989"/>
                    </a:lnTo>
                    <a:lnTo>
                      <a:pt x="2650" y="1005"/>
                    </a:lnTo>
                    <a:lnTo>
                      <a:pt x="2650" y="1022"/>
                    </a:lnTo>
                    <a:lnTo>
                      <a:pt x="2650" y="1036"/>
                    </a:lnTo>
                    <a:lnTo>
                      <a:pt x="2650" y="1052"/>
                    </a:lnTo>
                    <a:lnTo>
                      <a:pt x="2617" y="1071"/>
                    </a:lnTo>
                    <a:lnTo>
                      <a:pt x="2614" y="1088"/>
                    </a:lnTo>
                    <a:lnTo>
                      <a:pt x="2612" y="1104"/>
                    </a:lnTo>
                    <a:lnTo>
                      <a:pt x="2612" y="1121"/>
                    </a:lnTo>
                    <a:lnTo>
                      <a:pt x="2609" y="1134"/>
                    </a:lnTo>
                    <a:lnTo>
                      <a:pt x="2609" y="1151"/>
                    </a:lnTo>
                    <a:lnTo>
                      <a:pt x="2609" y="1167"/>
                    </a:lnTo>
                    <a:lnTo>
                      <a:pt x="2609" y="1184"/>
                    </a:lnTo>
                    <a:lnTo>
                      <a:pt x="2612" y="1200"/>
                    </a:lnTo>
                    <a:lnTo>
                      <a:pt x="2623" y="1200"/>
                    </a:lnTo>
                    <a:lnTo>
                      <a:pt x="2636" y="1203"/>
                    </a:lnTo>
                    <a:lnTo>
                      <a:pt x="2647" y="1205"/>
                    </a:lnTo>
                    <a:lnTo>
                      <a:pt x="2658" y="1208"/>
                    </a:lnTo>
                    <a:lnTo>
                      <a:pt x="2669" y="1211"/>
                    </a:lnTo>
                    <a:lnTo>
                      <a:pt x="2680" y="1216"/>
                    </a:lnTo>
                    <a:lnTo>
                      <a:pt x="2688" y="1225"/>
                    </a:lnTo>
                    <a:lnTo>
                      <a:pt x="2697" y="1233"/>
                    </a:lnTo>
                    <a:lnTo>
                      <a:pt x="2718" y="1255"/>
                    </a:lnTo>
                    <a:lnTo>
                      <a:pt x="2738" y="1279"/>
                    </a:lnTo>
                    <a:lnTo>
                      <a:pt x="2754" y="1301"/>
                    </a:lnTo>
                    <a:lnTo>
                      <a:pt x="2768" y="1329"/>
                    </a:lnTo>
                    <a:lnTo>
                      <a:pt x="2779" y="1356"/>
                    </a:lnTo>
                    <a:lnTo>
                      <a:pt x="2787" y="1383"/>
                    </a:lnTo>
                    <a:lnTo>
                      <a:pt x="2790" y="1414"/>
                    </a:lnTo>
                    <a:lnTo>
                      <a:pt x="2790" y="1444"/>
                    </a:lnTo>
                    <a:lnTo>
                      <a:pt x="2787" y="1452"/>
                    </a:lnTo>
                    <a:lnTo>
                      <a:pt x="2787" y="1460"/>
                    </a:lnTo>
                    <a:lnTo>
                      <a:pt x="2787" y="1468"/>
                    </a:lnTo>
                    <a:lnTo>
                      <a:pt x="2787" y="1477"/>
                    </a:lnTo>
                    <a:lnTo>
                      <a:pt x="2787" y="1487"/>
                    </a:lnTo>
                    <a:lnTo>
                      <a:pt x="2787" y="1496"/>
                    </a:lnTo>
                    <a:lnTo>
                      <a:pt x="2787" y="1504"/>
                    </a:lnTo>
                    <a:lnTo>
                      <a:pt x="2784" y="1512"/>
                    </a:lnTo>
                    <a:lnTo>
                      <a:pt x="2773" y="1567"/>
                    </a:lnTo>
                    <a:lnTo>
                      <a:pt x="2760" y="1627"/>
                    </a:lnTo>
                    <a:lnTo>
                      <a:pt x="2749" y="1685"/>
                    </a:lnTo>
                    <a:lnTo>
                      <a:pt x="2740" y="1748"/>
                    </a:lnTo>
                    <a:lnTo>
                      <a:pt x="2738" y="1778"/>
                    </a:lnTo>
                    <a:lnTo>
                      <a:pt x="2738" y="1808"/>
                    </a:lnTo>
                    <a:lnTo>
                      <a:pt x="2738" y="1838"/>
                    </a:lnTo>
                    <a:lnTo>
                      <a:pt x="2740" y="1868"/>
                    </a:lnTo>
                    <a:lnTo>
                      <a:pt x="2743" y="1898"/>
                    </a:lnTo>
                    <a:lnTo>
                      <a:pt x="2749" y="1926"/>
                    </a:lnTo>
                    <a:lnTo>
                      <a:pt x="2757" y="1956"/>
                    </a:lnTo>
                    <a:lnTo>
                      <a:pt x="2768" y="1983"/>
                    </a:lnTo>
                    <a:lnTo>
                      <a:pt x="2773" y="1997"/>
                    </a:lnTo>
                    <a:lnTo>
                      <a:pt x="2779" y="2011"/>
                    </a:lnTo>
                    <a:lnTo>
                      <a:pt x="2784" y="2024"/>
                    </a:lnTo>
                    <a:lnTo>
                      <a:pt x="2790" y="2038"/>
                    </a:lnTo>
                    <a:lnTo>
                      <a:pt x="2798" y="2052"/>
                    </a:lnTo>
                    <a:lnTo>
                      <a:pt x="2803" y="2065"/>
                    </a:lnTo>
                    <a:lnTo>
                      <a:pt x="2809" y="2079"/>
                    </a:lnTo>
                    <a:lnTo>
                      <a:pt x="2814" y="2095"/>
                    </a:lnTo>
                    <a:lnTo>
                      <a:pt x="2825" y="2131"/>
                    </a:lnTo>
                    <a:lnTo>
                      <a:pt x="2831" y="2172"/>
                    </a:lnTo>
                    <a:lnTo>
                      <a:pt x="2834" y="2213"/>
                    </a:lnTo>
                    <a:lnTo>
                      <a:pt x="2831" y="2252"/>
                    </a:lnTo>
                    <a:lnTo>
                      <a:pt x="2823" y="2293"/>
                    </a:lnTo>
                    <a:lnTo>
                      <a:pt x="2812" y="2331"/>
                    </a:lnTo>
                    <a:lnTo>
                      <a:pt x="2795" y="2367"/>
                    </a:lnTo>
                    <a:lnTo>
                      <a:pt x="2776" y="2399"/>
                    </a:lnTo>
                    <a:lnTo>
                      <a:pt x="2754" y="2421"/>
                    </a:lnTo>
                    <a:lnTo>
                      <a:pt x="2732" y="2441"/>
                    </a:lnTo>
                    <a:lnTo>
                      <a:pt x="2708" y="2460"/>
                    </a:lnTo>
                    <a:lnTo>
                      <a:pt x="2683" y="2479"/>
                    </a:lnTo>
                    <a:lnTo>
                      <a:pt x="2658" y="2493"/>
                    </a:lnTo>
                    <a:lnTo>
                      <a:pt x="2634" y="2509"/>
                    </a:lnTo>
                    <a:lnTo>
                      <a:pt x="2609" y="2520"/>
                    </a:lnTo>
                    <a:lnTo>
                      <a:pt x="2581" y="2534"/>
                    </a:lnTo>
                    <a:lnTo>
                      <a:pt x="2535" y="2545"/>
                    </a:lnTo>
                    <a:lnTo>
                      <a:pt x="2486" y="2553"/>
                    </a:lnTo>
                    <a:lnTo>
                      <a:pt x="2439" y="2558"/>
                    </a:lnTo>
                    <a:lnTo>
                      <a:pt x="2390" y="2561"/>
                    </a:lnTo>
                    <a:lnTo>
                      <a:pt x="2340" y="2561"/>
                    </a:lnTo>
                    <a:lnTo>
                      <a:pt x="2294" y="2561"/>
                    </a:lnTo>
                    <a:lnTo>
                      <a:pt x="2244" y="2556"/>
                    </a:lnTo>
                    <a:lnTo>
                      <a:pt x="2198" y="2550"/>
                    </a:lnTo>
                    <a:lnTo>
                      <a:pt x="2102" y="2536"/>
                    </a:lnTo>
                    <a:lnTo>
                      <a:pt x="2006" y="2523"/>
                    </a:lnTo>
                    <a:lnTo>
                      <a:pt x="1907" y="2509"/>
                    </a:lnTo>
                    <a:lnTo>
                      <a:pt x="1811" y="2498"/>
                    </a:lnTo>
                    <a:lnTo>
                      <a:pt x="1710" y="2493"/>
                    </a:lnTo>
                    <a:lnTo>
                      <a:pt x="1609" y="2490"/>
                    </a:lnTo>
                    <a:lnTo>
                      <a:pt x="1507" y="2490"/>
                    </a:lnTo>
                    <a:lnTo>
                      <a:pt x="1406" y="2493"/>
                    </a:lnTo>
                    <a:lnTo>
                      <a:pt x="1305" y="2498"/>
                    </a:lnTo>
                    <a:lnTo>
                      <a:pt x="1203" y="2506"/>
                    </a:lnTo>
                    <a:lnTo>
                      <a:pt x="1104" y="2520"/>
                    </a:lnTo>
                    <a:lnTo>
                      <a:pt x="1006" y="2539"/>
                    </a:lnTo>
                    <a:lnTo>
                      <a:pt x="937" y="2550"/>
                    </a:lnTo>
                    <a:lnTo>
                      <a:pt x="872" y="2561"/>
                    </a:lnTo>
                    <a:lnTo>
                      <a:pt x="803" y="2575"/>
                    </a:lnTo>
                    <a:lnTo>
                      <a:pt x="737" y="2586"/>
                    </a:lnTo>
                    <a:lnTo>
                      <a:pt x="669" y="2597"/>
                    </a:lnTo>
                    <a:lnTo>
                      <a:pt x="600" y="2605"/>
                    </a:lnTo>
                    <a:lnTo>
                      <a:pt x="567" y="2605"/>
                    </a:lnTo>
                    <a:lnTo>
                      <a:pt x="532" y="2605"/>
                    </a:lnTo>
                    <a:lnTo>
                      <a:pt x="496" y="2605"/>
                    </a:lnTo>
                    <a:lnTo>
                      <a:pt x="463" y="2602"/>
                    </a:lnTo>
                    <a:lnTo>
                      <a:pt x="411" y="2594"/>
                    </a:lnTo>
                    <a:lnTo>
                      <a:pt x="359" y="2588"/>
                    </a:lnTo>
                    <a:lnTo>
                      <a:pt x="310" y="2577"/>
                    </a:lnTo>
                    <a:lnTo>
                      <a:pt x="260" y="2564"/>
                    </a:lnTo>
                    <a:lnTo>
                      <a:pt x="239" y="2553"/>
                    </a:lnTo>
                    <a:lnTo>
                      <a:pt x="217" y="2545"/>
                    </a:lnTo>
                    <a:lnTo>
                      <a:pt x="195" y="2531"/>
                    </a:lnTo>
                    <a:lnTo>
                      <a:pt x="173" y="2517"/>
                    </a:lnTo>
                    <a:lnTo>
                      <a:pt x="154" y="2501"/>
                    </a:lnTo>
                    <a:lnTo>
                      <a:pt x="134" y="2484"/>
                    </a:lnTo>
                    <a:lnTo>
                      <a:pt x="118" y="2465"/>
                    </a:lnTo>
                    <a:lnTo>
                      <a:pt x="104" y="2441"/>
                    </a:lnTo>
                    <a:lnTo>
                      <a:pt x="91" y="2424"/>
                    </a:lnTo>
                    <a:lnTo>
                      <a:pt x="80" y="2405"/>
                    </a:lnTo>
                    <a:lnTo>
                      <a:pt x="69" y="2383"/>
                    </a:lnTo>
                    <a:lnTo>
                      <a:pt x="60" y="2361"/>
                    </a:lnTo>
                    <a:lnTo>
                      <a:pt x="52" y="2339"/>
                    </a:lnTo>
                    <a:lnTo>
                      <a:pt x="47" y="2317"/>
                    </a:lnTo>
                    <a:lnTo>
                      <a:pt x="44" y="2295"/>
                    </a:lnTo>
                    <a:lnTo>
                      <a:pt x="41" y="2273"/>
                    </a:lnTo>
                    <a:lnTo>
                      <a:pt x="39" y="2249"/>
                    </a:lnTo>
                    <a:lnTo>
                      <a:pt x="39" y="2227"/>
                    </a:lnTo>
                    <a:lnTo>
                      <a:pt x="41" y="2202"/>
                    </a:lnTo>
                    <a:lnTo>
                      <a:pt x="44" y="2180"/>
                    </a:lnTo>
                    <a:lnTo>
                      <a:pt x="49" y="2158"/>
                    </a:lnTo>
                    <a:lnTo>
                      <a:pt x="55" y="2137"/>
                    </a:lnTo>
                    <a:lnTo>
                      <a:pt x="63" y="2115"/>
                    </a:lnTo>
                    <a:lnTo>
                      <a:pt x="74" y="2095"/>
                    </a:lnTo>
                    <a:lnTo>
                      <a:pt x="85" y="2082"/>
                    </a:lnTo>
                    <a:lnTo>
                      <a:pt x="99" y="2068"/>
                    </a:lnTo>
                    <a:lnTo>
                      <a:pt x="110" y="2054"/>
                    </a:lnTo>
                    <a:lnTo>
                      <a:pt x="123" y="2041"/>
                    </a:lnTo>
                    <a:lnTo>
                      <a:pt x="134" y="2024"/>
                    </a:lnTo>
                    <a:lnTo>
                      <a:pt x="145" y="2011"/>
                    </a:lnTo>
                    <a:lnTo>
                      <a:pt x="154" y="1994"/>
                    </a:lnTo>
                    <a:lnTo>
                      <a:pt x="156" y="1978"/>
                    </a:lnTo>
                    <a:lnTo>
                      <a:pt x="156" y="1953"/>
                    </a:lnTo>
                    <a:lnTo>
                      <a:pt x="156" y="1931"/>
                    </a:lnTo>
                    <a:lnTo>
                      <a:pt x="154" y="1909"/>
                    </a:lnTo>
                    <a:lnTo>
                      <a:pt x="148" y="1887"/>
                    </a:lnTo>
                    <a:lnTo>
                      <a:pt x="140" y="1868"/>
                    </a:lnTo>
                    <a:lnTo>
                      <a:pt x="132" y="1849"/>
                    </a:lnTo>
                    <a:lnTo>
                      <a:pt x="118" y="1830"/>
                    </a:lnTo>
                    <a:lnTo>
                      <a:pt x="104" y="1813"/>
                    </a:lnTo>
                    <a:lnTo>
                      <a:pt x="96" y="1802"/>
                    </a:lnTo>
                    <a:lnTo>
                      <a:pt x="88" y="1789"/>
                    </a:lnTo>
                    <a:lnTo>
                      <a:pt x="80" y="1775"/>
                    </a:lnTo>
                    <a:lnTo>
                      <a:pt x="71" y="1764"/>
                    </a:lnTo>
                    <a:lnTo>
                      <a:pt x="63" y="1750"/>
                    </a:lnTo>
                    <a:lnTo>
                      <a:pt x="55" y="1737"/>
                    </a:lnTo>
                    <a:lnTo>
                      <a:pt x="47" y="1726"/>
                    </a:lnTo>
                    <a:lnTo>
                      <a:pt x="36" y="1712"/>
                    </a:lnTo>
                    <a:lnTo>
                      <a:pt x="25" y="1693"/>
                    </a:lnTo>
                    <a:lnTo>
                      <a:pt x="17" y="1671"/>
                    </a:lnTo>
                    <a:lnTo>
                      <a:pt x="8" y="1649"/>
                    </a:lnTo>
                    <a:lnTo>
                      <a:pt x="3" y="1627"/>
                    </a:lnTo>
                    <a:lnTo>
                      <a:pt x="0" y="1605"/>
                    </a:lnTo>
                    <a:lnTo>
                      <a:pt x="0" y="1581"/>
                    </a:lnTo>
                    <a:lnTo>
                      <a:pt x="0" y="1556"/>
                    </a:lnTo>
                    <a:lnTo>
                      <a:pt x="3" y="1534"/>
                    </a:lnTo>
                    <a:lnTo>
                      <a:pt x="6" y="1509"/>
                    </a:lnTo>
                    <a:lnTo>
                      <a:pt x="11" y="1487"/>
                    </a:lnTo>
                    <a:lnTo>
                      <a:pt x="17" y="1463"/>
                    </a:lnTo>
                    <a:lnTo>
                      <a:pt x="25" y="1441"/>
                    </a:lnTo>
                    <a:lnTo>
                      <a:pt x="44" y="1400"/>
                    </a:lnTo>
                    <a:lnTo>
                      <a:pt x="66" y="1362"/>
                    </a:lnTo>
                    <a:lnTo>
                      <a:pt x="82" y="1345"/>
                    </a:lnTo>
                    <a:lnTo>
                      <a:pt x="96" y="1331"/>
                    </a:lnTo>
                    <a:lnTo>
                      <a:pt x="112" y="1315"/>
                    </a:lnTo>
                    <a:lnTo>
                      <a:pt x="129" y="1301"/>
                    </a:lnTo>
                    <a:lnTo>
                      <a:pt x="145" y="1290"/>
                    </a:lnTo>
                    <a:lnTo>
                      <a:pt x="165" y="1279"/>
                    </a:lnTo>
                    <a:lnTo>
                      <a:pt x="184" y="1271"/>
                    </a:lnTo>
                    <a:lnTo>
                      <a:pt x="203" y="1263"/>
                    </a:lnTo>
                    <a:lnTo>
                      <a:pt x="208" y="1257"/>
                    </a:lnTo>
                    <a:lnTo>
                      <a:pt x="208" y="1241"/>
                    </a:lnTo>
                    <a:lnTo>
                      <a:pt x="208" y="1225"/>
                    </a:lnTo>
                    <a:lnTo>
                      <a:pt x="208" y="1208"/>
                    </a:lnTo>
                    <a:lnTo>
                      <a:pt x="211" y="1189"/>
                    </a:lnTo>
                    <a:lnTo>
                      <a:pt x="214" y="1173"/>
                    </a:lnTo>
                    <a:lnTo>
                      <a:pt x="217" y="1156"/>
                    </a:lnTo>
                    <a:lnTo>
                      <a:pt x="217" y="1140"/>
                    </a:lnTo>
                    <a:lnTo>
                      <a:pt x="219" y="1121"/>
                    </a:lnTo>
                    <a:lnTo>
                      <a:pt x="211" y="1112"/>
                    </a:lnTo>
                    <a:lnTo>
                      <a:pt x="206" y="1104"/>
                    </a:lnTo>
                    <a:lnTo>
                      <a:pt x="200" y="1096"/>
                    </a:lnTo>
                    <a:lnTo>
                      <a:pt x="197" y="1085"/>
                    </a:lnTo>
                    <a:lnTo>
                      <a:pt x="192" y="1066"/>
                    </a:lnTo>
                    <a:lnTo>
                      <a:pt x="192" y="1044"/>
                    </a:lnTo>
                    <a:lnTo>
                      <a:pt x="195" y="1025"/>
                    </a:lnTo>
                    <a:lnTo>
                      <a:pt x="197" y="1003"/>
                    </a:lnTo>
                    <a:lnTo>
                      <a:pt x="200" y="981"/>
                    </a:lnTo>
                    <a:lnTo>
                      <a:pt x="200" y="959"/>
                    </a:lnTo>
                    <a:lnTo>
                      <a:pt x="206" y="937"/>
                    </a:lnTo>
                    <a:lnTo>
                      <a:pt x="211" y="912"/>
                    </a:lnTo>
                    <a:lnTo>
                      <a:pt x="217" y="890"/>
                    </a:lnTo>
                    <a:lnTo>
                      <a:pt x="222" y="866"/>
                    </a:lnTo>
                    <a:lnTo>
                      <a:pt x="230" y="844"/>
                    </a:lnTo>
                    <a:lnTo>
                      <a:pt x="239" y="822"/>
                    </a:lnTo>
                    <a:lnTo>
                      <a:pt x="250" y="800"/>
                    </a:lnTo>
                    <a:lnTo>
                      <a:pt x="263" y="781"/>
                    </a:lnTo>
                    <a:lnTo>
                      <a:pt x="263" y="773"/>
                    </a:lnTo>
                    <a:lnTo>
                      <a:pt x="266" y="767"/>
                    </a:lnTo>
                    <a:lnTo>
                      <a:pt x="269" y="764"/>
                    </a:lnTo>
                    <a:lnTo>
                      <a:pt x="274" y="759"/>
                    </a:lnTo>
                    <a:lnTo>
                      <a:pt x="280" y="754"/>
                    </a:lnTo>
                    <a:lnTo>
                      <a:pt x="282" y="751"/>
                    </a:lnTo>
                    <a:lnTo>
                      <a:pt x="288" y="745"/>
                    </a:lnTo>
                    <a:lnTo>
                      <a:pt x="291" y="740"/>
                    </a:lnTo>
                    <a:lnTo>
                      <a:pt x="296" y="726"/>
                    </a:lnTo>
                    <a:lnTo>
                      <a:pt x="304" y="715"/>
                    </a:lnTo>
                    <a:lnTo>
                      <a:pt x="313" y="707"/>
                    </a:lnTo>
                    <a:lnTo>
                      <a:pt x="321" y="699"/>
                    </a:lnTo>
                    <a:lnTo>
                      <a:pt x="343" y="685"/>
                    </a:lnTo>
                    <a:lnTo>
                      <a:pt x="365" y="674"/>
                    </a:lnTo>
                    <a:lnTo>
                      <a:pt x="389" y="666"/>
                    </a:lnTo>
                    <a:lnTo>
                      <a:pt x="414" y="660"/>
                    </a:lnTo>
                    <a:lnTo>
                      <a:pt x="439" y="658"/>
                    </a:lnTo>
                    <a:lnTo>
                      <a:pt x="463" y="655"/>
                    </a:lnTo>
                    <a:lnTo>
                      <a:pt x="469" y="628"/>
                    </a:lnTo>
                    <a:lnTo>
                      <a:pt x="452" y="614"/>
                    </a:lnTo>
                    <a:lnTo>
                      <a:pt x="436" y="600"/>
                    </a:lnTo>
                    <a:lnTo>
                      <a:pt x="422" y="586"/>
                    </a:lnTo>
                    <a:lnTo>
                      <a:pt x="406" y="573"/>
                    </a:lnTo>
                    <a:lnTo>
                      <a:pt x="392" y="559"/>
                    </a:lnTo>
                    <a:lnTo>
                      <a:pt x="381" y="543"/>
                    </a:lnTo>
                    <a:lnTo>
                      <a:pt x="370" y="526"/>
                    </a:lnTo>
                    <a:lnTo>
                      <a:pt x="365" y="507"/>
                    </a:lnTo>
                    <a:lnTo>
                      <a:pt x="354" y="499"/>
                    </a:lnTo>
                    <a:lnTo>
                      <a:pt x="343" y="493"/>
                    </a:lnTo>
                    <a:lnTo>
                      <a:pt x="332" y="485"/>
                    </a:lnTo>
                    <a:lnTo>
                      <a:pt x="321" y="477"/>
                    </a:lnTo>
                    <a:lnTo>
                      <a:pt x="310" y="466"/>
                    </a:lnTo>
                    <a:lnTo>
                      <a:pt x="302" y="458"/>
                    </a:lnTo>
                    <a:lnTo>
                      <a:pt x="296" y="447"/>
                    </a:lnTo>
                    <a:lnTo>
                      <a:pt x="291" y="433"/>
                    </a:lnTo>
                    <a:lnTo>
                      <a:pt x="288" y="422"/>
                    </a:lnTo>
                    <a:lnTo>
                      <a:pt x="288" y="411"/>
                    </a:lnTo>
                    <a:lnTo>
                      <a:pt x="288" y="400"/>
                    </a:lnTo>
                    <a:lnTo>
                      <a:pt x="288" y="389"/>
                    </a:lnTo>
                    <a:lnTo>
                      <a:pt x="288" y="378"/>
                    </a:lnTo>
                    <a:lnTo>
                      <a:pt x="288" y="370"/>
                    </a:lnTo>
                    <a:lnTo>
                      <a:pt x="285" y="359"/>
                    </a:lnTo>
                    <a:lnTo>
                      <a:pt x="280" y="351"/>
                    </a:lnTo>
                    <a:lnTo>
                      <a:pt x="280" y="343"/>
                    </a:lnTo>
                    <a:lnTo>
                      <a:pt x="280" y="332"/>
                    </a:lnTo>
                    <a:lnTo>
                      <a:pt x="280" y="324"/>
                    </a:lnTo>
                    <a:lnTo>
                      <a:pt x="282" y="313"/>
                    </a:lnTo>
                    <a:lnTo>
                      <a:pt x="282" y="302"/>
                    </a:lnTo>
                    <a:lnTo>
                      <a:pt x="282" y="293"/>
                    </a:lnTo>
                    <a:lnTo>
                      <a:pt x="285" y="285"/>
                    </a:lnTo>
                    <a:lnTo>
                      <a:pt x="285" y="274"/>
                    </a:lnTo>
                    <a:lnTo>
                      <a:pt x="282" y="274"/>
                    </a:lnTo>
                    <a:lnTo>
                      <a:pt x="280" y="272"/>
                    </a:lnTo>
                    <a:lnTo>
                      <a:pt x="274" y="272"/>
                    </a:lnTo>
                    <a:lnTo>
                      <a:pt x="271" y="269"/>
                    </a:lnTo>
                    <a:lnTo>
                      <a:pt x="269" y="266"/>
                    </a:lnTo>
                    <a:lnTo>
                      <a:pt x="266" y="263"/>
                    </a:lnTo>
                    <a:lnTo>
                      <a:pt x="266" y="261"/>
                    </a:lnTo>
                    <a:lnTo>
                      <a:pt x="266" y="255"/>
                    </a:lnTo>
                    <a:lnTo>
                      <a:pt x="269" y="230"/>
                    </a:lnTo>
                    <a:lnTo>
                      <a:pt x="274" y="209"/>
                    </a:lnTo>
                    <a:lnTo>
                      <a:pt x="282" y="187"/>
                    </a:lnTo>
                    <a:lnTo>
                      <a:pt x="291" y="167"/>
                    </a:lnTo>
                    <a:lnTo>
                      <a:pt x="304" y="146"/>
                    </a:lnTo>
                    <a:lnTo>
                      <a:pt x="318" y="126"/>
                    </a:lnTo>
                    <a:lnTo>
                      <a:pt x="332" y="110"/>
                    </a:lnTo>
                    <a:lnTo>
                      <a:pt x="345" y="91"/>
                    </a:lnTo>
                    <a:lnTo>
                      <a:pt x="362" y="72"/>
                    </a:lnTo>
                    <a:lnTo>
                      <a:pt x="384" y="61"/>
                    </a:lnTo>
                    <a:lnTo>
                      <a:pt x="403" y="52"/>
                    </a:lnTo>
                    <a:lnTo>
                      <a:pt x="428" y="47"/>
                    </a:lnTo>
                    <a:lnTo>
                      <a:pt x="450" y="42"/>
                    </a:lnTo>
                    <a:lnTo>
                      <a:pt x="474" y="39"/>
                    </a:lnTo>
                    <a:lnTo>
                      <a:pt x="499" y="33"/>
                    </a:lnTo>
                    <a:lnTo>
                      <a:pt x="521" y="28"/>
                    </a:lnTo>
                    <a:lnTo>
                      <a:pt x="532" y="28"/>
                    </a:lnTo>
                    <a:lnTo>
                      <a:pt x="543" y="28"/>
                    </a:lnTo>
                    <a:lnTo>
                      <a:pt x="554" y="28"/>
                    </a:lnTo>
                    <a:lnTo>
                      <a:pt x="565" y="28"/>
                    </a:lnTo>
                    <a:lnTo>
                      <a:pt x="576" y="31"/>
                    </a:lnTo>
                    <a:lnTo>
                      <a:pt x="587" y="33"/>
                    </a:lnTo>
                    <a:lnTo>
                      <a:pt x="595" y="36"/>
                    </a:lnTo>
                    <a:lnTo>
                      <a:pt x="606" y="39"/>
                    </a:lnTo>
                    <a:lnTo>
                      <a:pt x="619" y="33"/>
                    </a:lnTo>
                    <a:lnTo>
                      <a:pt x="633" y="28"/>
                    </a:lnTo>
                    <a:lnTo>
                      <a:pt x="647" y="25"/>
                    </a:lnTo>
                    <a:lnTo>
                      <a:pt x="663" y="25"/>
                    </a:lnTo>
                    <a:lnTo>
                      <a:pt x="680" y="28"/>
                    </a:lnTo>
                    <a:lnTo>
                      <a:pt x="693" y="31"/>
                    </a:lnTo>
                    <a:lnTo>
                      <a:pt x="710" y="36"/>
                    </a:lnTo>
                    <a:lnTo>
                      <a:pt x="724" y="39"/>
                    </a:lnTo>
                    <a:lnTo>
                      <a:pt x="732" y="47"/>
                    </a:lnTo>
                    <a:lnTo>
                      <a:pt x="740" y="52"/>
                    </a:lnTo>
                    <a:lnTo>
                      <a:pt x="751" y="61"/>
                    </a:lnTo>
                    <a:lnTo>
                      <a:pt x="759" y="69"/>
                    </a:lnTo>
                    <a:lnTo>
                      <a:pt x="767" y="77"/>
                    </a:lnTo>
                    <a:lnTo>
                      <a:pt x="776" y="85"/>
                    </a:lnTo>
                    <a:lnTo>
                      <a:pt x="781" y="94"/>
                    </a:lnTo>
                    <a:lnTo>
                      <a:pt x="787" y="104"/>
                    </a:lnTo>
                    <a:lnTo>
                      <a:pt x="795" y="135"/>
                    </a:lnTo>
                    <a:lnTo>
                      <a:pt x="803" y="165"/>
                    </a:lnTo>
                    <a:lnTo>
                      <a:pt x="806" y="198"/>
                    </a:lnTo>
                    <a:lnTo>
                      <a:pt x="806" y="230"/>
                    </a:lnTo>
                    <a:lnTo>
                      <a:pt x="803" y="261"/>
                    </a:lnTo>
                    <a:lnTo>
                      <a:pt x="795" y="293"/>
                    </a:lnTo>
                    <a:lnTo>
                      <a:pt x="787" y="324"/>
                    </a:lnTo>
                    <a:lnTo>
                      <a:pt x="773" y="351"/>
                    </a:lnTo>
                    <a:lnTo>
                      <a:pt x="770" y="356"/>
                    </a:lnTo>
                    <a:lnTo>
                      <a:pt x="765" y="356"/>
                    </a:lnTo>
                    <a:lnTo>
                      <a:pt x="759" y="359"/>
                    </a:lnTo>
                    <a:lnTo>
                      <a:pt x="754" y="359"/>
                    </a:lnTo>
                    <a:lnTo>
                      <a:pt x="751" y="359"/>
                    </a:lnTo>
                    <a:lnTo>
                      <a:pt x="745" y="359"/>
                    </a:lnTo>
                    <a:lnTo>
                      <a:pt x="745" y="365"/>
                    </a:lnTo>
                    <a:lnTo>
                      <a:pt x="745" y="370"/>
                    </a:lnTo>
                    <a:lnTo>
                      <a:pt x="745" y="411"/>
                    </a:lnTo>
                    <a:lnTo>
                      <a:pt x="740" y="452"/>
                    </a:lnTo>
                    <a:lnTo>
                      <a:pt x="729" y="493"/>
                    </a:lnTo>
                    <a:lnTo>
                      <a:pt x="715" y="529"/>
                    </a:lnTo>
                    <a:lnTo>
                      <a:pt x="707" y="548"/>
                    </a:lnTo>
                    <a:lnTo>
                      <a:pt x="696" y="565"/>
                    </a:lnTo>
                    <a:lnTo>
                      <a:pt x="685" y="581"/>
                    </a:lnTo>
                    <a:lnTo>
                      <a:pt x="672" y="595"/>
                    </a:lnTo>
                    <a:lnTo>
                      <a:pt x="658" y="608"/>
                    </a:lnTo>
                    <a:lnTo>
                      <a:pt x="641" y="619"/>
                    </a:lnTo>
                    <a:lnTo>
                      <a:pt x="625" y="630"/>
                    </a:lnTo>
                    <a:lnTo>
                      <a:pt x="606" y="641"/>
                    </a:lnTo>
                    <a:lnTo>
                      <a:pt x="606" y="644"/>
                    </a:lnTo>
                    <a:lnTo>
                      <a:pt x="603" y="647"/>
                    </a:lnTo>
                    <a:lnTo>
                      <a:pt x="603" y="649"/>
                    </a:lnTo>
                    <a:lnTo>
                      <a:pt x="603" y="652"/>
                    </a:lnTo>
                    <a:lnTo>
                      <a:pt x="603" y="655"/>
                    </a:lnTo>
                    <a:lnTo>
                      <a:pt x="603" y="658"/>
                    </a:lnTo>
                    <a:lnTo>
                      <a:pt x="603" y="660"/>
                    </a:lnTo>
                    <a:lnTo>
                      <a:pt x="603" y="663"/>
                    </a:lnTo>
                    <a:lnTo>
                      <a:pt x="617" y="660"/>
                    </a:lnTo>
                    <a:lnTo>
                      <a:pt x="630" y="663"/>
                    </a:lnTo>
                    <a:lnTo>
                      <a:pt x="641" y="663"/>
                    </a:lnTo>
                    <a:lnTo>
                      <a:pt x="655" y="669"/>
                    </a:lnTo>
                    <a:lnTo>
                      <a:pt x="666" y="671"/>
                    </a:lnTo>
                    <a:lnTo>
                      <a:pt x="677" y="677"/>
                    </a:lnTo>
                    <a:lnTo>
                      <a:pt x="688" y="682"/>
                    </a:lnTo>
                    <a:lnTo>
                      <a:pt x="699" y="691"/>
                    </a:lnTo>
                    <a:lnTo>
                      <a:pt x="710" y="696"/>
                    </a:lnTo>
                    <a:lnTo>
                      <a:pt x="718" y="699"/>
                    </a:lnTo>
                    <a:lnTo>
                      <a:pt x="732" y="702"/>
                    </a:lnTo>
                    <a:lnTo>
                      <a:pt x="743" y="702"/>
                    </a:lnTo>
                    <a:lnTo>
                      <a:pt x="754" y="704"/>
                    </a:lnTo>
                    <a:lnTo>
                      <a:pt x="765" y="707"/>
                    </a:lnTo>
                    <a:lnTo>
                      <a:pt x="776" y="712"/>
                    </a:lnTo>
                    <a:lnTo>
                      <a:pt x="784" y="723"/>
                    </a:lnTo>
                    <a:lnTo>
                      <a:pt x="787" y="726"/>
                    </a:lnTo>
                    <a:lnTo>
                      <a:pt x="789" y="732"/>
                    </a:lnTo>
                    <a:lnTo>
                      <a:pt x="789" y="734"/>
                    </a:lnTo>
                    <a:lnTo>
                      <a:pt x="792" y="740"/>
                    </a:lnTo>
                    <a:lnTo>
                      <a:pt x="795" y="743"/>
                    </a:lnTo>
                    <a:lnTo>
                      <a:pt x="798" y="745"/>
                    </a:lnTo>
                    <a:lnTo>
                      <a:pt x="800" y="751"/>
                    </a:lnTo>
                    <a:lnTo>
                      <a:pt x="806" y="754"/>
                    </a:lnTo>
                    <a:lnTo>
                      <a:pt x="817" y="786"/>
                    </a:lnTo>
                    <a:lnTo>
                      <a:pt x="828" y="822"/>
                    </a:lnTo>
                    <a:lnTo>
                      <a:pt x="836" y="858"/>
                    </a:lnTo>
                    <a:lnTo>
                      <a:pt x="841" y="896"/>
                    </a:lnTo>
                    <a:lnTo>
                      <a:pt x="847" y="932"/>
                    </a:lnTo>
                    <a:lnTo>
                      <a:pt x="852" y="970"/>
                    </a:lnTo>
                    <a:lnTo>
                      <a:pt x="855" y="1008"/>
                    </a:lnTo>
                    <a:lnTo>
                      <a:pt x="861" y="1044"/>
                    </a:lnTo>
                    <a:lnTo>
                      <a:pt x="861" y="1052"/>
                    </a:lnTo>
                    <a:lnTo>
                      <a:pt x="861" y="1060"/>
                    </a:lnTo>
                    <a:lnTo>
                      <a:pt x="861" y="1068"/>
                    </a:lnTo>
                    <a:lnTo>
                      <a:pt x="855" y="1077"/>
                    </a:lnTo>
                    <a:lnTo>
                      <a:pt x="852" y="1082"/>
                    </a:lnTo>
                    <a:lnTo>
                      <a:pt x="847" y="1088"/>
                    </a:lnTo>
                    <a:lnTo>
                      <a:pt x="841" y="1096"/>
                    </a:lnTo>
                    <a:lnTo>
                      <a:pt x="836" y="1101"/>
                    </a:lnTo>
                    <a:lnTo>
                      <a:pt x="844" y="1151"/>
                    </a:lnTo>
                    <a:lnTo>
                      <a:pt x="850" y="1137"/>
                    </a:lnTo>
                    <a:lnTo>
                      <a:pt x="855" y="1123"/>
                    </a:lnTo>
                    <a:lnTo>
                      <a:pt x="863" y="1110"/>
                    </a:lnTo>
                    <a:lnTo>
                      <a:pt x="866" y="1096"/>
                    </a:lnTo>
                    <a:lnTo>
                      <a:pt x="872" y="1079"/>
                    </a:lnTo>
                    <a:lnTo>
                      <a:pt x="877" y="1066"/>
                    </a:lnTo>
                    <a:lnTo>
                      <a:pt x="883" y="1049"/>
                    </a:lnTo>
                    <a:lnTo>
                      <a:pt x="885" y="1033"/>
                    </a:lnTo>
                    <a:lnTo>
                      <a:pt x="883" y="1016"/>
                    </a:lnTo>
                    <a:lnTo>
                      <a:pt x="883" y="1003"/>
                    </a:lnTo>
                    <a:lnTo>
                      <a:pt x="885" y="986"/>
                    </a:lnTo>
                    <a:lnTo>
                      <a:pt x="888" y="973"/>
                    </a:lnTo>
                    <a:lnTo>
                      <a:pt x="893" y="956"/>
                    </a:lnTo>
                    <a:lnTo>
                      <a:pt x="896" y="943"/>
                    </a:lnTo>
                    <a:lnTo>
                      <a:pt x="899" y="926"/>
                    </a:lnTo>
                    <a:lnTo>
                      <a:pt x="902" y="910"/>
                    </a:lnTo>
                    <a:lnTo>
                      <a:pt x="907" y="880"/>
                    </a:lnTo>
                    <a:lnTo>
                      <a:pt x="913" y="852"/>
                    </a:lnTo>
                    <a:lnTo>
                      <a:pt x="921" y="822"/>
                    </a:lnTo>
                    <a:lnTo>
                      <a:pt x="926" y="795"/>
                    </a:lnTo>
                    <a:lnTo>
                      <a:pt x="935" y="764"/>
                    </a:lnTo>
                    <a:lnTo>
                      <a:pt x="943" y="737"/>
                    </a:lnTo>
                    <a:lnTo>
                      <a:pt x="951" y="710"/>
                    </a:lnTo>
                    <a:lnTo>
                      <a:pt x="956" y="680"/>
                    </a:lnTo>
                    <a:lnTo>
                      <a:pt x="965" y="671"/>
                    </a:lnTo>
                    <a:lnTo>
                      <a:pt x="973" y="666"/>
                    </a:lnTo>
                    <a:lnTo>
                      <a:pt x="981" y="660"/>
                    </a:lnTo>
                    <a:lnTo>
                      <a:pt x="992" y="658"/>
                    </a:lnTo>
                    <a:lnTo>
                      <a:pt x="1000" y="655"/>
                    </a:lnTo>
                    <a:lnTo>
                      <a:pt x="1011" y="652"/>
                    </a:lnTo>
                    <a:lnTo>
                      <a:pt x="1020" y="647"/>
                    </a:lnTo>
                    <a:lnTo>
                      <a:pt x="1028" y="644"/>
                    </a:lnTo>
                    <a:lnTo>
                      <a:pt x="1028" y="641"/>
                    </a:lnTo>
                    <a:lnTo>
                      <a:pt x="1028" y="639"/>
                    </a:lnTo>
                    <a:lnTo>
                      <a:pt x="1028" y="636"/>
                    </a:lnTo>
                    <a:lnTo>
                      <a:pt x="1025" y="636"/>
                    </a:lnTo>
                    <a:lnTo>
                      <a:pt x="1022" y="633"/>
                    </a:lnTo>
                    <a:lnTo>
                      <a:pt x="1003" y="630"/>
                    </a:lnTo>
                    <a:lnTo>
                      <a:pt x="981" y="628"/>
                    </a:lnTo>
                    <a:lnTo>
                      <a:pt x="965" y="622"/>
                    </a:lnTo>
                    <a:lnTo>
                      <a:pt x="946" y="617"/>
                    </a:lnTo>
                    <a:lnTo>
                      <a:pt x="929" y="606"/>
                    </a:lnTo>
                    <a:lnTo>
                      <a:pt x="913" y="595"/>
                    </a:lnTo>
                    <a:lnTo>
                      <a:pt x="902" y="581"/>
                    </a:lnTo>
                    <a:lnTo>
                      <a:pt x="888" y="567"/>
                    </a:lnTo>
                    <a:lnTo>
                      <a:pt x="880" y="551"/>
                    </a:lnTo>
                    <a:lnTo>
                      <a:pt x="872" y="534"/>
                    </a:lnTo>
                    <a:lnTo>
                      <a:pt x="866" y="515"/>
                    </a:lnTo>
                    <a:lnTo>
                      <a:pt x="861" y="499"/>
                    </a:lnTo>
                    <a:lnTo>
                      <a:pt x="852" y="463"/>
                    </a:lnTo>
                    <a:lnTo>
                      <a:pt x="850" y="428"/>
                    </a:lnTo>
                    <a:lnTo>
                      <a:pt x="850" y="389"/>
                    </a:lnTo>
                    <a:lnTo>
                      <a:pt x="852" y="354"/>
                    </a:lnTo>
                    <a:lnTo>
                      <a:pt x="855" y="315"/>
                    </a:lnTo>
                    <a:lnTo>
                      <a:pt x="861" y="277"/>
                    </a:lnTo>
                    <a:lnTo>
                      <a:pt x="866" y="255"/>
                    </a:lnTo>
                    <a:lnTo>
                      <a:pt x="874" y="233"/>
                    </a:lnTo>
                    <a:lnTo>
                      <a:pt x="883" y="214"/>
                    </a:lnTo>
                    <a:lnTo>
                      <a:pt x="891" y="192"/>
                    </a:lnTo>
                    <a:lnTo>
                      <a:pt x="902" y="173"/>
                    </a:lnTo>
                    <a:lnTo>
                      <a:pt x="913" y="154"/>
                    </a:lnTo>
                    <a:lnTo>
                      <a:pt x="926" y="135"/>
                    </a:lnTo>
                    <a:lnTo>
                      <a:pt x="943" y="118"/>
                    </a:lnTo>
                    <a:lnTo>
                      <a:pt x="943" y="115"/>
                    </a:lnTo>
                    <a:lnTo>
                      <a:pt x="943" y="113"/>
                    </a:lnTo>
                    <a:lnTo>
                      <a:pt x="940" y="110"/>
                    </a:lnTo>
                    <a:lnTo>
                      <a:pt x="940" y="107"/>
                    </a:lnTo>
                    <a:lnTo>
                      <a:pt x="940" y="104"/>
                    </a:lnTo>
                    <a:lnTo>
                      <a:pt x="940" y="102"/>
                    </a:lnTo>
                    <a:lnTo>
                      <a:pt x="940" y="99"/>
                    </a:lnTo>
                    <a:lnTo>
                      <a:pt x="943" y="94"/>
                    </a:lnTo>
                    <a:lnTo>
                      <a:pt x="959" y="74"/>
                    </a:lnTo>
                    <a:lnTo>
                      <a:pt x="981" y="61"/>
                    </a:lnTo>
                    <a:lnTo>
                      <a:pt x="1000" y="47"/>
                    </a:lnTo>
                    <a:lnTo>
                      <a:pt x="1025" y="36"/>
                    </a:lnTo>
                    <a:lnTo>
                      <a:pt x="1047" y="28"/>
                    </a:lnTo>
                    <a:lnTo>
                      <a:pt x="1072" y="20"/>
                    </a:lnTo>
                    <a:lnTo>
                      <a:pt x="1094" y="14"/>
                    </a:lnTo>
                    <a:lnTo>
                      <a:pt x="1118" y="6"/>
                    </a:lnTo>
                    <a:lnTo>
                      <a:pt x="1132" y="3"/>
                    </a:lnTo>
                    <a:lnTo>
                      <a:pt x="1148" y="3"/>
                    </a:lnTo>
                    <a:lnTo>
                      <a:pt x="1165" y="3"/>
                    </a:lnTo>
                    <a:lnTo>
                      <a:pt x="1178" y="6"/>
                    </a:lnTo>
                    <a:lnTo>
                      <a:pt x="1195" y="9"/>
                    </a:lnTo>
                    <a:lnTo>
                      <a:pt x="1209" y="14"/>
                    </a:lnTo>
                    <a:lnTo>
                      <a:pt x="1222" y="20"/>
                    </a:lnTo>
                    <a:lnTo>
                      <a:pt x="1233" y="28"/>
                    </a:lnTo>
                    <a:lnTo>
                      <a:pt x="1261" y="28"/>
                    </a:lnTo>
                    <a:lnTo>
                      <a:pt x="1285" y="25"/>
                    </a:lnTo>
                    <a:lnTo>
                      <a:pt x="1313" y="28"/>
                    </a:lnTo>
                    <a:lnTo>
                      <a:pt x="1337" y="31"/>
                    </a:lnTo>
                    <a:lnTo>
                      <a:pt x="1362" y="39"/>
                    </a:lnTo>
                    <a:lnTo>
                      <a:pt x="1387" y="50"/>
                    </a:lnTo>
                    <a:lnTo>
                      <a:pt x="1409" y="63"/>
                    </a:lnTo>
                    <a:lnTo>
                      <a:pt x="1428" y="83"/>
                    </a:lnTo>
                    <a:lnTo>
                      <a:pt x="1442" y="102"/>
                    </a:lnTo>
                    <a:lnTo>
                      <a:pt x="1450" y="118"/>
                    </a:lnTo>
                    <a:lnTo>
                      <a:pt x="1458" y="140"/>
                    </a:lnTo>
                    <a:lnTo>
                      <a:pt x="1463" y="159"/>
                    </a:lnTo>
                    <a:lnTo>
                      <a:pt x="1466" y="181"/>
                    </a:lnTo>
                    <a:lnTo>
                      <a:pt x="1469" y="203"/>
                    </a:lnTo>
                    <a:lnTo>
                      <a:pt x="1474" y="225"/>
                    </a:lnTo>
                    <a:lnTo>
                      <a:pt x="1477" y="244"/>
                    </a:lnTo>
                    <a:lnTo>
                      <a:pt x="1480" y="269"/>
                    </a:lnTo>
                    <a:lnTo>
                      <a:pt x="1480" y="291"/>
                    </a:lnTo>
                    <a:lnTo>
                      <a:pt x="1480" y="315"/>
                    </a:lnTo>
                    <a:lnTo>
                      <a:pt x="1480" y="340"/>
                    </a:lnTo>
                    <a:lnTo>
                      <a:pt x="1483" y="362"/>
                    </a:lnTo>
                    <a:lnTo>
                      <a:pt x="1483" y="384"/>
                    </a:lnTo>
                    <a:lnTo>
                      <a:pt x="1483" y="408"/>
                    </a:lnTo>
                    <a:lnTo>
                      <a:pt x="1480" y="430"/>
                    </a:lnTo>
                    <a:lnTo>
                      <a:pt x="1477" y="458"/>
                    </a:lnTo>
                    <a:lnTo>
                      <a:pt x="1472" y="482"/>
                    </a:lnTo>
                    <a:lnTo>
                      <a:pt x="1466" y="507"/>
                    </a:lnTo>
                    <a:lnTo>
                      <a:pt x="1458" y="529"/>
                    </a:lnTo>
                    <a:lnTo>
                      <a:pt x="1447" y="551"/>
                    </a:lnTo>
                    <a:lnTo>
                      <a:pt x="1433" y="573"/>
                    </a:lnTo>
                    <a:lnTo>
                      <a:pt x="1420" y="595"/>
                    </a:lnTo>
                    <a:lnTo>
                      <a:pt x="1403" y="614"/>
                    </a:lnTo>
                    <a:lnTo>
                      <a:pt x="1392" y="622"/>
                    </a:lnTo>
                    <a:lnTo>
                      <a:pt x="1384" y="628"/>
                    </a:lnTo>
                    <a:lnTo>
                      <a:pt x="1376" y="633"/>
                    </a:lnTo>
                    <a:lnTo>
                      <a:pt x="1365" y="636"/>
                    </a:lnTo>
                    <a:lnTo>
                      <a:pt x="1354" y="639"/>
                    </a:lnTo>
                    <a:lnTo>
                      <a:pt x="1346" y="641"/>
                    </a:lnTo>
                    <a:lnTo>
                      <a:pt x="1335" y="644"/>
                    </a:lnTo>
                    <a:lnTo>
                      <a:pt x="1324" y="647"/>
                    </a:lnTo>
                    <a:lnTo>
                      <a:pt x="1315" y="652"/>
                    </a:lnTo>
                    <a:lnTo>
                      <a:pt x="1321" y="655"/>
                    </a:lnTo>
                    <a:lnTo>
                      <a:pt x="1324" y="655"/>
                    </a:lnTo>
                    <a:lnTo>
                      <a:pt x="1329" y="658"/>
                    </a:lnTo>
                    <a:lnTo>
                      <a:pt x="1335" y="658"/>
                    </a:lnTo>
                    <a:lnTo>
                      <a:pt x="1343" y="658"/>
                    </a:lnTo>
                    <a:lnTo>
                      <a:pt x="1348" y="658"/>
                    </a:lnTo>
                    <a:lnTo>
                      <a:pt x="1354" y="660"/>
                    </a:lnTo>
                    <a:lnTo>
                      <a:pt x="1359" y="663"/>
                    </a:lnTo>
                    <a:lnTo>
                      <a:pt x="1368" y="666"/>
                    </a:lnTo>
                    <a:lnTo>
                      <a:pt x="1376" y="669"/>
                    </a:lnTo>
                    <a:lnTo>
                      <a:pt x="1384" y="669"/>
                    </a:lnTo>
                    <a:lnTo>
                      <a:pt x="1392" y="671"/>
                    </a:lnTo>
                    <a:lnTo>
                      <a:pt x="1400" y="674"/>
                    </a:lnTo>
                    <a:lnTo>
                      <a:pt x="1406" y="677"/>
                    </a:lnTo>
                    <a:lnTo>
                      <a:pt x="1411" y="685"/>
                    </a:lnTo>
                    <a:lnTo>
                      <a:pt x="1417" y="693"/>
                    </a:lnTo>
                    <a:lnTo>
                      <a:pt x="1431" y="704"/>
                    </a:lnTo>
                    <a:lnTo>
                      <a:pt x="1439" y="718"/>
                    </a:lnTo>
                    <a:lnTo>
                      <a:pt x="1447" y="732"/>
                    </a:lnTo>
                    <a:lnTo>
                      <a:pt x="1452" y="748"/>
                    </a:lnTo>
                    <a:lnTo>
                      <a:pt x="1455" y="764"/>
                    </a:lnTo>
                    <a:lnTo>
                      <a:pt x="1458" y="784"/>
                    </a:lnTo>
                    <a:lnTo>
                      <a:pt x="1463" y="800"/>
                    </a:lnTo>
                    <a:lnTo>
                      <a:pt x="1466" y="817"/>
                    </a:lnTo>
                    <a:lnTo>
                      <a:pt x="1472" y="841"/>
                    </a:lnTo>
                    <a:lnTo>
                      <a:pt x="1477" y="866"/>
                    </a:lnTo>
                    <a:lnTo>
                      <a:pt x="1483" y="888"/>
                    </a:lnTo>
                    <a:lnTo>
                      <a:pt x="1488" y="912"/>
                    </a:lnTo>
                    <a:lnTo>
                      <a:pt x="1494" y="937"/>
                    </a:lnTo>
                    <a:lnTo>
                      <a:pt x="1499" y="962"/>
                    </a:lnTo>
                    <a:lnTo>
                      <a:pt x="1502" y="986"/>
                    </a:lnTo>
                    <a:lnTo>
                      <a:pt x="1502" y="1014"/>
                    </a:lnTo>
                    <a:lnTo>
                      <a:pt x="1496" y="1019"/>
                    </a:lnTo>
                    <a:lnTo>
                      <a:pt x="1491" y="1027"/>
                    </a:lnTo>
                    <a:lnTo>
                      <a:pt x="1488" y="1033"/>
                    </a:lnTo>
                    <a:lnTo>
                      <a:pt x="1483" y="1041"/>
                    </a:lnTo>
                    <a:lnTo>
                      <a:pt x="1480" y="1049"/>
                    </a:lnTo>
                    <a:lnTo>
                      <a:pt x="1480" y="1055"/>
                    </a:lnTo>
                    <a:lnTo>
                      <a:pt x="1483" y="1063"/>
                    </a:lnTo>
                    <a:lnTo>
                      <a:pt x="1488" y="1071"/>
                    </a:lnTo>
                    <a:lnTo>
                      <a:pt x="1488" y="1077"/>
                    </a:lnTo>
                    <a:lnTo>
                      <a:pt x="1491" y="1079"/>
                    </a:lnTo>
                    <a:lnTo>
                      <a:pt x="1491" y="1085"/>
                    </a:lnTo>
                    <a:lnTo>
                      <a:pt x="1494" y="1088"/>
                    </a:lnTo>
                    <a:lnTo>
                      <a:pt x="1496" y="1093"/>
                    </a:lnTo>
                    <a:lnTo>
                      <a:pt x="1496" y="1099"/>
                    </a:lnTo>
                    <a:lnTo>
                      <a:pt x="1499" y="1101"/>
                    </a:lnTo>
                    <a:lnTo>
                      <a:pt x="1502" y="1107"/>
                    </a:lnTo>
                    <a:lnTo>
                      <a:pt x="1505" y="1099"/>
                    </a:lnTo>
                    <a:lnTo>
                      <a:pt x="1510" y="1090"/>
                    </a:lnTo>
                    <a:lnTo>
                      <a:pt x="1515" y="1082"/>
                    </a:lnTo>
                    <a:lnTo>
                      <a:pt x="1518" y="1074"/>
                    </a:lnTo>
                    <a:lnTo>
                      <a:pt x="1524" y="1066"/>
                    </a:lnTo>
                    <a:lnTo>
                      <a:pt x="1529" y="1058"/>
                    </a:lnTo>
                    <a:lnTo>
                      <a:pt x="1532" y="1049"/>
                    </a:lnTo>
                    <a:lnTo>
                      <a:pt x="1535" y="1041"/>
                    </a:lnTo>
                    <a:lnTo>
                      <a:pt x="1521" y="1022"/>
                    </a:lnTo>
                    <a:lnTo>
                      <a:pt x="1524" y="1000"/>
                    </a:lnTo>
                    <a:lnTo>
                      <a:pt x="1529" y="978"/>
                    </a:lnTo>
                    <a:lnTo>
                      <a:pt x="1535" y="956"/>
                    </a:lnTo>
                    <a:lnTo>
                      <a:pt x="1537" y="934"/>
                    </a:lnTo>
                    <a:lnTo>
                      <a:pt x="1543" y="915"/>
                    </a:lnTo>
                    <a:lnTo>
                      <a:pt x="1546" y="893"/>
                    </a:lnTo>
                    <a:lnTo>
                      <a:pt x="1551" y="871"/>
                    </a:lnTo>
                    <a:lnTo>
                      <a:pt x="1559" y="852"/>
                    </a:lnTo>
                    <a:lnTo>
                      <a:pt x="1562" y="838"/>
                    </a:lnTo>
                    <a:lnTo>
                      <a:pt x="1565" y="825"/>
                    </a:lnTo>
                    <a:lnTo>
                      <a:pt x="1568" y="811"/>
                    </a:lnTo>
                    <a:lnTo>
                      <a:pt x="1570" y="797"/>
                    </a:lnTo>
                    <a:lnTo>
                      <a:pt x="1573" y="786"/>
                    </a:lnTo>
                    <a:lnTo>
                      <a:pt x="1579" y="773"/>
                    </a:lnTo>
                    <a:lnTo>
                      <a:pt x="1581" y="759"/>
                    </a:lnTo>
                    <a:lnTo>
                      <a:pt x="1584" y="748"/>
                    </a:lnTo>
                    <a:lnTo>
                      <a:pt x="1589" y="740"/>
                    </a:lnTo>
                    <a:lnTo>
                      <a:pt x="1592" y="732"/>
                    </a:lnTo>
                    <a:lnTo>
                      <a:pt x="1595" y="726"/>
                    </a:lnTo>
                    <a:lnTo>
                      <a:pt x="1600" y="718"/>
                    </a:lnTo>
                    <a:lnTo>
                      <a:pt x="1603" y="712"/>
                    </a:lnTo>
                    <a:lnTo>
                      <a:pt x="1609" y="707"/>
                    </a:lnTo>
                    <a:lnTo>
                      <a:pt x="1614" y="699"/>
                    </a:lnTo>
                    <a:lnTo>
                      <a:pt x="1622" y="693"/>
                    </a:lnTo>
                    <a:lnTo>
                      <a:pt x="1636" y="691"/>
                    </a:lnTo>
                    <a:lnTo>
                      <a:pt x="1653" y="688"/>
                    </a:lnTo>
                    <a:lnTo>
                      <a:pt x="1666" y="685"/>
                    </a:lnTo>
                    <a:lnTo>
                      <a:pt x="1680" y="680"/>
                    </a:lnTo>
                    <a:lnTo>
                      <a:pt x="1696" y="677"/>
                    </a:lnTo>
                    <a:lnTo>
                      <a:pt x="1710" y="671"/>
                    </a:lnTo>
                    <a:lnTo>
                      <a:pt x="1724" y="669"/>
                    </a:lnTo>
                    <a:lnTo>
                      <a:pt x="1740" y="666"/>
                    </a:lnTo>
                    <a:lnTo>
                      <a:pt x="1740" y="658"/>
                    </a:lnTo>
                    <a:lnTo>
                      <a:pt x="1743" y="647"/>
                    </a:lnTo>
                    <a:lnTo>
                      <a:pt x="1743" y="636"/>
                    </a:lnTo>
                    <a:lnTo>
                      <a:pt x="1743" y="625"/>
                    </a:lnTo>
                    <a:lnTo>
                      <a:pt x="1743" y="614"/>
                    </a:lnTo>
                    <a:lnTo>
                      <a:pt x="1743" y="606"/>
                    </a:lnTo>
                    <a:lnTo>
                      <a:pt x="1737" y="597"/>
                    </a:lnTo>
                    <a:lnTo>
                      <a:pt x="1732" y="589"/>
                    </a:lnTo>
                    <a:lnTo>
                      <a:pt x="1716" y="581"/>
                    </a:lnTo>
                    <a:lnTo>
                      <a:pt x="1705" y="570"/>
                    </a:lnTo>
                    <a:lnTo>
                      <a:pt x="1694" y="556"/>
                    </a:lnTo>
                    <a:lnTo>
                      <a:pt x="1685" y="543"/>
                    </a:lnTo>
                    <a:lnTo>
                      <a:pt x="1677" y="529"/>
                    </a:lnTo>
                    <a:lnTo>
                      <a:pt x="1672" y="513"/>
                    </a:lnTo>
                    <a:lnTo>
                      <a:pt x="1666" y="499"/>
                    </a:lnTo>
                    <a:lnTo>
                      <a:pt x="1661" y="482"/>
                    </a:lnTo>
                    <a:lnTo>
                      <a:pt x="1658" y="474"/>
                    </a:lnTo>
                    <a:lnTo>
                      <a:pt x="1658" y="466"/>
                    </a:lnTo>
                    <a:lnTo>
                      <a:pt x="1658" y="458"/>
                    </a:lnTo>
                    <a:lnTo>
                      <a:pt x="1655" y="450"/>
                    </a:lnTo>
                    <a:lnTo>
                      <a:pt x="1655" y="441"/>
                    </a:lnTo>
                    <a:lnTo>
                      <a:pt x="1653" y="433"/>
                    </a:lnTo>
                    <a:lnTo>
                      <a:pt x="1653" y="425"/>
                    </a:lnTo>
                    <a:lnTo>
                      <a:pt x="1650" y="417"/>
                    </a:lnTo>
                    <a:lnTo>
                      <a:pt x="1644" y="417"/>
                    </a:lnTo>
                    <a:lnTo>
                      <a:pt x="1642" y="419"/>
                    </a:lnTo>
                    <a:lnTo>
                      <a:pt x="1636" y="419"/>
                    </a:lnTo>
                    <a:lnTo>
                      <a:pt x="1633" y="419"/>
                    </a:lnTo>
                    <a:lnTo>
                      <a:pt x="1628" y="419"/>
                    </a:lnTo>
                    <a:lnTo>
                      <a:pt x="1625" y="419"/>
                    </a:lnTo>
                    <a:lnTo>
                      <a:pt x="1620" y="417"/>
                    </a:lnTo>
                    <a:lnTo>
                      <a:pt x="1617" y="411"/>
                    </a:lnTo>
                    <a:lnTo>
                      <a:pt x="1611" y="400"/>
                    </a:lnTo>
                    <a:lnTo>
                      <a:pt x="1606" y="387"/>
                    </a:lnTo>
                    <a:lnTo>
                      <a:pt x="1603" y="376"/>
                    </a:lnTo>
                    <a:lnTo>
                      <a:pt x="1603" y="362"/>
                    </a:lnTo>
                    <a:lnTo>
                      <a:pt x="1603" y="348"/>
                    </a:lnTo>
                    <a:lnTo>
                      <a:pt x="1606" y="335"/>
                    </a:lnTo>
                    <a:lnTo>
                      <a:pt x="1606" y="318"/>
                    </a:lnTo>
                    <a:lnTo>
                      <a:pt x="1609" y="307"/>
                    </a:lnTo>
                    <a:lnTo>
                      <a:pt x="1617" y="299"/>
                    </a:lnTo>
                    <a:lnTo>
                      <a:pt x="1617" y="293"/>
                    </a:lnTo>
                    <a:lnTo>
                      <a:pt x="1617" y="288"/>
                    </a:lnTo>
                    <a:lnTo>
                      <a:pt x="1614" y="280"/>
                    </a:lnTo>
                    <a:lnTo>
                      <a:pt x="1609" y="274"/>
                    </a:lnTo>
                    <a:lnTo>
                      <a:pt x="1606" y="266"/>
                    </a:lnTo>
                    <a:lnTo>
                      <a:pt x="1600" y="261"/>
                    </a:lnTo>
                    <a:lnTo>
                      <a:pt x="1598" y="252"/>
                    </a:lnTo>
                    <a:lnTo>
                      <a:pt x="1598" y="244"/>
                    </a:lnTo>
                    <a:lnTo>
                      <a:pt x="1598" y="236"/>
                    </a:lnTo>
                    <a:lnTo>
                      <a:pt x="1592" y="230"/>
                    </a:lnTo>
                    <a:lnTo>
                      <a:pt x="1589" y="225"/>
                    </a:lnTo>
                    <a:lnTo>
                      <a:pt x="1584" y="217"/>
                    </a:lnTo>
                    <a:lnTo>
                      <a:pt x="1581" y="211"/>
                    </a:lnTo>
                    <a:lnTo>
                      <a:pt x="1581" y="203"/>
                    </a:lnTo>
                    <a:lnTo>
                      <a:pt x="1584" y="195"/>
                    </a:lnTo>
                    <a:lnTo>
                      <a:pt x="1592" y="187"/>
                    </a:lnTo>
                    <a:lnTo>
                      <a:pt x="1598" y="176"/>
                    </a:lnTo>
                    <a:lnTo>
                      <a:pt x="1600" y="167"/>
                    </a:lnTo>
                    <a:lnTo>
                      <a:pt x="1600" y="157"/>
                    </a:lnTo>
                    <a:lnTo>
                      <a:pt x="1603" y="146"/>
                    </a:lnTo>
                    <a:lnTo>
                      <a:pt x="1606" y="135"/>
                    </a:lnTo>
                    <a:lnTo>
                      <a:pt x="1611" y="126"/>
                    </a:lnTo>
                    <a:lnTo>
                      <a:pt x="1620" y="118"/>
                    </a:lnTo>
                    <a:lnTo>
                      <a:pt x="1622" y="107"/>
                    </a:lnTo>
                    <a:lnTo>
                      <a:pt x="1628" y="99"/>
                    </a:lnTo>
                    <a:lnTo>
                      <a:pt x="1636" y="91"/>
                    </a:lnTo>
                    <a:lnTo>
                      <a:pt x="1644" y="88"/>
                    </a:lnTo>
                    <a:lnTo>
                      <a:pt x="1653" y="83"/>
                    </a:lnTo>
                    <a:lnTo>
                      <a:pt x="1661" y="77"/>
                    </a:lnTo>
                    <a:lnTo>
                      <a:pt x="1669" y="69"/>
                    </a:lnTo>
                    <a:lnTo>
                      <a:pt x="1672" y="61"/>
                    </a:lnTo>
                    <a:lnTo>
                      <a:pt x="1691" y="44"/>
                    </a:lnTo>
                    <a:lnTo>
                      <a:pt x="1713" y="33"/>
                    </a:lnTo>
                    <a:lnTo>
                      <a:pt x="1735" y="22"/>
                    </a:lnTo>
                    <a:lnTo>
                      <a:pt x="1759" y="17"/>
                    </a:lnTo>
                    <a:lnTo>
                      <a:pt x="1784" y="11"/>
                    </a:lnTo>
                    <a:lnTo>
                      <a:pt x="1809" y="11"/>
                    </a:lnTo>
                    <a:lnTo>
                      <a:pt x="1833" y="14"/>
                    </a:lnTo>
                    <a:lnTo>
                      <a:pt x="1858" y="22"/>
                    </a:lnTo>
                    <a:lnTo>
                      <a:pt x="1869" y="17"/>
                    </a:lnTo>
                    <a:lnTo>
                      <a:pt x="1880" y="11"/>
                    </a:lnTo>
                    <a:lnTo>
                      <a:pt x="1894" y="9"/>
                    </a:lnTo>
                    <a:lnTo>
                      <a:pt x="1905" y="6"/>
                    </a:lnTo>
                    <a:lnTo>
                      <a:pt x="1918" y="6"/>
                    </a:lnTo>
                    <a:lnTo>
                      <a:pt x="1929" y="6"/>
                    </a:lnTo>
                    <a:lnTo>
                      <a:pt x="1943" y="9"/>
                    </a:lnTo>
                    <a:lnTo>
                      <a:pt x="1954" y="11"/>
                    </a:lnTo>
                    <a:lnTo>
                      <a:pt x="1959" y="22"/>
                    </a:lnTo>
                    <a:lnTo>
                      <a:pt x="1968" y="31"/>
                    </a:lnTo>
                    <a:lnTo>
                      <a:pt x="1979" y="36"/>
                    </a:lnTo>
                    <a:lnTo>
                      <a:pt x="1987" y="42"/>
                    </a:lnTo>
                    <a:lnTo>
                      <a:pt x="1998" y="44"/>
                    </a:lnTo>
                    <a:lnTo>
                      <a:pt x="2006" y="52"/>
                    </a:lnTo>
                    <a:lnTo>
                      <a:pt x="2014" y="61"/>
                    </a:lnTo>
                    <a:lnTo>
                      <a:pt x="2017" y="74"/>
                    </a:lnTo>
                    <a:lnTo>
                      <a:pt x="2017" y="83"/>
                    </a:lnTo>
                    <a:lnTo>
                      <a:pt x="2020" y="88"/>
                    </a:lnTo>
                    <a:lnTo>
                      <a:pt x="2025" y="94"/>
                    </a:lnTo>
                    <a:lnTo>
                      <a:pt x="2031" y="96"/>
                    </a:lnTo>
                    <a:lnTo>
                      <a:pt x="2039" y="102"/>
                    </a:lnTo>
                    <a:lnTo>
                      <a:pt x="2047" y="104"/>
                    </a:lnTo>
                    <a:lnTo>
                      <a:pt x="2053" y="110"/>
                    </a:lnTo>
                    <a:lnTo>
                      <a:pt x="2058" y="118"/>
                    </a:lnTo>
                    <a:lnTo>
                      <a:pt x="2061" y="129"/>
                    </a:lnTo>
                    <a:lnTo>
                      <a:pt x="2061" y="137"/>
                    </a:lnTo>
                    <a:lnTo>
                      <a:pt x="2058" y="146"/>
                    </a:lnTo>
                    <a:lnTo>
                      <a:pt x="2058" y="157"/>
                    </a:lnTo>
                    <a:lnTo>
                      <a:pt x="2055" y="165"/>
                    </a:lnTo>
                    <a:lnTo>
                      <a:pt x="2058" y="173"/>
                    </a:lnTo>
                    <a:lnTo>
                      <a:pt x="2064" y="178"/>
                    </a:lnTo>
                    <a:lnTo>
                      <a:pt x="2072" y="187"/>
                    </a:lnTo>
                    <a:lnTo>
                      <a:pt x="2075" y="211"/>
                    </a:lnTo>
                    <a:lnTo>
                      <a:pt x="2075" y="236"/>
                    </a:lnTo>
                    <a:lnTo>
                      <a:pt x="2077" y="263"/>
                    </a:lnTo>
                    <a:lnTo>
                      <a:pt x="2075" y="288"/>
                    </a:lnTo>
                    <a:lnTo>
                      <a:pt x="2072" y="313"/>
                    </a:lnTo>
                    <a:lnTo>
                      <a:pt x="2061" y="335"/>
                    </a:lnTo>
                    <a:lnTo>
                      <a:pt x="2055" y="345"/>
                    </a:lnTo>
                    <a:lnTo>
                      <a:pt x="2047" y="354"/>
                    </a:lnTo>
                    <a:lnTo>
                      <a:pt x="2036" y="362"/>
                    </a:lnTo>
                    <a:lnTo>
                      <a:pt x="2022" y="367"/>
                    </a:lnTo>
                    <a:lnTo>
                      <a:pt x="2020" y="367"/>
                    </a:lnTo>
                    <a:lnTo>
                      <a:pt x="2014" y="367"/>
                    </a:lnTo>
                    <a:lnTo>
                      <a:pt x="2011" y="367"/>
                    </a:lnTo>
                    <a:lnTo>
                      <a:pt x="2006" y="370"/>
                    </a:lnTo>
                    <a:lnTo>
                      <a:pt x="2003" y="373"/>
                    </a:lnTo>
                    <a:lnTo>
                      <a:pt x="1998" y="376"/>
                    </a:lnTo>
                    <a:lnTo>
                      <a:pt x="1995" y="378"/>
                    </a:lnTo>
                    <a:lnTo>
                      <a:pt x="1990" y="378"/>
                    </a:lnTo>
                    <a:lnTo>
                      <a:pt x="1987" y="398"/>
                    </a:lnTo>
                    <a:lnTo>
                      <a:pt x="1981" y="414"/>
                    </a:lnTo>
                    <a:lnTo>
                      <a:pt x="1976" y="430"/>
                    </a:lnTo>
                    <a:lnTo>
                      <a:pt x="1970" y="447"/>
                    </a:lnTo>
                    <a:lnTo>
                      <a:pt x="1962" y="463"/>
                    </a:lnTo>
                    <a:lnTo>
                      <a:pt x="1957" y="480"/>
                    </a:lnTo>
                    <a:lnTo>
                      <a:pt x="1948" y="493"/>
                    </a:lnTo>
                    <a:lnTo>
                      <a:pt x="1940" y="510"/>
                    </a:lnTo>
                    <a:lnTo>
                      <a:pt x="1937" y="518"/>
                    </a:lnTo>
                    <a:lnTo>
                      <a:pt x="1932" y="526"/>
                    </a:lnTo>
                    <a:lnTo>
                      <a:pt x="1927" y="534"/>
                    </a:lnTo>
                    <a:lnTo>
                      <a:pt x="1921" y="543"/>
                    </a:lnTo>
                    <a:lnTo>
                      <a:pt x="1913" y="548"/>
                    </a:lnTo>
                    <a:lnTo>
                      <a:pt x="1907" y="556"/>
                    </a:lnTo>
                    <a:lnTo>
                      <a:pt x="1899" y="562"/>
                    </a:lnTo>
                    <a:lnTo>
                      <a:pt x="1894" y="567"/>
                    </a:lnTo>
                    <a:lnTo>
                      <a:pt x="1891" y="581"/>
                    </a:lnTo>
                    <a:lnTo>
                      <a:pt x="1891" y="592"/>
                    </a:lnTo>
                    <a:lnTo>
                      <a:pt x="1888" y="606"/>
                    </a:lnTo>
                    <a:lnTo>
                      <a:pt x="1885" y="619"/>
                    </a:lnTo>
                    <a:lnTo>
                      <a:pt x="1885" y="630"/>
                    </a:lnTo>
                    <a:lnTo>
                      <a:pt x="1883" y="644"/>
                    </a:lnTo>
                    <a:lnTo>
                      <a:pt x="1883" y="655"/>
                    </a:lnTo>
                    <a:lnTo>
                      <a:pt x="1883" y="669"/>
                    </a:lnTo>
                    <a:lnTo>
                      <a:pt x="1902" y="669"/>
                    </a:lnTo>
                    <a:lnTo>
                      <a:pt x="1918" y="671"/>
                    </a:lnTo>
                    <a:lnTo>
                      <a:pt x="1935" y="677"/>
                    </a:lnTo>
                    <a:lnTo>
                      <a:pt x="1954" y="682"/>
                    </a:lnTo>
                    <a:lnTo>
                      <a:pt x="1970" y="688"/>
                    </a:lnTo>
                    <a:lnTo>
                      <a:pt x="1987" y="693"/>
                    </a:lnTo>
                    <a:lnTo>
                      <a:pt x="2003" y="699"/>
                    </a:lnTo>
                    <a:lnTo>
                      <a:pt x="2020" y="704"/>
                    </a:lnTo>
                    <a:lnTo>
                      <a:pt x="2033" y="715"/>
                    </a:lnTo>
                    <a:lnTo>
                      <a:pt x="2044" y="726"/>
                    </a:lnTo>
                    <a:lnTo>
                      <a:pt x="2050" y="740"/>
                    </a:lnTo>
                    <a:lnTo>
                      <a:pt x="2055" y="754"/>
                    </a:lnTo>
                    <a:lnTo>
                      <a:pt x="2058" y="770"/>
                    </a:lnTo>
                    <a:lnTo>
                      <a:pt x="2064" y="786"/>
                    </a:lnTo>
                    <a:lnTo>
                      <a:pt x="2066" y="800"/>
                    </a:lnTo>
                    <a:lnTo>
                      <a:pt x="2069" y="817"/>
                    </a:lnTo>
                    <a:lnTo>
                      <a:pt x="2072" y="830"/>
                    </a:lnTo>
                    <a:lnTo>
                      <a:pt x="2075" y="847"/>
                    </a:lnTo>
                    <a:lnTo>
                      <a:pt x="2077" y="863"/>
                    </a:lnTo>
                    <a:lnTo>
                      <a:pt x="2080" y="880"/>
                    </a:lnTo>
                    <a:lnTo>
                      <a:pt x="2080" y="896"/>
                    </a:lnTo>
                    <a:lnTo>
                      <a:pt x="2083" y="912"/>
                    </a:lnTo>
                    <a:lnTo>
                      <a:pt x="2085" y="929"/>
                    </a:lnTo>
                    <a:lnTo>
                      <a:pt x="2088" y="945"/>
                    </a:lnTo>
                    <a:lnTo>
                      <a:pt x="2099" y="923"/>
                    </a:lnTo>
                    <a:lnTo>
                      <a:pt x="2105" y="904"/>
                    </a:lnTo>
                    <a:lnTo>
                      <a:pt x="2113" y="882"/>
                    </a:lnTo>
                    <a:lnTo>
                      <a:pt x="2118" y="860"/>
                    </a:lnTo>
                    <a:lnTo>
                      <a:pt x="2124" y="838"/>
                    </a:lnTo>
                    <a:lnTo>
                      <a:pt x="2132" y="817"/>
                    </a:lnTo>
                    <a:lnTo>
                      <a:pt x="2140" y="795"/>
                    </a:lnTo>
                    <a:lnTo>
                      <a:pt x="2148" y="775"/>
                    </a:lnTo>
                    <a:lnTo>
                      <a:pt x="2138" y="759"/>
                    </a:lnTo>
                    <a:lnTo>
                      <a:pt x="2129" y="743"/>
                    </a:lnTo>
                    <a:lnTo>
                      <a:pt x="2124" y="726"/>
                    </a:lnTo>
                    <a:lnTo>
                      <a:pt x="2121" y="712"/>
                    </a:lnTo>
                    <a:lnTo>
                      <a:pt x="2121" y="677"/>
                    </a:lnTo>
                    <a:lnTo>
                      <a:pt x="2127" y="644"/>
                    </a:lnTo>
                    <a:lnTo>
                      <a:pt x="2132" y="611"/>
                    </a:lnTo>
                    <a:lnTo>
                      <a:pt x="2140" y="576"/>
                    </a:lnTo>
                    <a:lnTo>
                      <a:pt x="2146" y="543"/>
                    </a:lnTo>
                    <a:lnTo>
                      <a:pt x="2148" y="507"/>
                    </a:lnTo>
                    <a:lnTo>
                      <a:pt x="2148" y="482"/>
                    </a:lnTo>
                    <a:lnTo>
                      <a:pt x="2143" y="461"/>
                    </a:lnTo>
                    <a:lnTo>
                      <a:pt x="2138" y="439"/>
                    </a:lnTo>
                    <a:lnTo>
                      <a:pt x="2129" y="414"/>
                    </a:lnTo>
                    <a:lnTo>
                      <a:pt x="2121" y="392"/>
                    </a:lnTo>
                    <a:lnTo>
                      <a:pt x="2113" y="370"/>
                    </a:lnTo>
                    <a:lnTo>
                      <a:pt x="2107" y="348"/>
                    </a:lnTo>
                    <a:lnTo>
                      <a:pt x="2099" y="326"/>
                    </a:lnTo>
                    <a:lnTo>
                      <a:pt x="2102" y="285"/>
                    </a:lnTo>
                    <a:lnTo>
                      <a:pt x="2107" y="244"/>
                    </a:lnTo>
                    <a:lnTo>
                      <a:pt x="2118" y="206"/>
                    </a:lnTo>
                    <a:lnTo>
                      <a:pt x="2132" y="167"/>
                    </a:lnTo>
                    <a:lnTo>
                      <a:pt x="2143" y="151"/>
                    </a:lnTo>
                    <a:lnTo>
                      <a:pt x="2154" y="135"/>
                    </a:lnTo>
                    <a:lnTo>
                      <a:pt x="2165" y="118"/>
                    </a:lnTo>
                    <a:lnTo>
                      <a:pt x="2176" y="102"/>
                    </a:lnTo>
                    <a:lnTo>
                      <a:pt x="2190" y="88"/>
                    </a:lnTo>
                    <a:lnTo>
                      <a:pt x="2206" y="74"/>
                    </a:lnTo>
                    <a:lnTo>
                      <a:pt x="2222" y="61"/>
                    </a:lnTo>
                    <a:lnTo>
                      <a:pt x="2239" y="50"/>
                    </a:lnTo>
                    <a:lnTo>
                      <a:pt x="2253" y="42"/>
                    </a:lnTo>
                    <a:lnTo>
                      <a:pt x="2266" y="36"/>
                    </a:lnTo>
                    <a:lnTo>
                      <a:pt x="2280" y="31"/>
                    </a:lnTo>
                    <a:lnTo>
                      <a:pt x="2296" y="28"/>
                    </a:lnTo>
                    <a:lnTo>
                      <a:pt x="2310" y="22"/>
                    </a:lnTo>
                    <a:lnTo>
                      <a:pt x="2327" y="20"/>
                    </a:lnTo>
                    <a:lnTo>
                      <a:pt x="2343" y="20"/>
                    </a:lnTo>
                    <a:lnTo>
                      <a:pt x="2359" y="20"/>
                    </a:lnTo>
                    <a:lnTo>
                      <a:pt x="2368" y="22"/>
                    </a:lnTo>
                    <a:lnTo>
                      <a:pt x="2376" y="22"/>
                    </a:lnTo>
                    <a:lnTo>
                      <a:pt x="2381" y="22"/>
                    </a:lnTo>
                    <a:lnTo>
                      <a:pt x="2390" y="20"/>
                    </a:lnTo>
                    <a:lnTo>
                      <a:pt x="2395" y="20"/>
                    </a:lnTo>
                    <a:lnTo>
                      <a:pt x="2403" y="14"/>
                    </a:lnTo>
                    <a:lnTo>
                      <a:pt x="2412" y="11"/>
                    </a:lnTo>
                    <a:lnTo>
                      <a:pt x="2417" y="9"/>
                    </a:lnTo>
                    <a:lnTo>
                      <a:pt x="2447" y="0"/>
                    </a:lnTo>
                    <a:lnTo>
                      <a:pt x="2477" y="0"/>
                    </a:lnTo>
                    <a:lnTo>
                      <a:pt x="2507" y="3"/>
                    </a:lnTo>
                    <a:lnTo>
                      <a:pt x="2535" y="9"/>
                    </a:lnTo>
                    <a:lnTo>
                      <a:pt x="2562" y="22"/>
                    </a:lnTo>
                    <a:lnTo>
                      <a:pt x="2584" y="39"/>
                    </a:lnTo>
                    <a:lnTo>
                      <a:pt x="2595" y="50"/>
                    </a:lnTo>
                    <a:lnTo>
                      <a:pt x="2606" y="61"/>
                    </a:lnTo>
                    <a:lnTo>
                      <a:pt x="2614" y="72"/>
                    </a:lnTo>
                    <a:lnTo>
                      <a:pt x="2623" y="8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5" name="Freeform 12">
                <a:extLst>
                  <a:ext uri="{FF2B5EF4-FFF2-40B4-BE49-F238E27FC236}">
                    <a16:creationId xmlns:a16="http://schemas.microsoft.com/office/drawing/2014/main" id="{BF97830B-AE09-407A-9D3B-0866ED67E7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1" y="1215"/>
                <a:ext cx="147" cy="387"/>
              </a:xfrm>
              <a:custGeom>
                <a:avLst/>
                <a:gdLst>
                  <a:gd name="T0" fmla="*/ 217 w 241"/>
                  <a:gd name="T1" fmla="*/ 118 h 657"/>
                  <a:gd name="T2" fmla="*/ 238 w 241"/>
                  <a:gd name="T3" fmla="*/ 186 h 657"/>
                  <a:gd name="T4" fmla="*/ 241 w 241"/>
                  <a:gd name="T5" fmla="*/ 260 h 657"/>
                  <a:gd name="T6" fmla="*/ 233 w 241"/>
                  <a:gd name="T7" fmla="*/ 364 h 657"/>
                  <a:gd name="T8" fmla="*/ 219 w 241"/>
                  <a:gd name="T9" fmla="*/ 466 h 657"/>
                  <a:gd name="T10" fmla="*/ 192 w 241"/>
                  <a:gd name="T11" fmla="*/ 545 h 657"/>
                  <a:gd name="T12" fmla="*/ 175 w 241"/>
                  <a:gd name="T13" fmla="*/ 594 h 657"/>
                  <a:gd name="T14" fmla="*/ 162 w 241"/>
                  <a:gd name="T15" fmla="*/ 641 h 657"/>
                  <a:gd name="T16" fmla="*/ 129 w 241"/>
                  <a:gd name="T17" fmla="*/ 655 h 657"/>
                  <a:gd name="T18" fmla="*/ 91 w 241"/>
                  <a:gd name="T19" fmla="*/ 655 h 657"/>
                  <a:gd name="T20" fmla="*/ 52 w 241"/>
                  <a:gd name="T21" fmla="*/ 655 h 657"/>
                  <a:gd name="T22" fmla="*/ 85 w 241"/>
                  <a:gd name="T23" fmla="*/ 523 h 657"/>
                  <a:gd name="T24" fmla="*/ 123 w 241"/>
                  <a:gd name="T25" fmla="*/ 474 h 657"/>
                  <a:gd name="T26" fmla="*/ 143 w 241"/>
                  <a:gd name="T27" fmla="*/ 419 h 657"/>
                  <a:gd name="T28" fmla="*/ 154 w 241"/>
                  <a:gd name="T29" fmla="*/ 405 h 657"/>
                  <a:gd name="T30" fmla="*/ 173 w 241"/>
                  <a:gd name="T31" fmla="*/ 411 h 657"/>
                  <a:gd name="T32" fmla="*/ 189 w 241"/>
                  <a:gd name="T33" fmla="*/ 383 h 657"/>
                  <a:gd name="T34" fmla="*/ 211 w 241"/>
                  <a:gd name="T35" fmla="*/ 323 h 657"/>
                  <a:gd name="T36" fmla="*/ 208 w 241"/>
                  <a:gd name="T37" fmla="*/ 271 h 657"/>
                  <a:gd name="T38" fmla="*/ 189 w 241"/>
                  <a:gd name="T39" fmla="*/ 244 h 657"/>
                  <a:gd name="T40" fmla="*/ 175 w 241"/>
                  <a:gd name="T41" fmla="*/ 219 h 657"/>
                  <a:gd name="T42" fmla="*/ 164 w 241"/>
                  <a:gd name="T43" fmla="*/ 184 h 657"/>
                  <a:gd name="T44" fmla="*/ 151 w 241"/>
                  <a:gd name="T45" fmla="*/ 148 h 657"/>
                  <a:gd name="T46" fmla="*/ 140 w 241"/>
                  <a:gd name="T47" fmla="*/ 137 h 657"/>
                  <a:gd name="T48" fmla="*/ 126 w 241"/>
                  <a:gd name="T49" fmla="*/ 129 h 657"/>
                  <a:gd name="T50" fmla="*/ 112 w 241"/>
                  <a:gd name="T51" fmla="*/ 132 h 657"/>
                  <a:gd name="T52" fmla="*/ 107 w 241"/>
                  <a:gd name="T53" fmla="*/ 145 h 657"/>
                  <a:gd name="T54" fmla="*/ 107 w 241"/>
                  <a:gd name="T55" fmla="*/ 159 h 657"/>
                  <a:gd name="T56" fmla="*/ 96 w 241"/>
                  <a:gd name="T57" fmla="*/ 142 h 657"/>
                  <a:gd name="T58" fmla="*/ 91 w 241"/>
                  <a:gd name="T59" fmla="*/ 107 h 657"/>
                  <a:gd name="T60" fmla="*/ 69 w 241"/>
                  <a:gd name="T61" fmla="*/ 82 h 657"/>
                  <a:gd name="T62" fmla="*/ 49 w 241"/>
                  <a:gd name="T63" fmla="*/ 101 h 657"/>
                  <a:gd name="T64" fmla="*/ 44 w 241"/>
                  <a:gd name="T65" fmla="*/ 129 h 657"/>
                  <a:gd name="T66" fmla="*/ 33 w 241"/>
                  <a:gd name="T67" fmla="*/ 142 h 657"/>
                  <a:gd name="T68" fmla="*/ 33 w 241"/>
                  <a:gd name="T69" fmla="*/ 132 h 657"/>
                  <a:gd name="T70" fmla="*/ 30 w 241"/>
                  <a:gd name="T71" fmla="*/ 121 h 657"/>
                  <a:gd name="T72" fmla="*/ 27 w 241"/>
                  <a:gd name="T73" fmla="*/ 88 h 657"/>
                  <a:gd name="T74" fmla="*/ 17 w 241"/>
                  <a:gd name="T75" fmla="*/ 49 h 657"/>
                  <a:gd name="T76" fmla="*/ 0 w 241"/>
                  <a:gd name="T77" fmla="*/ 14 h 657"/>
                  <a:gd name="T78" fmla="*/ 47 w 241"/>
                  <a:gd name="T79" fmla="*/ 0 h 657"/>
                  <a:gd name="T80" fmla="*/ 96 w 241"/>
                  <a:gd name="T81" fmla="*/ 3 h 657"/>
                  <a:gd name="T82" fmla="*/ 137 w 241"/>
                  <a:gd name="T83" fmla="*/ 14 h 657"/>
                  <a:gd name="T84" fmla="*/ 164 w 241"/>
                  <a:gd name="T85" fmla="*/ 38 h 657"/>
                  <a:gd name="T86" fmla="*/ 189 w 241"/>
                  <a:gd name="T87" fmla="*/ 66 h 657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241"/>
                  <a:gd name="T133" fmla="*/ 0 h 657"/>
                  <a:gd name="T134" fmla="*/ 241 w 241"/>
                  <a:gd name="T135" fmla="*/ 657 h 657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241" h="657">
                    <a:moveTo>
                      <a:pt x="197" y="77"/>
                    </a:moveTo>
                    <a:lnTo>
                      <a:pt x="208" y="96"/>
                    </a:lnTo>
                    <a:lnTo>
                      <a:pt x="217" y="118"/>
                    </a:lnTo>
                    <a:lnTo>
                      <a:pt x="228" y="140"/>
                    </a:lnTo>
                    <a:lnTo>
                      <a:pt x="233" y="164"/>
                    </a:lnTo>
                    <a:lnTo>
                      <a:pt x="238" y="186"/>
                    </a:lnTo>
                    <a:lnTo>
                      <a:pt x="241" y="211"/>
                    </a:lnTo>
                    <a:lnTo>
                      <a:pt x="241" y="236"/>
                    </a:lnTo>
                    <a:lnTo>
                      <a:pt x="241" y="260"/>
                    </a:lnTo>
                    <a:lnTo>
                      <a:pt x="236" y="296"/>
                    </a:lnTo>
                    <a:lnTo>
                      <a:pt x="233" y="329"/>
                    </a:lnTo>
                    <a:lnTo>
                      <a:pt x="233" y="364"/>
                    </a:lnTo>
                    <a:lnTo>
                      <a:pt x="228" y="400"/>
                    </a:lnTo>
                    <a:lnTo>
                      <a:pt x="225" y="433"/>
                    </a:lnTo>
                    <a:lnTo>
                      <a:pt x="219" y="466"/>
                    </a:lnTo>
                    <a:lnTo>
                      <a:pt x="208" y="499"/>
                    </a:lnTo>
                    <a:lnTo>
                      <a:pt x="197" y="529"/>
                    </a:lnTo>
                    <a:lnTo>
                      <a:pt x="192" y="545"/>
                    </a:lnTo>
                    <a:lnTo>
                      <a:pt x="186" y="561"/>
                    </a:lnTo>
                    <a:lnTo>
                      <a:pt x="181" y="578"/>
                    </a:lnTo>
                    <a:lnTo>
                      <a:pt x="175" y="594"/>
                    </a:lnTo>
                    <a:lnTo>
                      <a:pt x="173" y="608"/>
                    </a:lnTo>
                    <a:lnTo>
                      <a:pt x="167" y="624"/>
                    </a:lnTo>
                    <a:lnTo>
                      <a:pt x="162" y="641"/>
                    </a:lnTo>
                    <a:lnTo>
                      <a:pt x="156" y="657"/>
                    </a:lnTo>
                    <a:lnTo>
                      <a:pt x="143" y="655"/>
                    </a:lnTo>
                    <a:lnTo>
                      <a:pt x="129" y="655"/>
                    </a:lnTo>
                    <a:lnTo>
                      <a:pt x="115" y="655"/>
                    </a:lnTo>
                    <a:lnTo>
                      <a:pt x="101" y="655"/>
                    </a:lnTo>
                    <a:lnTo>
                      <a:pt x="91" y="655"/>
                    </a:lnTo>
                    <a:lnTo>
                      <a:pt x="77" y="655"/>
                    </a:lnTo>
                    <a:lnTo>
                      <a:pt x="63" y="655"/>
                    </a:lnTo>
                    <a:lnTo>
                      <a:pt x="52" y="655"/>
                    </a:lnTo>
                    <a:lnTo>
                      <a:pt x="55" y="548"/>
                    </a:lnTo>
                    <a:lnTo>
                      <a:pt x="71" y="537"/>
                    </a:lnTo>
                    <a:lnTo>
                      <a:pt x="85" y="523"/>
                    </a:lnTo>
                    <a:lnTo>
                      <a:pt x="99" y="507"/>
                    </a:lnTo>
                    <a:lnTo>
                      <a:pt x="112" y="493"/>
                    </a:lnTo>
                    <a:lnTo>
                      <a:pt x="123" y="474"/>
                    </a:lnTo>
                    <a:lnTo>
                      <a:pt x="132" y="457"/>
                    </a:lnTo>
                    <a:lnTo>
                      <a:pt x="137" y="438"/>
                    </a:lnTo>
                    <a:lnTo>
                      <a:pt x="143" y="419"/>
                    </a:lnTo>
                    <a:lnTo>
                      <a:pt x="143" y="411"/>
                    </a:lnTo>
                    <a:lnTo>
                      <a:pt x="148" y="405"/>
                    </a:lnTo>
                    <a:lnTo>
                      <a:pt x="154" y="405"/>
                    </a:lnTo>
                    <a:lnTo>
                      <a:pt x="159" y="408"/>
                    </a:lnTo>
                    <a:lnTo>
                      <a:pt x="164" y="408"/>
                    </a:lnTo>
                    <a:lnTo>
                      <a:pt x="173" y="411"/>
                    </a:lnTo>
                    <a:lnTo>
                      <a:pt x="178" y="408"/>
                    </a:lnTo>
                    <a:lnTo>
                      <a:pt x="184" y="403"/>
                    </a:lnTo>
                    <a:lnTo>
                      <a:pt x="189" y="383"/>
                    </a:lnTo>
                    <a:lnTo>
                      <a:pt x="197" y="364"/>
                    </a:lnTo>
                    <a:lnTo>
                      <a:pt x="206" y="342"/>
                    </a:lnTo>
                    <a:lnTo>
                      <a:pt x="211" y="323"/>
                    </a:lnTo>
                    <a:lnTo>
                      <a:pt x="214" y="301"/>
                    </a:lnTo>
                    <a:lnTo>
                      <a:pt x="211" y="279"/>
                    </a:lnTo>
                    <a:lnTo>
                      <a:pt x="208" y="271"/>
                    </a:lnTo>
                    <a:lnTo>
                      <a:pt x="203" y="260"/>
                    </a:lnTo>
                    <a:lnTo>
                      <a:pt x="197" y="252"/>
                    </a:lnTo>
                    <a:lnTo>
                      <a:pt x="189" y="244"/>
                    </a:lnTo>
                    <a:lnTo>
                      <a:pt x="178" y="247"/>
                    </a:lnTo>
                    <a:lnTo>
                      <a:pt x="178" y="233"/>
                    </a:lnTo>
                    <a:lnTo>
                      <a:pt x="175" y="219"/>
                    </a:lnTo>
                    <a:lnTo>
                      <a:pt x="173" y="208"/>
                    </a:lnTo>
                    <a:lnTo>
                      <a:pt x="170" y="195"/>
                    </a:lnTo>
                    <a:lnTo>
                      <a:pt x="164" y="184"/>
                    </a:lnTo>
                    <a:lnTo>
                      <a:pt x="162" y="173"/>
                    </a:lnTo>
                    <a:lnTo>
                      <a:pt x="156" y="159"/>
                    </a:lnTo>
                    <a:lnTo>
                      <a:pt x="151" y="148"/>
                    </a:lnTo>
                    <a:lnTo>
                      <a:pt x="148" y="145"/>
                    </a:lnTo>
                    <a:lnTo>
                      <a:pt x="143" y="140"/>
                    </a:lnTo>
                    <a:lnTo>
                      <a:pt x="140" y="137"/>
                    </a:lnTo>
                    <a:lnTo>
                      <a:pt x="134" y="132"/>
                    </a:lnTo>
                    <a:lnTo>
                      <a:pt x="129" y="129"/>
                    </a:lnTo>
                    <a:lnTo>
                      <a:pt x="126" y="129"/>
                    </a:lnTo>
                    <a:lnTo>
                      <a:pt x="121" y="129"/>
                    </a:lnTo>
                    <a:lnTo>
                      <a:pt x="115" y="129"/>
                    </a:lnTo>
                    <a:lnTo>
                      <a:pt x="112" y="132"/>
                    </a:lnTo>
                    <a:lnTo>
                      <a:pt x="110" y="137"/>
                    </a:lnTo>
                    <a:lnTo>
                      <a:pt x="107" y="142"/>
                    </a:lnTo>
                    <a:lnTo>
                      <a:pt x="107" y="145"/>
                    </a:lnTo>
                    <a:lnTo>
                      <a:pt x="107" y="151"/>
                    </a:lnTo>
                    <a:lnTo>
                      <a:pt x="107" y="156"/>
                    </a:lnTo>
                    <a:lnTo>
                      <a:pt x="107" y="159"/>
                    </a:lnTo>
                    <a:lnTo>
                      <a:pt x="104" y="164"/>
                    </a:lnTo>
                    <a:lnTo>
                      <a:pt x="99" y="153"/>
                    </a:lnTo>
                    <a:lnTo>
                      <a:pt x="96" y="142"/>
                    </a:lnTo>
                    <a:lnTo>
                      <a:pt x="96" y="132"/>
                    </a:lnTo>
                    <a:lnTo>
                      <a:pt x="93" y="121"/>
                    </a:lnTo>
                    <a:lnTo>
                      <a:pt x="91" y="107"/>
                    </a:lnTo>
                    <a:lnTo>
                      <a:pt x="85" y="99"/>
                    </a:lnTo>
                    <a:lnTo>
                      <a:pt x="80" y="90"/>
                    </a:lnTo>
                    <a:lnTo>
                      <a:pt x="69" y="82"/>
                    </a:lnTo>
                    <a:lnTo>
                      <a:pt x="60" y="88"/>
                    </a:lnTo>
                    <a:lnTo>
                      <a:pt x="55" y="93"/>
                    </a:lnTo>
                    <a:lnTo>
                      <a:pt x="49" y="101"/>
                    </a:lnTo>
                    <a:lnTo>
                      <a:pt x="47" y="110"/>
                    </a:lnTo>
                    <a:lnTo>
                      <a:pt x="47" y="121"/>
                    </a:lnTo>
                    <a:lnTo>
                      <a:pt x="44" y="129"/>
                    </a:lnTo>
                    <a:lnTo>
                      <a:pt x="41" y="137"/>
                    </a:lnTo>
                    <a:lnTo>
                      <a:pt x="36" y="145"/>
                    </a:lnTo>
                    <a:lnTo>
                      <a:pt x="33" y="142"/>
                    </a:lnTo>
                    <a:lnTo>
                      <a:pt x="33" y="140"/>
                    </a:lnTo>
                    <a:lnTo>
                      <a:pt x="33" y="137"/>
                    </a:lnTo>
                    <a:lnTo>
                      <a:pt x="33" y="132"/>
                    </a:lnTo>
                    <a:lnTo>
                      <a:pt x="33" y="129"/>
                    </a:lnTo>
                    <a:lnTo>
                      <a:pt x="33" y="123"/>
                    </a:lnTo>
                    <a:lnTo>
                      <a:pt x="30" y="121"/>
                    </a:lnTo>
                    <a:lnTo>
                      <a:pt x="30" y="115"/>
                    </a:lnTo>
                    <a:lnTo>
                      <a:pt x="27" y="101"/>
                    </a:lnTo>
                    <a:lnTo>
                      <a:pt x="27" y="88"/>
                    </a:lnTo>
                    <a:lnTo>
                      <a:pt x="25" y="77"/>
                    </a:lnTo>
                    <a:lnTo>
                      <a:pt x="22" y="63"/>
                    </a:lnTo>
                    <a:lnTo>
                      <a:pt x="17" y="49"/>
                    </a:lnTo>
                    <a:lnTo>
                      <a:pt x="14" y="38"/>
                    </a:lnTo>
                    <a:lnTo>
                      <a:pt x="6" y="27"/>
                    </a:lnTo>
                    <a:lnTo>
                      <a:pt x="0" y="14"/>
                    </a:lnTo>
                    <a:lnTo>
                      <a:pt x="14" y="8"/>
                    </a:lnTo>
                    <a:lnTo>
                      <a:pt x="30" y="3"/>
                    </a:lnTo>
                    <a:lnTo>
                      <a:pt x="47" y="0"/>
                    </a:lnTo>
                    <a:lnTo>
                      <a:pt x="63" y="0"/>
                    </a:lnTo>
                    <a:lnTo>
                      <a:pt x="80" y="0"/>
                    </a:lnTo>
                    <a:lnTo>
                      <a:pt x="96" y="3"/>
                    </a:lnTo>
                    <a:lnTo>
                      <a:pt x="112" y="6"/>
                    </a:lnTo>
                    <a:lnTo>
                      <a:pt x="126" y="11"/>
                    </a:lnTo>
                    <a:lnTo>
                      <a:pt x="137" y="14"/>
                    </a:lnTo>
                    <a:lnTo>
                      <a:pt x="148" y="22"/>
                    </a:lnTo>
                    <a:lnTo>
                      <a:pt x="156" y="30"/>
                    </a:lnTo>
                    <a:lnTo>
                      <a:pt x="164" y="38"/>
                    </a:lnTo>
                    <a:lnTo>
                      <a:pt x="173" y="47"/>
                    </a:lnTo>
                    <a:lnTo>
                      <a:pt x="181" y="55"/>
                    </a:lnTo>
                    <a:lnTo>
                      <a:pt x="189" y="66"/>
                    </a:lnTo>
                    <a:lnTo>
                      <a:pt x="197" y="77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6" name="Freeform 13">
                <a:extLst>
                  <a:ext uri="{FF2B5EF4-FFF2-40B4-BE49-F238E27FC236}">
                    <a16:creationId xmlns:a16="http://schemas.microsoft.com/office/drawing/2014/main" id="{58DF6083-76C4-467B-A77C-5593A091C7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9" y="1217"/>
                <a:ext cx="194" cy="340"/>
              </a:xfrm>
              <a:custGeom>
                <a:avLst/>
                <a:gdLst>
                  <a:gd name="T0" fmla="*/ 307 w 318"/>
                  <a:gd name="T1" fmla="*/ 27 h 578"/>
                  <a:gd name="T2" fmla="*/ 293 w 318"/>
                  <a:gd name="T3" fmla="*/ 60 h 578"/>
                  <a:gd name="T4" fmla="*/ 282 w 318"/>
                  <a:gd name="T5" fmla="*/ 93 h 578"/>
                  <a:gd name="T6" fmla="*/ 260 w 318"/>
                  <a:gd name="T7" fmla="*/ 120 h 578"/>
                  <a:gd name="T8" fmla="*/ 236 w 318"/>
                  <a:gd name="T9" fmla="*/ 142 h 578"/>
                  <a:gd name="T10" fmla="*/ 211 w 318"/>
                  <a:gd name="T11" fmla="*/ 167 h 578"/>
                  <a:gd name="T12" fmla="*/ 186 w 318"/>
                  <a:gd name="T13" fmla="*/ 189 h 578"/>
                  <a:gd name="T14" fmla="*/ 162 w 318"/>
                  <a:gd name="T15" fmla="*/ 211 h 578"/>
                  <a:gd name="T16" fmla="*/ 132 w 318"/>
                  <a:gd name="T17" fmla="*/ 244 h 578"/>
                  <a:gd name="T18" fmla="*/ 99 w 318"/>
                  <a:gd name="T19" fmla="*/ 290 h 578"/>
                  <a:gd name="T20" fmla="*/ 74 w 318"/>
                  <a:gd name="T21" fmla="*/ 342 h 578"/>
                  <a:gd name="T22" fmla="*/ 60 w 318"/>
                  <a:gd name="T23" fmla="*/ 397 h 578"/>
                  <a:gd name="T24" fmla="*/ 60 w 318"/>
                  <a:gd name="T25" fmla="*/ 441 h 578"/>
                  <a:gd name="T26" fmla="*/ 63 w 318"/>
                  <a:gd name="T27" fmla="*/ 468 h 578"/>
                  <a:gd name="T28" fmla="*/ 69 w 318"/>
                  <a:gd name="T29" fmla="*/ 496 h 578"/>
                  <a:gd name="T30" fmla="*/ 85 w 318"/>
                  <a:gd name="T31" fmla="*/ 515 h 578"/>
                  <a:gd name="T32" fmla="*/ 101 w 318"/>
                  <a:gd name="T33" fmla="*/ 520 h 578"/>
                  <a:gd name="T34" fmla="*/ 104 w 318"/>
                  <a:gd name="T35" fmla="*/ 520 h 578"/>
                  <a:gd name="T36" fmla="*/ 110 w 318"/>
                  <a:gd name="T37" fmla="*/ 517 h 578"/>
                  <a:gd name="T38" fmla="*/ 112 w 318"/>
                  <a:gd name="T39" fmla="*/ 515 h 578"/>
                  <a:gd name="T40" fmla="*/ 112 w 318"/>
                  <a:gd name="T41" fmla="*/ 506 h 578"/>
                  <a:gd name="T42" fmla="*/ 107 w 318"/>
                  <a:gd name="T43" fmla="*/ 498 h 578"/>
                  <a:gd name="T44" fmla="*/ 99 w 318"/>
                  <a:gd name="T45" fmla="*/ 493 h 578"/>
                  <a:gd name="T46" fmla="*/ 90 w 318"/>
                  <a:gd name="T47" fmla="*/ 487 h 578"/>
                  <a:gd name="T48" fmla="*/ 88 w 318"/>
                  <a:gd name="T49" fmla="*/ 416 h 578"/>
                  <a:gd name="T50" fmla="*/ 101 w 318"/>
                  <a:gd name="T51" fmla="*/ 457 h 578"/>
                  <a:gd name="T52" fmla="*/ 126 w 318"/>
                  <a:gd name="T53" fmla="*/ 493 h 578"/>
                  <a:gd name="T54" fmla="*/ 159 w 318"/>
                  <a:gd name="T55" fmla="*/ 523 h 578"/>
                  <a:gd name="T56" fmla="*/ 197 w 318"/>
                  <a:gd name="T57" fmla="*/ 548 h 578"/>
                  <a:gd name="T58" fmla="*/ 175 w 318"/>
                  <a:gd name="T59" fmla="*/ 564 h 578"/>
                  <a:gd name="T60" fmla="*/ 153 w 318"/>
                  <a:gd name="T61" fmla="*/ 575 h 578"/>
                  <a:gd name="T62" fmla="*/ 126 w 318"/>
                  <a:gd name="T63" fmla="*/ 578 h 578"/>
                  <a:gd name="T64" fmla="*/ 101 w 318"/>
                  <a:gd name="T65" fmla="*/ 572 h 578"/>
                  <a:gd name="T66" fmla="*/ 60 w 318"/>
                  <a:gd name="T67" fmla="*/ 553 h 578"/>
                  <a:gd name="T68" fmla="*/ 30 w 318"/>
                  <a:gd name="T69" fmla="*/ 520 h 578"/>
                  <a:gd name="T70" fmla="*/ 11 w 318"/>
                  <a:gd name="T71" fmla="*/ 479 h 578"/>
                  <a:gd name="T72" fmla="*/ 3 w 318"/>
                  <a:gd name="T73" fmla="*/ 435 h 578"/>
                  <a:gd name="T74" fmla="*/ 3 w 318"/>
                  <a:gd name="T75" fmla="*/ 337 h 578"/>
                  <a:gd name="T76" fmla="*/ 16 w 318"/>
                  <a:gd name="T77" fmla="*/ 238 h 578"/>
                  <a:gd name="T78" fmla="*/ 30 w 318"/>
                  <a:gd name="T79" fmla="*/ 192 h 578"/>
                  <a:gd name="T80" fmla="*/ 52 w 318"/>
                  <a:gd name="T81" fmla="*/ 150 h 578"/>
                  <a:gd name="T82" fmla="*/ 82 w 318"/>
                  <a:gd name="T83" fmla="*/ 112 h 578"/>
                  <a:gd name="T84" fmla="*/ 121 w 318"/>
                  <a:gd name="T85" fmla="*/ 79 h 578"/>
                  <a:gd name="T86" fmla="*/ 123 w 318"/>
                  <a:gd name="T87" fmla="*/ 76 h 578"/>
                  <a:gd name="T88" fmla="*/ 123 w 318"/>
                  <a:gd name="T89" fmla="*/ 71 h 578"/>
                  <a:gd name="T90" fmla="*/ 123 w 318"/>
                  <a:gd name="T91" fmla="*/ 68 h 578"/>
                  <a:gd name="T92" fmla="*/ 121 w 318"/>
                  <a:gd name="T93" fmla="*/ 66 h 578"/>
                  <a:gd name="T94" fmla="*/ 126 w 318"/>
                  <a:gd name="T95" fmla="*/ 49 h 578"/>
                  <a:gd name="T96" fmla="*/ 151 w 318"/>
                  <a:gd name="T97" fmla="*/ 35 h 578"/>
                  <a:gd name="T98" fmla="*/ 175 w 318"/>
                  <a:gd name="T99" fmla="*/ 24 h 578"/>
                  <a:gd name="T100" fmla="*/ 203 w 318"/>
                  <a:gd name="T101" fmla="*/ 14 h 578"/>
                  <a:gd name="T102" fmla="*/ 227 w 318"/>
                  <a:gd name="T103" fmla="*/ 8 h 578"/>
                  <a:gd name="T104" fmla="*/ 255 w 318"/>
                  <a:gd name="T105" fmla="*/ 3 h 578"/>
                  <a:gd name="T106" fmla="*/ 280 w 318"/>
                  <a:gd name="T107" fmla="*/ 0 h 578"/>
                  <a:gd name="T108" fmla="*/ 304 w 318"/>
                  <a:gd name="T109" fmla="*/ 5 h 578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318"/>
                  <a:gd name="T166" fmla="*/ 0 h 578"/>
                  <a:gd name="T167" fmla="*/ 318 w 318"/>
                  <a:gd name="T168" fmla="*/ 578 h 578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318" h="578">
                    <a:moveTo>
                      <a:pt x="318" y="11"/>
                    </a:moveTo>
                    <a:lnTo>
                      <a:pt x="307" y="27"/>
                    </a:lnTo>
                    <a:lnTo>
                      <a:pt x="299" y="44"/>
                    </a:lnTo>
                    <a:lnTo>
                      <a:pt x="293" y="60"/>
                    </a:lnTo>
                    <a:lnTo>
                      <a:pt x="288" y="76"/>
                    </a:lnTo>
                    <a:lnTo>
                      <a:pt x="282" y="93"/>
                    </a:lnTo>
                    <a:lnTo>
                      <a:pt x="274" y="107"/>
                    </a:lnTo>
                    <a:lnTo>
                      <a:pt x="260" y="120"/>
                    </a:lnTo>
                    <a:lnTo>
                      <a:pt x="244" y="131"/>
                    </a:lnTo>
                    <a:lnTo>
                      <a:pt x="236" y="142"/>
                    </a:lnTo>
                    <a:lnTo>
                      <a:pt x="225" y="153"/>
                    </a:lnTo>
                    <a:lnTo>
                      <a:pt x="211" y="167"/>
                    </a:lnTo>
                    <a:lnTo>
                      <a:pt x="200" y="178"/>
                    </a:lnTo>
                    <a:lnTo>
                      <a:pt x="186" y="189"/>
                    </a:lnTo>
                    <a:lnTo>
                      <a:pt x="173" y="200"/>
                    </a:lnTo>
                    <a:lnTo>
                      <a:pt x="162" y="211"/>
                    </a:lnTo>
                    <a:lnTo>
                      <a:pt x="148" y="222"/>
                    </a:lnTo>
                    <a:lnTo>
                      <a:pt x="132" y="244"/>
                    </a:lnTo>
                    <a:lnTo>
                      <a:pt x="112" y="268"/>
                    </a:lnTo>
                    <a:lnTo>
                      <a:pt x="99" y="290"/>
                    </a:lnTo>
                    <a:lnTo>
                      <a:pt x="85" y="317"/>
                    </a:lnTo>
                    <a:lnTo>
                      <a:pt x="74" y="342"/>
                    </a:lnTo>
                    <a:lnTo>
                      <a:pt x="66" y="370"/>
                    </a:lnTo>
                    <a:lnTo>
                      <a:pt x="60" y="397"/>
                    </a:lnTo>
                    <a:lnTo>
                      <a:pt x="60" y="427"/>
                    </a:lnTo>
                    <a:lnTo>
                      <a:pt x="60" y="441"/>
                    </a:lnTo>
                    <a:lnTo>
                      <a:pt x="60" y="454"/>
                    </a:lnTo>
                    <a:lnTo>
                      <a:pt x="63" y="468"/>
                    </a:lnTo>
                    <a:lnTo>
                      <a:pt x="63" y="482"/>
                    </a:lnTo>
                    <a:lnTo>
                      <a:pt x="69" y="496"/>
                    </a:lnTo>
                    <a:lnTo>
                      <a:pt x="74" y="506"/>
                    </a:lnTo>
                    <a:lnTo>
                      <a:pt x="85" y="515"/>
                    </a:lnTo>
                    <a:lnTo>
                      <a:pt x="99" y="520"/>
                    </a:lnTo>
                    <a:lnTo>
                      <a:pt x="101" y="520"/>
                    </a:lnTo>
                    <a:lnTo>
                      <a:pt x="104" y="520"/>
                    </a:lnTo>
                    <a:lnTo>
                      <a:pt x="107" y="520"/>
                    </a:lnTo>
                    <a:lnTo>
                      <a:pt x="110" y="517"/>
                    </a:lnTo>
                    <a:lnTo>
                      <a:pt x="112" y="515"/>
                    </a:lnTo>
                    <a:lnTo>
                      <a:pt x="112" y="512"/>
                    </a:lnTo>
                    <a:lnTo>
                      <a:pt x="112" y="506"/>
                    </a:lnTo>
                    <a:lnTo>
                      <a:pt x="110" y="504"/>
                    </a:lnTo>
                    <a:lnTo>
                      <a:pt x="107" y="498"/>
                    </a:lnTo>
                    <a:lnTo>
                      <a:pt x="101" y="496"/>
                    </a:lnTo>
                    <a:lnTo>
                      <a:pt x="99" y="493"/>
                    </a:lnTo>
                    <a:lnTo>
                      <a:pt x="93" y="490"/>
                    </a:lnTo>
                    <a:lnTo>
                      <a:pt x="90" y="487"/>
                    </a:lnTo>
                    <a:lnTo>
                      <a:pt x="90" y="482"/>
                    </a:lnTo>
                    <a:lnTo>
                      <a:pt x="88" y="416"/>
                    </a:lnTo>
                    <a:lnTo>
                      <a:pt x="93" y="435"/>
                    </a:lnTo>
                    <a:lnTo>
                      <a:pt x="101" y="457"/>
                    </a:lnTo>
                    <a:lnTo>
                      <a:pt x="112" y="476"/>
                    </a:lnTo>
                    <a:lnTo>
                      <a:pt x="126" y="493"/>
                    </a:lnTo>
                    <a:lnTo>
                      <a:pt x="143" y="509"/>
                    </a:lnTo>
                    <a:lnTo>
                      <a:pt x="159" y="523"/>
                    </a:lnTo>
                    <a:lnTo>
                      <a:pt x="178" y="537"/>
                    </a:lnTo>
                    <a:lnTo>
                      <a:pt x="197" y="548"/>
                    </a:lnTo>
                    <a:lnTo>
                      <a:pt x="186" y="556"/>
                    </a:lnTo>
                    <a:lnTo>
                      <a:pt x="175" y="564"/>
                    </a:lnTo>
                    <a:lnTo>
                      <a:pt x="164" y="569"/>
                    </a:lnTo>
                    <a:lnTo>
                      <a:pt x="153" y="575"/>
                    </a:lnTo>
                    <a:lnTo>
                      <a:pt x="140" y="578"/>
                    </a:lnTo>
                    <a:lnTo>
                      <a:pt x="126" y="578"/>
                    </a:lnTo>
                    <a:lnTo>
                      <a:pt x="115" y="575"/>
                    </a:lnTo>
                    <a:lnTo>
                      <a:pt x="101" y="572"/>
                    </a:lnTo>
                    <a:lnTo>
                      <a:pt x="79" y="564"/>
                    </a:lnTo>
                    <a:lnTo>
                      <a:pt x="60" y="553"/>
                    </a:lnTo>
                    <a:lnTo>
                      <a:pt x="44" y="537"/>
                    </a:lnTo>
                    <a:lnTo>
                      <a:pt x="30" y="520"/>
                    </a:lnTo>
                    <a:lnTo>
                      <a:pt x="19" y="501"/>
                    </a:lnTo>
                    <a:lnTo>
                      <a:pt x="11" y="479"/>
                    </a:lnTo>
                    <a:lnTo>
                      <a:pt x="6" y="457"/>
                    </a:lnTo>
                    <a:lnTo>
                      <a:pt x="3" y="435"/>
                    </a:lnTo>
                    <a:lnTo>
                      <a:pt x="0" y="386"/>
                    </a:lnTo>
                    <a:lnTo>
                      <a:pt x="3" y="337"/>
                    </a:lnTo>
                    <a:lnTo>
                      <a:pt x="6" y="287"/>
                    </a:lnTo>
                    <a:lnTo>
                      <a:pt x="16" y="238"/>
                    </a:lnTo>
                    <a:lnTo>
                      <a:pt x="22" y="216"/>
                    </a:lnTo>
                    <a:lnTo>
                      <a:pt x="30" y="192"/>
                    </a:lnTo>
                    <a:lnTo>
                      <a:pt x="38" y="170"/>
                    </a:lnTo>
                    <a:lnTo>
                      <a:pt x="52" y="150"/>
                    </a:lnTo>
                    <a:lnTo>
                      <a:pt x="66" y="131"/>
                    </a:lnTo>
                    <a:lnTo>
                      <a:pt x="82" y="112"/>
                    </a:lnTo>
                    <a:lnTo>
                      <a:pt x="99" y="96"/>
                    </a:lnTo>
                    <a:lnTo>
                      <a:pt x="121" y="79"/>
                    </a:lnTo>
                    <a:lnTo>
                      <a:pt x="123" y="79"/>
                    </a:lnTo>
                    <a:lnTo>
                      <a:pt x="123" y="76"/>
                    </a:lnTo>
                    <a:lnTo>
                      <a:pt x="123" y="74"/>
                    </a:lnTo>
                    <a:lnTo>
                      <a:pt x="123" y="71"/>
                    </a:lnTo>
                    <a:lnTo>
                      <a:pt x="123" y="68"/>
                    </a:lnTo>
                    <a:lnTo>
                      <a:pt x="123" y="66"/>
                    </a:lnTo>
                    <a:lnTo>
                      <a:pt x="121" y="66"/>
                    </a:lnTo>
                    <a:lnTo>
                      <a:pt x="115" y="57"/>
                    </a:lnTo>
                    <a:lnTo>
                      <a:pt x="126" y="49"/>
                    </a:lnTo>
                    <a:lnTo>
                      <a:pt x="137" y="41"/>
                    </a:lnTo>
                    <a:lnTo>
                      <a:pt x="151" y="35"/>
                    </a:lnTo>
                    <a:lnTo>
                      <a:pt x="162" y="27"/>
                    </a:lnTo>
                    <a:lnTo>
                      <a:pt x="175" y="24"/>
                    </a:lnTo>
                    <a:lnTo>
                      <a:pt x="189" y="19"/>
                    </a:lnTo>
                    <a:lnTo>
                      <a:pt x="203" y="14"/>
                    </a:lnTo>
                    <a:lnTo>
                      <a:pt x="217" y="11"/>
                    </a:lnTo>
                    <a:lnTo>
                      <a:pt x="227" y="8"/>
                    </a:lnTo>
                    <a:lnTo>
                      <a:pt x="241" y="5"/>
                    </a:lnTo>
                    <a:lnTo>
                      <a:pt x="255" y="3"/>
                    </a:lnTo>
                    <a:lnTo>
                      <a:pt x="269" y="0"/>
                    </a:lnTo>
                    <a:lnTo>
                      <a:pt x="280" y="0"/>
                    </a:lnTo>
                    <a:lnTo>
                      <a:pt x="293" y="3"/>
                    </a:lnTo>
                    <a:lnTo>
                      <a:pt x="304" y="5"/>
                    </a:lnTo>
                    <a:lnTo>
                      <a:pt x="318" y="11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7" name="Freeform 14">
                <a:extLst>
                  <a:ext uri="{FF2B5EF4-FFF2-40B4-BE49-F238E27FC236}">
                    <a16:creationId xmlns:a16="http://schemas.microsoft.com/office/drawing/2014/main" id="{F26BE7F1-0F9E-425F-845A-68E60779A5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5" y="1217"/>
                <a:ext cx="259" cy="158"/>
              </a:xfrm>
              <a:custGeom>
                <a:avLst/>
                <a:gdLst>
                  <a:gd name="T0" fmla="*/ 320 w 424"/>
                  <a:gd name="T1" fmla="*/ 11 h 268"/>
                  <a:gd name="T2" fmla="*/ 323 w 424"/>
                  <a:gd name="T3" fmla="*/ 22 h 268"/>
                  <a:gd name="T4" fmla="*/ 348 w 424"/>
                  <a:gd name="T5" fmla="*/ 30 h 268"/>
                  <a:gd name="T6" fmla="*/ 378 w 424"/>
                  <a:gd name="T7" fmla="*/ 44 h 268"/>
                  <a:gd name="T8" fmla="*/ 381 w 424"/>
                  <a:gd name="T9" fmla="*/ 60 h 268"/>
                  <a:gd name="T10" fmla="*/ 381 w 424"/>
                  <a:gd name="T11" fmla="*/ 71 h 268"/>
                  <a:gd name="T12" fmla="*/ 400 w 424"/>
                  <a:gd name="T13" fmla="*/ 85 h 268"/>
                  <a:gd name="T14" fmla="*/ 422 w 424"/>
                  <a:gd name="T15" fmla="*/ 101 h 268"/>
                  <a:gd name="T16" fmla="*/ 422 w 424"/>
                  <a:gd name="T17" fmla="*/ 115 h 268"/>
                  <a:gd name="T18" fmla="*/ 419 w 424"/>
                  <a:gd name="T19" fmla="*/ 129 h 268"/>
                  <a:gd name="T20" fmla="*/ 402 w 424"/>
                  <a:gd name="T21" fmla="*/ 126 h 268"/>
                  <a:gd name="T22" fmla="*/ 383 w 424"/>
                  <a:gd name="T23" fmla="*/ 115 h 268"/>
                  <a:gd name="T24" fmla="*/ 353 w 424"/>
                  <a:gd name="T25" fmla="*/ 107 h 268"/>
                  <a:gd name="T26" fmla="*/ 309 w 424"/>
                  <a:gd name="T27" fmla="*/ 104 h 268"/>
                  <a:gd name="T28" fmla="*/ 285 w 424"/>
                  <a:gd name="T29" fmla="*/ 101 h 268"/>
                  <a:gd name="T30" fmla="*/ 263 w 424"/>
                  <a:gd name="T31" fmla="*/ 107 h 268"/>
                  <a:gd name="T32" fmla="*/ 249 w 424"/>
                  <a:gd name="T33" fmla="*/ 96 h 268"/>
                  <a:gd name="T34" fmla="*/ 241 w 424"/>
                  <a:gd name="T35" fmla="*/ 82 h 268"/>
                  <a:gd name="T36" fmla="*/ 227 w 424"/>
                  <a:gd name="T37" fmla="*/ 85 h 268"/>
                  <a:gd name="T38" fmla="*/ 213 w 424"/>
                  <a:gd name="T39" fmla="*/ 87 h 268"/>
                  <a:gd name="T40" fmla="*/ 205 w 424"/>
                  <a:gd name="T41" fmla="*/ 76 h 268"/>
                  <a:gd name="T42" fmla="*/ 194 w 424"/>
                  <a:gd name="T43" fmla="*/ 71 h 268"/>
                  <a:gd name="T44" fmla="*/ 183 w 424"/>
                  <a:gd name="T45" fmla="*/ 74 h 268"/>
                  <a:gd name="T46" fmla="*/ 178 w 424"/>
                  <a:gd name="T47" fmla="*/ 82 h 268"/>
                  <a:gd name="T48" fmla="*/ 156 w 424"/>
                  <a:gd name="T49" fmla="*/ 82 h 268"/>
                  <a:gd name="T50" fmla="*/ 134 w 424"/>
                  <a:gd name="T51" fmla="*/ 74 h 268"/>
                  <a:gd name="T52" fmla="*/ 120 w 424"/>
                  <a:gd name="T53" fmla="*/ 76 h 268"/>
                  <a:gd name="T54" fmla="*/ 112 w 424"/>
                  <a:gd name="T55" fmla="*/ 87 h 268"/>
                  <a:gd name="T56" fmla="*/ 107 w 424"/>
                  <a:gd name="T57" fmla="*/ 101 h 268"/>
                  <a:gd name="T58" fmla="*/ 85 w 424"/>
                  <a:gd name="T59" fmla="*/ 107 h 268"/>
                  <a:gd name="T60" fmla="*/ 65 w 424"/>
                  <a:gd name="T61" fmla="*/ 142 h 268"/>
                  <a:gd name="T62" fmla="*/ 65 w 424"/>
                  <a:gd name="T63" fmla="*/ 189 h 268"/>
                  <a:gd name="T64" fmla="*/ 63 w 424"/>
                  <a:gd name="T65" fmla="*/ 224 h 268"/>
                  <a:gd name="T66" fmla="*/ 57 w 424"/>
                  <a:gd name="T67" fmla="*/ 260 h 268"/>
                  <a:gd name="T68" fmla="*/ 46 w 424"/>
                  <a:gd name="T69" fmla="*/ 260 h 268"/>
                  <a:gd name="T70" fmla="*/ 35 w 424"/>
                  <a:gd name="T71" fmla="*/ 244 h 268"/>
                  <a:gd name="T72" fmla="*/ 16 w 424"/>
                  <a:gd name="T73" fmla="*/ 222 h 268"/>
                  <a:gd name="T74" fmla="*/ 5 w 424"/>
                  <a:gd name="T75" fmla="*/ 189 h 268"/>
                  <a:gd name="T76" fmla="*/ 11 w 424"/>
                  <a:gd name="T77" fmla="*/ 161 h 268"/>
                  <a:gd name="T78" fmla="*/ 22 w 424"/>
                  <a:gd name="T79" fmla="*/ 137 h 268"/>
                  <a:gd name="T80" fmla="*/ 30 w 424"/>
                  <a:gd name="T81" fmla="*/ 109 h 268"/>
                  <a:gd name="T82" fmla="*/ 52 w 424"/>
                  <a:gd name="T83" fmla="*/ 90 h 268"/>
                  <a:gd name="T84" fmla="*/ 74 w 424"/>
                  <a:gd name="T85" fmla="*/ 71 h 268"/>
                  <a:gd name="T86" fmla="*/ 96 w 424"/>
                  <a:gd name="T87" fmla="*/ 52 h 268"/>
                  <a:gd name="T88" fmla="*/ 109 w 424"/>
                  <a:gd name="T89" fmla="*/ 24 h 268"/>
                  <a:gd name="T90" fmla="*/ 156 w 424"/>
                  <a:gd name="T91" fmla="*/ 14 h 268"/>
                  <a:gd name="T92" fmla="*/ 197 w 424"/>
                  <a:gd name="T93" fmla="*/ 8 h 268"/>
                  <a:gd name="T94" fmla="*/ 227 w 424"/>
                  <a:gd name="T95" fmla="*/ 16 h 268"/>
                  <a:gd name="T96" fmla="*/ 249 w 424"/>
                  <a:gd name="T97" fmla="*/ 22 h 268"/>
                  <a:gd name="T98" fmla="*/ 255 w 424"/>
                  <a:gd name="T99" fmla="*/ 27 h 268"/>
                  <a:gd name="T100" fmla="*/ 263 w 424"/>
                  <a:gd name="T101" fmla="*/ 14 h 268"/>
                  <a:gd name="T102" fmla="*/ 279 w 424"/>
                  <a:gd name="T103" fmla="*/ 3 h 268"/>
                  <a:gd name="T104" fmla="*/ 298 w 424"/>
                  <a:gd name="T105" fmla="*/ 0 h 268"/>
                  <a:gd name="T106" fmla="*/ 315 w 424"/>
                  <a:gd name="T107" fmla="*/ 3 h 268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424"/>
                  <a:gd name="T163" fmla="*/ 0 h 268"/>
                  <a:gd name="T164" fmla="*/ 424 w 424"/>
                  <a:gd name="T165" fmla="*/ 268 h 268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424" h="268">
                    <a:moveTo>
                      <a:pt x="323" y="5"/>
                    </a:moveTo>
                    <a:lnTo>
                      <a:pt x="320" y="5"/>
                    </a:lnTo>
                    <a:lnTo>
                      <a:pt x="320" y="8"/>
                    </a:lnTo>
                    <a:lnTo>
                      <a:pt x="320" y="11"/>
                    </a:lnTo>
                    <a:lnTo>
                      <a:pt x="320" y="14"/>
                    </a:lnTo>
                    <a:lnTo>
                      <a:pt x="320" y="16"/>
                    </a:lnTo>
                    <a:lnTo>
                      <a:pt x="320" y="19"/>
                    </a:lnTo>
                    <a:lnTo>
                      <a:pt x="323" y="22"/>
                    </a:lnTo>
                    <a:lnTo>
                      <a:pt x="323" y="24"/>
                    </a:lnTo>
                    <a:lnTo>
                      <a:pt x="331" y="27"/>
                    </a:lnTo>
                    <a:lnTo>
                      <a:pt x="339" y="27"/>
                    </a:lnTo>
                    <a:lnTo>
                      <a:pt x="348" y="30"/>
                    </a:lnTo>
                    <a:lnTo>
                      <a:pt x="356" y="30"/>
                    </a:lnTo>
                    <a:lnTo>
                      <a:pt x="364" y="33"/>
                    </a:lnTo>
                    <a:lnTo>
                      <a:pt x="372" y="35"/>
                    </a:lnTo>
                    <a:lnTo>
                      <a:pt x="378" y="44"/>
                    </a:lnTo>
                    <a:lnTo>
                      <a:pt x="383" y="52"/>
                    </a:lnTo>
                    <a:lnTo>
                      <a:pt x="381" y="55"/>
                    </a:lnTo>
                    <a:lnTo>
                      <a:pt x="381" y="57"/>
                    </a:lnTo>
                    <a:lnTo>
                      <a:pt x="381" y="60"/>
                    </a:lnTo>
                    <a:lnTo>
                      <a:pt x="381" y="63"/>
                    </a:lnTo>
                    <a:lnTo>
                      <a:pt x="381" y="66"/>
                    </a:lnTo>
                    <a:lnTo>
                      <a:pt x="381" y="68"/>
                    </a:lnTo>
                    <a:lnTo>
                      <a:pt x="381" y="71"/>
                    </a:lnTo>
                    <a:lnTo>
                      <a:pt x="383" y="74"/>
                    </a:lnTo>
                    <a:lnTo>
                      <a:pt x="389" y="79"/>
                    </a:lnTo>
                    <a:lnTo>
                      <a:pt x="394" y="82"/>
                    </a:lnTo>
                    <a:lnTo>
                      <a:pt x="400" y="85"/>
                    </a:lnTo>
                    <a:lnTo>
                      <a:pt x="405" y="87"/>
                    </a:lnTo>
                    <a:lnTo>
                      <a:pt x="411" y="90"/>
                    </a:lnTo>
                    <a:lnTo>
                      <a:pt x="416" y="96"/>
                    </a:lnTo>
                    <a:lnTo>
                      <a:pt x="422" y="101"/>
                    </a:lnTo>
                    <a:lnTo>
                      <a:pt x="424" y="107"/>
                    </a:lnTo>
                    <a:lnTo>
                      <a:pt x="422" y="109"/>
                    </a:lnTo>
                    <a:lnTo>
                      <a:pt x="422" y="112"/>
                    </a:lnTo>
                    <a:lnTo>
                      <a:pt x="422" y="115"/>
                    </a:lnTo>
                    <a:lnTo>
                      <a:pt x="422" y="118"/>
                    </a:lnTo>
                    <a:lnTo>
                      <a:pt x="419" y="123"/>
                    </a:lnTo>
                    <a:lnTo>
                      <a:pt x="419" y="126"/>
                    </a:lnTo>
                    <a:lnTo>
                      <a:pt x="419" y="129"/>
                    </a:lnTo>
                    <a:lnTo>
                      <a:pt x="416" y="131"/>
                    </a:lnTo>
                    <a:lnTo>
                      <a:pt x="413" y="129"/>
                    </a:lnTo>
                    <a:lnTo>
                      <a:pt x="408" y="126"/>
                    </a:lnTo>
                    <a:lnTo>
                      <a:pt x="402" y="126"/>
                    </a:lnTo>
                    <a:lnTo>
                      <a:pt x="397" y="126"/>
                    </a:lnTo>
                    <a:lnTo>
                      <a:pt x="392" y="123"/>
                    </a:lnTo>
                    <a:lnTo>
                      <a:pt x="386" y="120"/>
                    </a:lnTo>
                    <a:lnTo>
                      <a:pt x="383" y="115"/>
                    </a:lnTo>
                    <a:lnTo>
                      <a:pt x="383" y="107"/>
                    </a:lnTo>
                    <a:lnTo>
                      <a:pt x="375" y="107"/>
                    </a:lnTo>
                    <a:lnTo>
                      <a:pt x="364" y="107"/>
                    </a:lnTo>
                    <a:lnTo>
                      <a:pt x="353" y="107"/>
                    </a:lnTo>
                    <a:lnTo>
                      <a:pt x="339" y="109"/>
                    </a:lnTo>
                    <a:lnTo>
                      <a:pt x="328" y="109"/>
                    </a:lnTo>
                    <a:lnTo>
                      <a:pt x="318" y="109"/>
                    </a:lnTo>
                    <a:lnTo>
                      <a:pt x="309" y="104"/>
                    </a:lnTo>
                    <a:lnTo>
                      <a:pt x="301" y="96"/>
                    </a:lnTo>
                    <a:lnTo>
                      <a:pt x="296" y="98"/>
                    </a:lnTo>
                    <a:lnTo>
                      <a:pt x="290" y="101"/>
                    </a:lnTo>
                    <a:lnTo>
                      <a:pt x="285" y="101"/>
                    </a:lnTo>
                    <a:lnTo>
                      <a:pt x="279" y="104"/>
                    </a:lnTo>
                    <a:lnTo>
                      <a:pt x="274" y="107"/>
                    </a:lnTo>
                    <a:lnTo>
                      <a:pt x="268" y="107"/>
                    </a:lnTo>
                    <a:lnTo>
                      <a:pt x="263" y="107"/>
                    </a:lnTo>
                    <a:lnTo>
                      <a:pt x="257" y="104"/>
                    </a:lnTo>
                    <a:lnTo>
                      <a:pt x="255" y="101"/>
                    </a:lnTo>
                    <a:lnTo>
                      <a:pt x="252" y="98"/>
                    </a:lnTo>
                    <a:lnTo>
                      <a:pt x="249" y="96"/>
                    </a:lnTo>
                    <a:lnTo>
                      <a:pt x="246" y="90"/>
                    </a:lnTo>
                    <a:lnTo>
                      <a:pt x="246" y="87"/>
                    </a:lnTo>
                    <a:lnTo>
                      <a:pt x="244" y="85"/>
                    </a:lnTo>
                    <a:lnTo>
                      <a:pt x="241" y="82"/>
                    </a:lnTo>
                    <a:lnTo>
                      <a:pt x="235" y="79"/>
                    </a:lnTo>
                    <a:lnTo>
                      <a:pt x="233" y="82"/>
                    </a:lnTo>
                    <a:lnTo>
                      <a:pt x="230" y="85"/>
                    </a:lnTo>
                    <a:lnTo>
                      <a:pt x="227" y="85"/>
                    </a:lnTo>
                    <a:lnTo>
                      <a:pt x="222" y="87"/>
                    </a:lnTo>
                    <a:lnTo>
                      <a:pt x="219" y="87"/>
                    </a:lnTo>
                    <a:lnTo>
                      <a:pt x="216" y="87"/>
                    </a:lnTo>
                    <a:lnTo>
                      <a:pt x="213" y="87"/>
                    </a:lnTo>
                    <a:lnTo>
                      <a:pt x="208" y="87"/>
                    </a:lnTo>
                    <a:lnTo>
                      <a:pt x="208" y="85"/>
                    </a:lnTo>
                    <a:lnTo>
                      <a:pt x="205" y="82"/>
                    </a:lnTo>
                    <a:lnTo>
                      <a:pt x="205" y="76"/>
                    </a:lnTo>
                    <a:lnTo>
                      <a:pt x="202" y="76"/>
                    </a:lnTo>
                    <a:lnTo>
                      <a:pt x="200" y="74"/>
                    </a:lnTo>
                    <a:lnTo>
                      <a:pt x="197" y="71"/>
                    </a:lnTo>
                    <a:lnTo>
                      <a:pt x="194" y="71"/>
                    </a:lnTo>
                    <a:lnTo>
                      <a:pt x="191" y="71"/>
                    </a:lnTo>
                    <a:lnTo>
                      <a:pt x="186" y="71"/>
                    </a:lnTo>
                    <a:lnTo>
                      <a:pt x="183" y="74"/>
                    </a:lnTo>
                    <a:lnTo>
                      <a:pt x="181" y="76"/>
                    </a:lnTo>
                    <a:lnTo>
                      <a:pt x="178" y="79"/>
                    </a:lnTo>
                    <a:lnTo>
                      <a:pt x="178" y="82"/>
                    </a:lnTo>
                    <a:lnTo>
                      <a:pt x="175" y="82"/>
                    </a:lnTo>
                    <a:lnTo>
                      <a:pt x="167" y="82"/>
                    </a:lnTo>
                    <a:lnTo>
                      <a:pt x="161" y="82"/>
                    </a:lnTo>
                    <a:lnTo>
                      <a:pt x="156" y="82"/>
                    </a:lnTo>
                    <a:lnTo>
                      <a:pt x="150" y="79"/>
                    </a:lnTo>
                    <a:lnTo>
                      <a:pt x="145" y="76"/>
                    </a:lnTo>
                    <a:lnTo>
                      <a:pt x="139" y="76"/>
                    </a:lnTo>
                    <a:lnTo>
                      <a:pt x="134" y="74"/>
                    </a:lnTo>
                    <a:lnTo>
                      <a:pt x="128" y="74"/>
                    </a:lnTo>
                    <a:lnTo>
                      <a:pt x="126" y="74"/>
                    </a:lnTo>
                    <a:lnTo>
                      <a:pt x="123" y="76"/>
                    </a:lnTo>
                    <a:lnTo>
                      <a:pt x="120" y="76"/>
                    </a:lnTo>
                    <a:lnTo>
                      <a:pt x="117" y="79"/>
                    </a:lnTo>
                    <a:lnTo>
                      <a:pt x="115" y="82"/>
                    </a:lnTo>
                    <a:lnTo>
                      <a:pt x="115" y="85"/>
                    </a:lnTo>
                    <a:lnTo>
                      <a:pt x="112" y="87"/>
                    </a:lnTo>
                    <a:lnTo>
                      <a:pt x="112" y="90"/>
                    </a:lnTo>
                    <a:lnTo>
                      <a:pt x="112" y="96"/>
                    </a:lnTo>
                    <a:lnTo>
                      <a:pt x="109" y="101"/>
                    </a:lnTo>
                    <a:lnTo>
                      <a:pt x="107" y="101"/>
                    </a:lnTo>
                    <a:lnTo>
                      <a:pt x="101" y="104"/>
                    </a:lnTo>
                    <a:lnTo>
                      <a:pt x="96" y="104"/>
                    </a:lnTo>
                    <a:lnTo>
                      <a:pt x="90" y="107"/>
                    </a:lnTo>
                    <a:lnTo>
                      <a:pt x="85" y="107"/>
                    </a:lnTo>
                    <a:lnTo>
                      <a:pt x="82" y="112"/>
                    </a:lnTo>
                    <a:lnTo>
                      <a:pt x="71" y="120"/>
                    </a:lnTo>
                    <a:lnTo>
                      <a:pt x="68" y="131"/>
                    </a:lnTo>
                    <a:lnTo>
                      <a:pt x="65" y="142"/>
                    </a:lnTo>
                    <a:lnTo>
                      <a:pt x="65" y="153"/>
                    </a:lnTo>
                    <a:lnTo>
                      <a:pt x="68" y="164"/>
                    </a:lnTo>
                    <a:lnTo>
                      <a:pt x="68" y="178"/>
                    </a:lnTo>
                    <a:lnTo>
                      <a:pt x="65" y="189"/>
                    </a:lnTo>
                    <a:lnTo>
                      <a:pt x="60" y="200"/>
                    </a:lnTo>
                    <a:lnTo>
                      <a:pt x="63" y="208"/>
                    </a:lnTo>
                    <a:lnTo>
                      <a:pt x="63" y="216"/>
                    </a:lnTo>
                    <a:lnTo>
                      <a:pt x="63" y="224"/>
                    </a:lnTo>
                    <a:lnTo>
                      <a:pt x="63" y="233"/>
                    </a:lnTo>
                    <a:lnTo>
                      <a:pt x="60" y="244"/>
                    </a:lnTo>
                    <a:lnTo>
                      <a:pt x="60" y="252"/>
                    </a:lnTo>
                    <a:lnTo>
                      <a:pt x="57" y="260"/>
                    </a:lnTo>
                    <a:lnTo>
                      <a:pt x="57" y="268"/>
                    </a:lnTo>
                    <a:lnTo>
                      <a:pt x="52" y="265"/>
                    </a:lnTo>
                    <a:lnTo>
                      <a:pt x="49" y="263"/>
                    </a:lnTo>
                    <a:lnTo>
                      <a:pt x="46" y="260"/>
                    </a:lnTo>
                    <a:lnTo>
                      <a:pt x="44" y="255"/>
                    </a:lnTo>
                    <a:lnTo>
                      <a:pt x="41" y="252"/>
                    </a:lnTo>
                    <a:lnTo>
                      <a:pt x="38" y="246"/>
                    </a:lnTo>
                    <a:lnTo>
                      <a:pt x="35" y="244"/>
                    </a:lnTo>
                    <a:lnTo>
                      <a:pt x="30" y="244"/>
                    </a:lnTo>
                    <a:lnTo>
                      <a:pt x="24" y="235"/>
                    </a:lnTo>
                    <a:lnTo>
                      <a:pt x="19" y="227"/>
                    </a:lnTo>
                    <a:lnTo>
                      <a:pt x="16" y="222"/>
                    </a:lnTo>
                    <a:lnTo>
                      <a:pt x="13" y="213"/>
                    </a:lnTo>
                    <a:lnTo>
                      <a:pt x="11" y="205"/>
                    </a:lnTo>
                    <a:lnTo>
                      <a:pt x="8" y="197"/>
                    </a:lnTo>
                    <a:lnTo>
                      <a:pt x="5" y="189"/>
                    </a:lnTo>
                    <a:lnTo>
                      <a:pt x="0" y="181"/>
                    </a:lnTo>
                    <a:lnTo>
                      <a:pt x="0" y="172"/>
                    </a:lnTo>
                    <a:lnTo>
                      <a:pt x="5" y="167"/>
                    </a:lnTo>
                    <a:lnTo>
                      <a:pt x="11" y="161"/>
                    </a:lnTo>
                    <a:lnTo>
                      <a:pt x="16" y="153"/>
                    </a:lnTo>
                    <a:lnTo>
                      <a:pt x="22" y="148"/>
                    </a:lnTo>
                    <a:lnTo>
                      <a:pt x="24" y="142"/>
                    </a:lnTo>
                    <a:lnTo>
                      <a:pt x="22" y="137"/>
                    </a:lnTo>
                    <a:lnTo>
                      <a:pt x="16" y="129"/>
                    </a:lnTo>
                    <a:lnTo>
                      <a:pt x="19" y="120"/>
                    </a:lnTo>
                    <a:lnTo>
                      <a:pt x="24" y="112"/>
                    </a:lnTo>
                    <a:lnTo>
                      <a:pt x="30" y="109"/>
                    </a:lnTo>
                    <a:lnTo>
                      <a:pt x="38" y="104"/>
                    </a:lnTo>
                    <a:lnTo>
                      <a:pt x="44" y="101"/>
                    </a:lnTo>
                    <a:lnTo>
                      <a:pt x="49" y="96"/>
                    </a:lnTo>
                    <a:lnTo>
                      <a:pt x="52" y="90"/>
                    </a:lnTo>
                    <a:lnTo>
                      <a:pt x="52" y="79"/>
                    </a:lnTo>
                    <a:lnTo>
                      <a:pt x="57" y="76"/>
                    </a:lnTo>
                    <a:lnTo>
                      <a:pt x="65" y="74"/>
                    </a:lnTo>
                    <a:lnTo>
                      <a:pt x="74" y="71"/>
                    </a:lnTo>
                    <a:lnTo>
                      <a:pt x="82" y="68"/>
                    </a:lnTo>
                    <a:lnTo>
                      <a:pt x="87" y="63"/>
                    </a:lnTo>
                    <a:lnTo>
                      <a:pt x="93" y="57"/>
                    </a:lnTo>
                    <a:lnTo>
                      <a:pt x="96" y="52"/>
                    </a:lnTo>
                    <a:lnTo>
                      <a:pt x="93" y="41"/>
                    </a:lnTo>
                    <a:lnTo>
                      <a:pt x="90" y="38"/>
                    </a:lnTo>
                    <a:lnTo>
                      <a:pt x="98" y="30"/>
                    </a:lnTo>
                    <a:lnTo>
                      <a:pt x="109" y="24"/>
                    </a:lnTo>
                    <a:lnTo>
                      <a:pt x="120" y="22"/>
                    </a:lnTo>
                    <a:lnTo>
                      <a:pt x="131" y="19"/>
                    </a:lnTo>
                    <a:lnTo>
                      <a:pt x="142" y="16"/>
                    </a:lnTo>
                    <a:lnTo>
                      <a:pt x="156" y="14"/>
                    </a:lnTo>
                    <a:lnTo>
                      <a:pt x="167" y="11"/>
                    </a:lnTo>
                    <a:lnTo>
                      <a:pt x="181" y="8"/>
                    </a:lnTo>
                    <a:lnTo>
                      <a:pt x="189" y="8"/>
                    </a:lnTo>
                    <a:lnTo>
                      <a:pt x="197" y="8"/>
                    </a:lnTo>
                    <a:lnTo>
                      <a:pt x="205" y="11"/>
                    </a:lnTo>
                    <a:lnTo>
                      <a:pt x="213" y="11"/>
                    </a:lnTo>
                    <a:lnTo>
                      <a:pt x="219" y="14"/>
                    </a:lnTo>
                    <a:lnTo>
                      <a:pt x="227" y="16"/>
                    </a:lnTo>
                    <a:lnTo>
                      <a:pt x="235" y="16"/>
                    </a:lnTo>
                    <a:lnTo>
                      <a:pt x="246" y="19"/>
                    </a:lnTo>
                    <a:lnTo>
                      <a:pt x="249" y="22"/>
                    </a:lnTo>
                    <a:lnTo>
                      <a:pt x="249" y="24"/>
                    </a:lnTo>
                    <a:lnTo>
                      <a:pt x="252" y="24"/>
                    </a:lnTo>
                    <a:lnTo>
                      <a:pt x="255" y="27"/>
                    </a:lnTo>
                    <a:lnTo>
                      <a:pt x="257" y="24"/>
                    </a:lnTo>
                    <a:lnTo>
                      <a:pt x="260" y="24"/>
                    </a:lnTo>
                    <a:lnTo>
                      <a:pt x="263" y="19"/>
                    </a:lnTo>
                    <a:lnTo>
                      <a:pt x="263" y="14"/>
                    </a:lnTo>
                    <a:lnTo>
                      <a:pt x="268" y="11"/>
                    </a:lnTo>
                    <a:lnTo>
                      <a:pt x="271" y="8"/>
                    </a:lnTo>
                    <a:lnTo>
                      <a:pt x="274" y="5"/>
                    </a:lnTo>
                    <a:lnTo>
                      <a:pt x="279" y="3"/>
                    </a:lnTo>
                    <a:lnTo>
                      <a:pt x="285" y="3"/>
                    </a:lnTo>
                    <a:lnTo>
                      <a:pt x="290" y="0"/>
                    </a:lnTo>
                    <a:lnTo>
                      <a:pt x="293" y="0"/>
                    </a:lnTo>
                    <a:lnTo>
                      <a:pt x="298" y="0"/>
                    </a:lnTo>
                    <a:lnTo>
                      <a:pt x="301" y="0"/>
                    </a:lnTo>
                    <a:lnTo>
                      <a:pt x="307" y="0"/>
                    </a:lnTo>
                    <a:lnTo>
                      <a:pt x="309" y="0"/>
                    </a:lnTo>
                    <a:lnTo>
                      <a:pt x="315" y="3"/>
                    </a:lnTo>
                    <a:lnTo>
                      <a:pt x="318" y="3"/>
                    </a:lnTo>
                    <a:lnTo>
                      <a:pt x="323" y="5"/>
                    </a:ln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8" name="Freeform 15">
                <a:extLst>
                  <a:ext uri="{FF2B5EF4-FFF2-40B4-BE49-F238E27FC236}">
                    <a16:creationId xmlns:a16="http://schemas.microsoft.com/office/drawing/2014/main" id="{D9326394-0EDD-431C-9EED-BA8DB559F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1" y="1225"/>
                <a:ext cx="154" cy="413"/>
              </a:xfrm>
              <a:custGeom>
                <a:avLst/>
                <a:gdLst>
                  <a:gd name="T0" fmla="*/ 252 w 252"/>
                  <a:gd name="T1" fmla="*/ 35 h 701"/>
                  <a:gd name="T2" fmla="*/ 249 w 252"/>
                  <a:gd name="T3" fmla="*/ 62 h 701"/>
                  <a:gd name="T4" fmla="*/ 230 w 252"/>
                  <a:gd name="T5" fmla="*/ 98 h 701"/>
                  <a:gd name="T6" fmla="*/ 191 w 252"/>
                  <a:gd name="T7" fmla="*/ 139 h 701"/>
                  <a:gd name="T8" fmla="*/ 145 w 252"/>
                  <a:gd name="T9" fmla="*/ 175 h 701"/>
                  <a:gd name="T10" fmla="*/ 90 w 252"/>
                  <a:gd name="T11" fmla="*/ 251 h 701"/>
                  <a:gd name="T12" fmla="*/ 82 w 252"/>
                  <a:gd name="T13" fmla="*/ 249 h 701"/>
                  <a:gd name="T14" fmla="*/ 71 w 252"/>
                  <a:gd name="T15" fmla="*/ 249 h 701"/>
                  <a:gd name="T16" fmla="*/ 63 w 252"/>
                  <a:gd name="T17" fmla="*/ 249 h 701"/>
                  <a:gd name="T18" fmla="*/ 54 w 252"/>
                  <a:gd name="T19" fmla="*/ 254 h 701"/>
                  <a:gd name="T20" fmla="*/ 43 w 252"/>
                  <a:gd name="T21" fmla="*/ 279 h 701"/>
                  <a:gd name="T22" fmla="*/ 43 w 252"/>
                  <a:gd name="T23" fmla="*/ 303 h 701"/>
                  <a:gd name="T24" fmla="*/ 46 w 252"/>
                  <a:gd name="T25" fmla="*/ 331 h 701"/>
                  <a:gd name="T26" fmla="*/ 49 w 252"/>
                  <a:gd name="T27" fmla="*/ 356 h 701"/>
                  <a:gd name="T28" fmla="*/ 60 w 252"/>
                  <a:gd name="T29" fmla="*/ 369 h 701"/>
                  <a:gd name="T30" fmla="*/ 68 w 252"/>
                  <a:gd name="T31" fmla="*/ 380 h 701"/>
                  <a:gd name="T32" fmla="*/ 79 w 252"/>
                  <a:gd name="T33" fmla="*/ 388 h 701"/>
                  <a:gd name="T34" fmla="*/ 95 w 252"/>
                  <a:gd name="T35" fmla="*/ 394 h 701"/>
                  <a:gd name="T36" fmla="*/ 123 w 252"/>
                  <a:gd name="T37" fmla="*/ 405 h 701"/>
                  <a:gd name="T38" fmla="*/ 134 w 252"/>
                  <a:gd name="T39" fmla="*/ 435 h 701"/>
                  <a:gd name="T40" fmla="*/ 150 w 252"/>
                  <a:gd name="T41" fmla="*/ 465 h 701"/>
                  <a:gd name="T42" fmla="*/ 172 w 252"/>
                  <a:gd name="T43" fmla="*/ 490 h 701"/>
                  <a:gd name="T44" fmla="*/ 189 w 252"/>
                  <a:gd name="T45" fmla="*/ 514 h 701"/>
                  <a:gd name="T46" fmla="*/ 194 w 252"/>
                  <a:gd name="T47" fmla="*/ 547 h 701"/>
                  <a:gd name="T48" fmla="*/ 194 w 252"/>
                  <a:gd name="T49" fmla="*/ 580 h 701"/>
                  <a:gd name="T50" fmla="*/ 194 w 252"/>
                  <a:gd name="T51" fmla="*/ 613 h 701"/>
                  <a:gd name="T52" fmla="*/ 175 w 252"/>
                  <a:gd name="T53" fmla="*/ 638 h 701"/>
                  <a:gd name="T54" fmla="*/ 131 w 252"/>
                  <a:gd name="T55" fmla="*/ 649 h 701"/>
                  <a:gd name="T56" fmla="*/ 87 w 252"/>
                  <a:gd name="T57" fmla="*/ 657 h 701"/>
                  <a:gd name="T58" fmla="*/ 57 w 252"/>
                  <a:gd name="T59" fmla="*/ 670 h 701"/>
                  <a:gd name="T60" fmla="*/ 43 w 252"/>
                  <a:gd name="T61" fmla="*/ 690 h 701"/>
                  <a:gd name="T62" fmla="*/ 30 w 252"/>
                  <a:gd name="T63" fmla="*/ 687 h 701"/>
                  <a:gd name="T64" fmla="*/ 21 w 252"/>
                  <a:gd name="T65" fmla="*/ 660 h 701"/>
                  <a:gd name="T66" fmla="*/ 21 w 252"/>
                  <a:gd name="T67" fmla="*/ 618 h 701"/>
                  <a:gd name="T68" fmla="*/ 32 w 252"/>
                  <a:gd name="T69" fmla="*/ 561 h 701"/>
                  <a:gd name="T70" fmla="*/ 46 w 252"/>
                  <a:gd name="T71" fmla="*/ 506 h 701"/>
                  <a:gd name="T72" fmla="*/ 49 w 252"/>
                  <a:gd name="T73" fmla="*/ 451 h 701"/>
                  <a:gd name="T74" fmla="*/ 38 w 252"/>
                  <a:gd name="T75" fmla="*/ 405 h 701"/>
                  <a:gd name="T76" fmla="*/ 24 w 252"/>
                  <a:gd name="T77" fmla="*/ 358 h 701"/>
                  <a:gd name="T78" fmla="*/ 8 w 252"/>
                  <a:gd name="T79" fmla="*/ 314 h 701"/>
                  <a:gd name="T80" fmla="*/ 0 w 252"/>
                  <a:gd name="T81" fmla="*/ 257 h 701"/>
                  <a:gd name="T82" fmla="*/ 11 w 252"/>
                  <a:gd name="T83" fmla="*/ 186 h 701"/>
                  <a:gd name="T84" fmla="*/ 35 w 252"/>
                  <a:gd name="T85" fmla="*/ 123 h 701"/>
                  <a:gd name="T86" fmla="*/ 76 w 252"/>
                  <a:gd name="T87" fmla="*/ 65 h 701"/>
                  <a:gd name="T88" fmla="*/ 117 w 252"/>
                  <a:gd name="T89" fmla="*/ 30 h 701"/>
                  <a:gd name="T90" fmla="*/ 150 w 252"/>
                  <a:gd name="T91" fmla="*/ 16 h 701"/>
                  <a:gd name="T92" fmla="*/ 186 w 252"/>
                  <a:gd name="T93" fmla="*/ 5 h 701"/>
                  <a:gd name="T94" fmla="*/ 222 w 252"/>
                  <a:gd name="T95" fmla="*/ 0 h 701"/>
                  <a:gd name="T96" fmla="*/ 252 w 252"/>
                  <a:gd name="T97" fmla="*/ 21 h 701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52"/>
                  <a:gd name="T148" fmla="*/ 0 h 701"/>
                  <a:gd name="T149" fmla="*/ 252 w 252"/>
                  <a:gd name="T150" fmla="*/ 701 h 701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52" h="701">
                    <a:moveTo>
                      <a:pt x="252" y="21"/>
                    </a:moveTo>
                    <a:lnTo>
                      <a:pt x="252" y="35"/>
                    </a:lnTo>
                    <a:lnTo>
                      <a:pt x="252" y="52"/>
                    </a:lnTo>
                    <a:lnTo>
                      <a:pt x="249" y="62"/>
                    </a:lnTo>
                    <a:lnTo>
                      <a:pt x="243" y="76"/>
                    </a:lnTo>
                    <a:lnTo>
                      <a:pt x="230" y="98"/>
                    </a:lnTo>
                    <a:lnTo>
                      <a:pt x="211" y="120"/>
                    </a:lnTo>
                    <a:lnTo>
                      <a:pt x="191" y="139"/>
                    </a:lnTo>
                    <a:lnTo>
                      <a:pt x="169" y="158"/>
                    </a:lnTo>
                    <a:lnTo>
                      <a:pt x="145" y="175"/>
                    </a:lnTo>
                    <a:lnTo>
                      <a:pt x="126" y="194"/>
                    </a:lnTo>
                    <a:lnTo>
                      <a:pt x="90" y="251"/>
                    </a:lnTo>
                    <a:lnTo>
                      <a:pt x="87" y="249"/>
                    </a:lnTo>
                    <a:lnTo>
                      <a:pt x="82" y="249"/>
                    </a:lnTo>
                    <a:lnTo>
                      <a:pt x="76" y="249"/>
                    </a:lnTo>
                    <a:lnTo>
                      <a:pt x="71" y="249"/>
                    </a:lnTo>
                    <a:lnTo>
                      <a:pt x="65" y="249"/>
                    </a:lnTo>
                    <a:lnTo>
                      <a:pt x="63" y="249"/>
                    </a:lnTo>
                    <a:lnTo>
                      <a:pt x="57" y="251"/>
                    </a:lnTo>
                    <a:lnTo>
                      <a:pt x="54" y="254"/>
                    </a:lnTo>
                    <a:lnTo>
                      <a:pt x="46" y="265"/>
                    </a:lnTo>
                    <a:lnTo>
                      <a:pt x="43" y="279"/>
                    </a:lnTo>
                    <a:lnTo>
                      <a:pt x="43" y="290"/>
                    </a:lnTo>
                    <a:lnTo>
                      <a:pt x="43" y="303"/>
                    </a:lnTo>
                    <a:lnTo>
                      <a:pt x="43" y="317"/>
                    </a:lnTo>
                    <a:lnTo>
                      <a:pt x="46" y="331"/>
                    </a:lnTo>
                    <a:lnTo>
                      <a:pt x="46" y="345"/>
                    </a:lnTo>
                    <a:lnTo>
                      <a:pt x="49" y="356"/>
                    </a:lnTo>
                    <a:lnTo>
                      <a:pt x="54" y="364"/>
                    </a:lnTo>
                    <a:lnTo>
                      <a:pt x="60" y="369"/>
                    </a:lnTo>
                    <a:lnTo>
                      <a:pt x="63" y="375"/>
                    </a:lnTo>
                    <a:lnTo>
                      <a:pt x="68" y="380"/>
                    </a:lnTo>
                    <a:lnTo>
                      <a:pt x="74" y="386"/>
                    </a:lnTo>
                    <a:lnTo>
                      <a:pt x="79" y="388"/>
                    </a:lnTo>
                    <a:lnTo>
                      <a:pt x="87" y="391"/>
                    </a:lnTo>
                    <a:lnTo>
                      <a:pt x="95" y="394"/>
                    </a:lnTo>
                    <a:lnTo>
                      <a:pt x="115" y="391"/>
                    </a:lnTo>
                    <a:lnTo>
                      <a:pt x="123" y="405"/>
                    </a:lnTo>
                    <a:lnTo>
                      <a:pt x="128" y="421"/>
                    </a:lnTo>
                    <a:lnTo>
                      <a:pt x="134" y="435"/>
                    </a:lnTo>
                    <a:lnTo>
                      <a:pt x="142" y="451"/>
                    </a:lnTo>
                    <a:lnTo>
                      <a:pt x="150" y="465"/>
                    </a:lnTo>
                    <a:lnTo>
                      <a:pt x="159" y="479"/>
                    </a:lnTo>
                    <a:lnTo>
                      <a:pt x="172" y="490"/>
                    </a:lnTo>
                    <a:lnTo>
                      <a:pt x="186" y="498"/>
                    </a:lnTo>
                    <a:lnTo>
                      <a:pt x="189" y="514"/>
                    </a:lnTo>
                    <a:lnTo>
                      <a:pt x="191" y="531"/>
                    </a:lnTo>
                    <a:lnTo>
                      <a:pt x="194" y="547"/>
                    </a:lnTo>
                    <a:lnTo>
                      <a:pt x="194" y="564"/>
                    </a:lnTo>
                    <a:lnTo>
                      <a:pt x="194" y="580"/>
                    </a:lnTo>
                    <a:lnTo>
                      <a:pt x="194" y="597"/>
                    </a:lnTo>
                    <a:lnTo>
                      <a:pt x="194" y="613"/>
                    </a:lnTo>
                    <a:lnTo>
                      <a:pt x="194" y="629"/>
                    </a:lnTo>
                    <a:lnTo>
                      <a:pt x="175" y="638"/>
                    </a:lnTo>
                    <a:lnTo>
                      <a:pt x="153" y="646"/>
                    </a:lnTo>
                    <a:lnTo>
                      <a:pt x="131" y="649"/>
                    </a:lnTo>
                    <a:lnTo>
                      <a:pt x="109" y="651"/>
                    </a:lnTo>
                    <a:lnTo>
                      <a:pt x="87" y="657"/>
                    </a:lnTo>
                    <a:lnTo>
                      <a:pt x="68" y="665"/>
                    </a:lnTo>
                    <a:lnTo>
                      <a:pt x="57" y="670"/>
                    </a:lnTo>
                    <a:lnTo>
                      <a:pt x="49" y="679"/>
                    </a:lnTo>
                    <a:lnTo>
                      <a:pt x="43" y="690"/>
                    </a:lnTo>
                    <a:lnTo>
                      <a:pt x="35" y="701"/>
                    </a:lnTo>
                    <a:lnTo>
                      <a:pt x="30" y="687"/>
                    </a:lnTo>
                    <a:lnTo>
                      <a:pt x="24" y="673"/>
                    </a:lnTo>
                    <a:lnTo>
                      <a:pt x="21" y="660"/>
                    </a:lnTo>
                    <a:lnTo>
                      <a:pt x="19" y="646"/>
                    </a:lnTo>
                    <a:lnTo>
                      <a:pt x="21" y="618"/>
                    </a:lnTo>
                    <a:lnTo>
                      <a:pt x="27" y="591"/>
                    </a:lnTo>
                    <a:lnTo>
                      <a:pt x="32" y="561"/>
                    </a:lnTo>
                    <a:lnTo>
                      <a:pt x="41" y="534"/>
                    </a:lnTo>
                    <a:lnTo>
                      <a:pt x="46" y="506"/>
                    </a:lnTo>
                    <a:lnTo>
                      <a:pt x="49" y="476"/>
                    </a:lnTo>
                    <a:lnTo>
                      <a:pt x="49" y="451"/>
                    </a:lnTo>
                    <a:lnTo>
                      <a:pt x="43" y="427"/>
                    </a:lnTo>
                    <a:lnTo>
                      <a:pt x="38" y="405"/>
                    </a:lnTo>
                    <a:lnTo>
                      <a:pt x="32" y="380"/>
                    </a:lnTo>
                    <a:lnTo>
                      <a:pt x="24" y="358"/>
                    </a:lnTo>
                    <a:lnTo>
                      <a:pt x="16" y="336"/>
                    </a:lnTo>
                    <a:lnTo>
                      <a:pt x="8" y="314"/>
                    </a:lnTo>
                    <a:lnTo>
                      <a:pt x="0" y="293"/>
                    </a:lnTo>
                    <a:lnTo>
                      <a:pt x="0" y="257"/>
                    </a:lnTo>
                    <a:lnTo>
                      <a:pt x="2" y="221"/>
                    </a:lnTo>
                    <a:lnTo>
                      <a:pt x="11" y="186"/>
                    </a:lnTo>
                    <a:lnTo>
                      <a:pt x="21" y="156"/>
                    </a:lnTo>
                    <a:lnTo>
                      <a:pt x="35" y="123"/>
                    </a:lnTo>
                    <a:lnTo>
                      <a:pt x="54" y="93"/>
                    </a:lnTo>
                    <a:lnTo>
                      <a:pt x="76" y="65"/>
                    </a:lnTo>
                    <a:lnTo>
                      <a:pt x="101" y="38"/>
                    </a:lnTo>
                    <a:lnTo>
                      <a:pt x="117" y="30"/>
                    </a:lnTo>
                    <a:lnTo>
                      <a:pt x="134" y="21"/>
                    </a:lnTo>
                    <a:lnTo>
                      <a:pt x="150" y="16"/>
                    </a:lnTo>
                    <a:lnTo>
                      <a:pt x="167" y="10"/>
                    </a:lnTo>
                    <a:lnTo>
                      <a:pt x="186" y="5"/>
                    </a:lnTo>
                    <a:lnTo>
                      <a:pt x="202" y="2"/>
                    </a:lnTo>
                    <a:lnTo>
                      <a:pt x="222" y="0"/>
                    </a:lnTo>
                    <a:lnTo>
                      <a:pt x="241" y="0"/>
                    </a:lnTo>
                    <a:lnTo>
                      <a:pt x="252" y="21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9" name="Freeform 16">
                <a:extLst>
                  <a:ext uri="{FF2B5EF4-FFF2-40B4-BE49-F238E27FC236}">
                    <a16:creationId xmlns:a16="http://schemas.microsoft.com/office/drawing/2014/main" id="{EBF18532-2201-4D66-8551-919160F26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6" y="1229"/>
                <a:ext cx="157" cy="352"/>
              </a:xfrm>
              <a:custGeom>
                <a:avLst/>
                <a:gdLst>
                  <a:gd name="T0" fmla="*/ 231 w 258"/>
                  <a:gd name="T1" fmla="*/ 87 h 597"/>
                  <a:gd name="T2" fmla="*/ 244 w 258"/>
                  <a:gd name="T3" fmla="*/ 148 h 597"/>
                  <a:gd name="T4" fmla="*/ 255 w 258"/>
                  <a:gd name="T5" fmla="*/ 211 h 597"/>
                  <a:gd name="T6" fmla="*/ 255 w 258"/>
                  <a:gd name="T7" fmla="*/ 282 h 597"/>
                  <a:gd name="T8" fmla="*/ 255 w 258"/>
                  <a:gd name="T9" fmla="*/ 353 h 597"/>
                  <a:gd name="T10" fmla="*/ 247 w 258"/>
                  <a:gd name="T11" fmla="*/ 421 h 597"/>
                  <a:gd name="T12" fmla="*/ 222 w 258"/>
                  <a:gd name="T13" fmla="*/ 490 h 597"/>
                  <a:gd name="T14" fmla="*/ 178 w 258"/>
                  <a:gd name="T15" fmla="*/ 545 h 597"/>
                  <a:gd name="T16" fmla="*/ 148 w 258"/>
                  <a:gd name="T17" fmla="*/ 561 h 597"/>
                  <a:gd name="T18" fmla="*/ 135 w 258"/>
                  <a:gd name="T19" fmla="*/ 567 h 597"/>
                  <a:gd name="T20" fmla="*/ 118 w 258"/>
                  <a:gd name="T21" fmla="*/ 567 h 597"/>
                  <a:gd name="T22" fmla="*/ 110 w 258"/>
                  <a:gd name="T23" fmla="*/ 547 h 597"/>
                  <a:gd name="T24" fmla="*/ 105 w 258"/>
                  <a:gd name="T25" fmla="*/ 528 h 597"/>
                  <a:gd name="T26" fmla="*/ 85 w 258"/>
                  <a:gd name="T27" fmla="*/ 528 h 597"/>
                  <a:gd name="T28" fmla="*/ 80 w 258"/>
                  <a:gd name="T29" fmla="*/ 536 h 597"/>
                  <a:gd name="T30" fmla="*/ 77 w 258"/>
                  <a:gd name="T31" fmla="*/ 547 h 597"/>
                  <a:gd name="T32" fmla="*/ 80 w 258"/>
                  <a:gd name="T33" fmla="*/ 561 h 597"/>
                  <a:gd name="T34" fmla="*/ 85 w 258"/>
                  <a:gd name="T35" fmla="*/ 575 h 597"/>
                  <a:gd name="T36" fmla="*/ 91 w 258"/>
                  <a:gd name="T37" fmla="*/ 591 h 597"/>
                  <a:gd name="T38" fmla="*/ 77 w 258"/>
                  <a:gd name="T39" fmla="*/ 591 h 597"/>
                  <a:gd name="T40" fmla="*/ 66 w 258"/>
                  <a:gd name="T41" fmla="*/ 594 h 597"/>
                  <a:gd name="T42" fmla="*/ 58 w 258"/>
                  <a:gd name="T43" fmla="*/ 583 h 597"/>
                  <a:gd name="T44" fmla="*/ 61 w 258"/>
                  <a:gd name="T45" fmla="*/ 542 h 597"/>
                  <a:gd name="T46" fmla="*/ 66 w 258"/>
                  <a:gd name="T47" fmla="*/ 504 h 597"/>
                  <a:gd name="T48" fmla="*/ 88 w 258"/>
                  <a:gd name="T49" fmla="*/ 471 h 597"/>
                  <a:gd name="T50" fmla="*/ 115 w 258"/>
                  <a:gd name="T51" fmla="*/ 438 h 597"/>
                  <a:gd name="T52" fmla="*/ 135 w 258"/>
                  <a:gd name="T53" fmla="*/ 402 h 597"/>
                  <a:gd name="T54" fmla="*/ 165 w 258"/>
                  <a:gd name="T55" fmla="*/ 389 h 597"/>
                  <a:gd name="T56" fmla="*/ 192 w 258"/>
                  <a:gd name="T57" fmla="*/ 364 h 597"/>
                  <a:gd name="T58" fmla="*/ 206 w 258"/>
                  <a:gd name="T59" fmla="*/ 328 h 597"/>
                  <a:gd name="T60" fmla="*/ 206 w 258"/>
                  <a:gd name="T61" fmla="*/ 282 h 597"/>
                  <a:gd name="T62" fmla="*/ 195 w 258"/>
                  <a:gd name="T63" fmla="*/ 235 h 597"/>
                  <a:gd name="T64" fmla="*/ 178 w 258"/>
                  <a:gd name="T65" fmla="*/ 216 h 597"/>
                  <a:gd name="T66" fmla="*/ 159 w 258"/>
                  <a:gd name="T67" fmla="*/ 208 h 597"/>
                  <a:gd name="T68" fmla="*/ 140 w 258"/>
                  <a:gd name="T69" fmla="*/ 208 h 597"/>
                  <a:gd name="T70" fmla="*/ 99 w 258"/>
                  <a:gd name="T71" fmla="*/ 194 h 597"/>
                  <a:gd name="T72" fmla="*/ 55 w 258"/>
                  <a:gd name="T73" fmla="*/ 145 h 597"/>
                  <a:gd name="T74" fmla="*/ 14 w 258"/>
                  <a:gd name="T75" fmla="*/ 96 h 597"/>
                  <a:gd name="T76" fmla="*/ 0 w 258"/>
                  <a:gd name="T77" fmla="*/ 54 h 597"/>
                  <a:gd name="T78" fmla="*/ 17 w 258"/>
                  <a:gd name="T79" fmla="*/ 8 h 597"/>
                  <a:gd name="T80" fmla="*/ 94 w 258"/>
                  <a:gd name="T81" fmla="*/ 0 h 597"/>
                  <a:gd name="T82" fmla="*/ 170 w 258"/>
                  <a:gd name="T83" fmla="*/ 22 h 59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58"/>
                  <a:gd name="T127" fmla="*/ 0 h 597"/>
                  <a:gd name="T128" fmla="*/ 258 w 258"/>
                  <a:gd name="T129" fmla="*/ 597 h 597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58" h="597">
                    <a:moveTo>
                      <a:pt x="211" y="52"/>
                    </a:moveTo>
                    <a:lnTo>
                      <a:pt x="222" y="68"/>
                    </a:lnTo>
                    <a:lnTo>
                      <a:pt x="231" y="87"/>
                    </a:lnTo>
                    <a:lnTo>
                      <a:pt x="236" y="107"/>
                    </a:lnTo>
                    <a:lnTo>
                      <a:pt x="242" y="128"/>
                    </a:lnTo>
                    <a:lnTo>
                      <a:pt x="244" y="148"/>
                    </a:lnTo>
                    <a:lnTo>
                      <a:pt x="247" y="170"/>
                    </a:lnTo>
                    <a:lnTo>
                      <a:pt x="250" y="191"/>
                    </a:lnTo>
                    <a:lnTo>
                      <a:pt x="255" y="211"/>
                    </a:lnTo>
                    <a:lnTo>
                      <a:pt x="252" y="235"/>
                    </a:lnTo>
                    <a:lnTo>
                      <a:pt x="252" y="257"/>
                    </a:lnTo>
                    <a:lnTo>
                      <a:pt x="255" y="282"/>
                    </a:lnTo>
                    <a:lnTo>
                      <a:pt x="255" y="304"/>
                    </a:lnTo>
                    <a:lnTo>
                      <a:pt x="258" y="328"/>
                    </a:lnTo>
                    <a:lnTo>
                      <a:pt x="255" y="353"/>
                    </a:lnTo>
                    <a:lnTo>
                      <a:pt x="255" y="375"/>
                    </a:lnTo>
                    <a:lnTo>
                      <a:pt x="250" y="400"/>
                    </a:lnTo>
                    <a:lnTo>
                      <a:pt x="247" y="421"/>
                    </a:lnTo>
                    <a:lnTo>
                      <a:pt x="239" y="446"/>
                    </a:lnTo>
                    <a:lnTo>
                      <a:pt x="233" y="468"/>
                    </a:lnTo>
                    <a:lnTo>
                      <a:pt x="222" y="490"/>
                    </a:lnTo>
                    <a:lnTo>
                      <a:pt x="211" y="509"/>
                    </a:lnTo>
                    <a:lnTo>
                      <a:pt x="198" y="528"/>
                    </a:lnTo>
                    <a:lnTo>
                      <a:pt x="178" y="545"/>
                    </a:lnTo>
                    <a:lnTo>
                      <a:pt x="159" y="558"/>
                    </a:lnTo>
                    <a:lnTo>
                      <a:pt x="154" y="561"/>
                    </a:lnTo>
                    <a:lnTo>
                      <a:pt x="148" y="561"/>
                    </a:lnTo>
                    <a:lnTo>
                      <a:pt x="146" y="564"/>
                    </a:lnTo>
                    <a:lnTo>
                      <a:pt x="140" y="564"/>
                    </a:lnTo>
                    <a:lnTo>
                      <a:pt x="135" y="567"/>
                    </a:lnTo>
                    <a:lnTo>
                      <a:pt x="129" y="567"/>
                    </a:lnTo>
                    <a:lnTo>
                      <a:pt x="124" y="567"/>
                    </a:lnTo>
                    <a:lnTo>
                      <a:pt x="118" y="567"/>
                    </a:lnTo>
                    <a:lnTo>
                      <a:pt x="113" y="561"/>
                    </a:lnTo>
                    <a:lnTo>
                      <a:pt x="110" y="556"/>
                    </a:lnTo>
                    <a:lnTo>
                      <a:pt x="110" y="547"/>
                    </a:lnTo>
                    <a:lnTo>
                      <a:pt x="107" y="539"/>
                    </a:lnTo>
                    <a:lnTo>
                      <a:pt x="107" y="534"/>
                    </a:lnTo>
                    <a:lnTo>
                      <a:pt x="105" y="528"/>
                    </a:lnTo>
                    <a:lnTo>
                      <a:pt x="99" y="526"/>
                    </a:lnTo>
                    <a:lnTo>
                      <a:pt x="88" y="526"/>
                    </a:lnTo>
                    <a:lnTo>
                      <a:pt x="85" y="528"/>
                    </a:lnTo>
                    <a:lnTo>
                      <a:pt x="83" y="531"/>
                    </a:lnTo>
                    <a:lnTo>
                      <a:pt x="83" y="534"/>
                    </a:lnTo>
                    <a:lnTo>
                      <a:pt x="80" y="536"/>
                    </a:lnTo>
                    <a:lnTo>
                      <a:pt x="80" y="539"/>
                    </a:lnTo>
                    <a:lnTo>
                      <a:pt x="80" y="542"/>
                    </a:lnTo>
                    <a:lnTo>
                      <a:pt x="77" y="547"/>
                    </a:lnTo>
                    <a:lnTo>
                      <a:pt x="77" y="550"/>
                    </a:lnTo>
                    <a:lnTo>
                      <a:pt x="77" y="556"/>
                    </a:lnTo>
                    <a:lnTo>
                      <a:pt x="80" y="561"/>
                    </a:lnTo>
                    <a:lnTo>
                      <a:pt x="83" y="567"/>
                    </a:lnTo>
                    <a:lnTo>
                      <a:pt x="83" y="569"/>
                    </a:lnTo>
                    <a:lnTo>
                      <a:pt x="85" y="575"/>
                    </a:lnTo>
                    <a:lnTo>
                      <a:pt x="88" y="580"/>
                    </a:lnTo>
                    <a:lnTo>
                      <a:pt x="91" y="586"/>
                    </a:lnTo>
                    <a:lnTo>
                      <a:pt x="91" y="591"/>
                    </a:lnTo>
                    <a:lnTo>
                      <a:pt x="85" y="591"/>
                    </a:lnTo>
                    <a:lnTo>
                      <a:pt x="83" y="591"/>
                    </a:lnTo>
                    <a:lnTo>
                      <a:pt x="77" y="591"/>
                    </a:lnTo>
                    <a:lnTo>
                      <a:pt x="74" y="591"/>
                    </a:lnTo>
                    <a:lnTo>
                      <a:pt x="69" y="591"/>
                    </a:lnTo>
                    <a:lnTo>
                      <a:pt x="66" y="594"/>
                    </a:lnTo>
                    <a:lnTo>
                      <a:pt x="63" y="594"/>
                    </a:lnTo>
                    <a:lnTo>
                      <a:pt x="58" y="597"/>
                    </a:lnTo>
                    <a:lnTo>
                      <a:pt x="58" y="583"/>
                    </a:lnTo>
                    <a:lnTo>
                      <a:pt x="58" y="569"/>
                    </a:lnTo>
                    <a:lnTo>
                      <a:pt x="61" y="556"/>
                    </a:lnTo>
                    <a:lnTo>
                      <a:pt x="61" y="542"/>
                    </a:lnTo>
                    <a:lnTo>
                      <a:pt x="63" y="528"/>
                    </a:lnTo>
                    <a:lnTo>
                      <a:pt x="63" y="517"/>
                    </a:lnTo>
                    <a:lnTo>
                      <a:pt x="66" y="504"/>
                    </a:lnTo>
                    <a:lnTo>
                      <a:pt x="69" y="490"/>
                    </a:lnTo>
                    <a:lnTo>
                      <a:pt x="80" y="482"/>
                    </a:lnTo>
                    <a:lnTo>
                      <a:pt x="88" y="471"/>
                    </a:lnTo>
                    <a:lnTo>
                      <a:pt x="99" y="463"/>
                    </a:lnTo>
                    <a:lnTo>
                      <a:pt x="107" y="449"/>
                    </a:lnTo>
                    <a:lnTo>
                      <a:pt x="115" y="438"/>
                    </a:lnTo>
                    <a:lnTo>
                      <a:pt x="121" y="427"/>
                    </a:lnTo>
                    <a:lnTo>
                      <a:pt x="129" y="413"/>
                    </a:lnTo>
                    <a:lnTo>
                      <a:pt x="135" y="402"/>
                    </a:lnTo>
                    <a:lnTo>
                      <a:pt x="146" y="400"/>
                    </a:lnTo>
                    <a:lnTo>
                      <a:pt x="157" y="394"/>
                    </a:lnTo>
                    <a:lnTo>
                      <a:pt x="165" y="389"/>
                    </a:lnTo>
                    <a:lnTo>
                      <a:pt x="176" y="380"/>
                    </a:lnTo>
                    <a:lnTo>
                      <a:pt x="184" y="372"/>
                    </a:lnTo>
                    <a:lnTo>
                      <a:pt x="192" y="364"/>
                    </a:lnTo>
                    <a:lnTo>
                      <a:pt x="198" y="353"/>
                    </a:lnTo>
                    <a:lnTo>
                      <a:pt x="200" y="342"/>
                    </a:lnTo>
                    <a:lnTo>
                      <a:pt x="206" y="328"/>
                    </a:lnTo>
                    <a:lnTo>
                      <a:pt x="206" y="312"/>
                    </a:lnTo>
                    <a:lnTo>
                      <a:pt x="209" y="295"/>
                    </a:lnTo>
                    <a:lnTo>
                      <a:pt x="206" y="282"/>
                    </a:lnTo>
                    <a:lnTo>
                      <a:pt x="203" y="265"/>
                    </a:lnTo>
                    <a:lnTo>
                      <a:pt x="200" y="252"/>
                    </a:lnTo>
                    <a:lnTo>
                      <a:pt x="195" y="235"/>
                    </a:lnTo>
                    <a:lnTo>
                      <a:pt x="187" y="222"/>
                    </a:lnTo>
                    <a:lnTo>
                      <a:pt x="181" y="219"/>
                    </a:lnTo>
                    <a:lnTo>
                      <a:pt x="178" y="216"/>
                    </a:lnTo>
                    <a:lnTo>
                      <a:pt x="173" y="213"/>
                    </a:lnTo>
                    <a:lnTo>
                      <a:pt x="168" y="211"/>
                    </a:lnTo>
                    <a:lnTo>
                      <a:pt x="159" y="208"/>
                    </a:lnTo>
                    <a:lnTo>
                      <a:pt x="154" y="208"/>
                    </a:lnTo>
                    <a:lnTo>
                      <a:pt x="148" y="208"/>
                    </a:lnTo>
                    <a:lnTo>
                      <a:pt x="140" y="208"/>
                    </a:lnTo>
                    <a:lnTo>
                      <a:pt x="110" y="222"/>
                    </a:lnTo>
                    <a:lnTo>
                      <a:pt x="105" y="208"/>
                    </a:lnTo>
                    <a:lnTo>
                      <a:pt x="99" y="194"/>
                    </a:lnTo>
                    <a:lnTo>
                      <a:pt x="88" y="180"/>
                    </a:lnTo>
                    <a:lnTo>
                      <a:pt x="80" y="167"/>
                    </a:lnTo>
                    <a:lnTo>
                      <a:pt x="55" y="145"/>
                    </a:lnTo>
                    <a:lnTo>
                      <a:pt x="33" y="120"/>
                    </a:lnTo>
                    <a:lnTo>
                      <a:pt x="22" y="107"/>
                    </a:lnTo>
                    <a:lnTo>
                      <a:pt x="14" y="96"/>
                    </a:lnTo>
                    <a:lnTo>
                      <a:pt x="6" y="82"/>
                    </a:lnTo>
                    <a:lnTo>
                      <a:pt x="0" y="68"/>
                    </a:lnTo>
                    <a:lnTo>
                      <a:pt x="0" y="54"/>
                    </a:lnTo>
                    <a:lnTo>
                      <a:pt x="0" y="41"/>
                    </a:lnTo>
                    <a:lnTo>
                      <a:pt x="6" y="24"/>
                    </a:lnTo>
                    <a:lnTo>
                      <a:pt x="17" y="8"/>
                    </a:lnTo>
                    <a:lnTo>
                      <a:pt x="41" y="2"/>
                    </a:lnTo>
                    <a:lnTo>
                      <a:pt x="66" y="0"/>
                    </a:lnTo>
                    <a:lnTo>
                      <a:pt x="94" y="0"/>
                    </a:lnTo>
                    <a:lnTo>
                      <a:pt x="121" y="2"/>
                    </a:lnTo>
                    <a:lnTo>
                      <a:pt x="146" y="11"/>
                    </a:lnTo>
                    <a:lnTo>
                      <a:pt x="170" y="22"/>
                    </a:lnTo>
                    <a:lnTo>
                      <a:pt x="192" y="35"/>
                    </a:lnTo>
                    <a:lnTo>
                      <a:pt x="211" y="52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10" name="Freeform 17">
                <a:extLst>
                  <a:ext uri="{FF2B5EF4-FFF2-40B4-BE49-F238E27FC236}">
                    <a16:creationId xmlns:a16="http://schemas.microsoft.com/office/drawing/2014/main" id="{81CF76AE-5495-4E67-BC8F-6A60D2787F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1" y="1231"/>
                <a:ext cx="97" cy="152"/>
              </a:xfrm>
              <a:custGeom>
                <a:avLst/>
                <a:gdLst>
                  <a:gd name="T0" fmla="*/ 105 w 159"/>
                  <a:gd name="T1" fmla="*/ 20 h 258"/>
                  <a:gd name="T2" fmla="*/ 124 w 159"/>
                  <a:gd name="T3" fmla="*/ 36 h 258"/>
                  <a:gd name="T4" fmla="*/ 143 w 159"/>
                  <a:gd name="T5" fmla="*/ 69 h 258"/>
                  <a:gd name="T6" fmla="*/ 154 w 159"/>
                  <a:gd name="T7" fmla="*/ 115 h 258"/>
                  <a:gd name="T8" fmla="*/ 157 w 159"/>
                  <a:gd name="T9" fmla="*/ 168 h 258"/>
                  <a:gd name="T10" fmla="*/ 157 w 159"/>
                  <a:gd name="T11" fmla="*/ 200 h 258"/>
                  <a:gd name="T12" fmla="*/ 154 w 159"/>
                  <a:gd name="T13" fmla="*/ 217 h 258"/>
                  <a:gd name="T14" fmla="*/ 151 w 159"/>
                  <a:gd name="T15" fmla="*/ 233 h 258"/>
                  <a:gd name="T16" fmla="*/ 146 w 159"/>
                  <a:gd name="T17" fmla="*/ 250 h 258"/>
                  <a:gd name="T18" fmla="*/ 143 w 159"/>
                  <a:gd name="T19" fmla="*/ 236 h 258"/>
                  <a:gd name="T20" fmla="*/ 140 w 159"/>
                  <a:gd name="T21" fmla="*/ 192 h 258"/>
                  <a:gd name="T22" fmla="*/ 132 w 159"/>
                  <a:gd name="T23" fmla="*/ 154 h 258"/>
                  <a:gd name="T24" fmla="*/ 118 w 159"/>
                  <a:gd name="T25" fmla="*/ 115 h 258"/>
                  <a:gd name="T26" fmla="*/ 105 w 159"/>
                  <a:gd name="T27" fmla="*/ 94 h 258"/>
                  <a:gd name="T28" fmla="*/ 96 w 159"/>
                  <a:gd name="T29" fmla="*/ 88 h 258"/>
                  <a:gd name="T30" fmla="*/ 85 w 159"/>
                  <a:gd name="T31" fmla="*/ 88 h 258"/>
                  <a:gd name="T32" fmla="*/ 74 w 159"/>
                  <a:gd name="T33" fmla="*/ 88 h 258"/>
                  <a:gd name="T34" fmla="*/ 66 w 159"/>
                  <a:gd name="T35" fmla="*/ 94 h 258"/>
                  <a:gd name="T36" fmla="*/ 61 w 159"/>
                  <a:gd name="T37" fmla="*/ 105 h 258"/>
                  <a:gd name="T38" fmla="*/ 61 w 159"/>
                  <a:gd name="T39" fmla="*/ 115 h 258"/>
                  <a:gd name="T40" fmla="*/ 58 w 159"/>
                  <a:gd name="T41" fmla="*/ 126 h 258"/>
                  <a:gd name="T42" fmla="*/ 53 w 159"/>
                  <a:gd name="T43" fmla="*/ 121 h 258"/>
                  <a:gd name="T44" fmla="*/ 47 w 159"/>
                  <a:gd name="T45" fmla="*/ 105 h 258"/>
                  <a:gd name="T46" fmla="*/ 44 w 159"/>
                  <a:gd name="T47" fmla="*/ 85 h 258"/>
                  <a:gd name="T48" fmla="*/ 33 w 159"/>
                  <a:gd name="T49" fmla="*/ 69 h 258"/>
                  <a:gd name="T50" fmla="*/ 0 w 159"/>
                  <a:gd name="T51" fmla="*/ 47 h 258"/>
                  <a:gd name="T52" fmla="*/ 0 w 159"/>
                  <a:gd name="T53" fmla="*/ 31 h 258"/>
                  <a:gd name="T54" fmla="*/ 6 w 159"/>
                  <a:gd name="T55" fmla="*/ 17 h 258"/>
                  <a:gd name="T56" fmla="*/ 14 w 159"/>
                  <a:gd name="T57" fmla="*/ 6 h 258"/>
                  <a:gd name="T58" fmla="*/ 28 w 159"/>
                  <a:gd name="T59" fmla="*/ 0 h 258"/>
                  <a:gd name="T60" fmla="*/ 44 w 159"/>
                  <a:gd name="T61" fmla="*/ 0 h 258"/>
                  <a:gd name="T62" fmla="*/ 61 w 159"/>
                  <a:gd name="T63" fmla="*/ 3 h 258"/>
                  <a:gd name="T64" fmla="*/ 77 w 159"/>
                  <a:gd name="T65" fmla="*/ 9 h 258"/>
                  <a:gd name="T66" fmla="*/ 91 w 159"/>
                  <a:gd name="T67" fmla="*/ 14 h 25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59"/>
                  <a:gd name="T103" fmla="*/ 0 h 258"/>
                  <a:gd name="T104" fmla="*/ 159 w 159"/>
                  <a:gd name="T105" fmla="*/ 258 h 25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59" h="258">
                    <a:moveTo>
                      <a:pt x="91" y="14"/>
                    </a:moveTo>
                    <a:lnTo>
                      <a:pt x="105" y="20"/>
                    </a:lnTo>
                    <a:lnTo>
                      <a:pt x="116" y="28"/>
                    </a:lnTo>
                    <a:lnTo>
                      <a:pt x="124" y="36"/>
                    </a:lnTo>
                    <a:lnTo>
                      <a:pt x="132" y="47"/>
                    </a:lnTo>
                    <a:lnTo>
                      <a:pt x="143" y="69"/>
                    </a:lnTo>
                    <a:lnTo>
                      <a:pt x="151" y="91"/>
                    </a:lnTo>
                    <a:lnTo>
                      <a:pt x="154" y="115"/>
                    </a:lnTo>
                    <a:lnTo>
                      <a:pt x="157" y="143"/>
                    </a:lnTo>
                    <a:lnTo>
                      <a:pt x="157" y="168"/>
                    </a:lnTo>
                    <a:lnTo>
                      <a:pt x="159" y="192"/>
                    </a:lnTo>
                    <a:lnTo>
                      <a:pt x="157" y="200"/>
                    </a:lnTo>
                    <a:lnTo>
                      <a:pt x="154" y="209"/>
                    </a:lnTo>
                    <a:lnTo>
                      <a:pt x="154" y="217"/>
                    </a:lnTo>
                    <a:lnTo>
                      <a:pt x="151" y="225"/>
                    </a:lnTo>
                    <a:lnTo>
                      <a:pt x="151" y="233"/>
                    </a:lnTo>
                    <a:lnTo>
                      <a:pt x="148" y="241"/>
                    </a:lnTo>
                    <a:lnTo>
                      <a:pt x="146" y="250"/>
                    </a:lnTo>
                    <a:lnTo>
                      <a:pt x="143" y="258"/>
                    </a:lnTo>
                    <a:lnTo>
                      <a:pt x="143" y="236"/>
                    </a:lnTo>
                    <a:lnTo>
                      <a:pt x="143" y="214"/>
                    </a:lnTo>
                    <a:lnTo>
                      <a:pt x="140" y="192"/>
                    </a:lnTo>
                    <a:lnTo>
                      <a:pt x="137" y="173"/>
                    </a:lnTo>
                    <a:lnTo>
                      <a:pt x="132" y="154"/>
                    </a:lnTo>
                    <a:lnTo>
                      <a:pt x="126" y="135"/>
                    </a:lnTo>
                    <a:lnTo>
                      <a:pt x="118" y="115"/>
                    </a:lnTo>
                    <a:lnTo>
                      <a:pt x="107" y="96"/>
                    </a:lnTo>
                    <a:lnTo>
                      <a:pt x="105" y="94"/>
                    </a:lnTo>
                    <a:lnTo>
                      <a:pt x="99" y="91"/>
                    </a:lnTo>
                    <a:lnTo>
                      <a:pt x="96" y="88"/>
                    </a:lnTo>
                    <a:lnTo>
                      <a:pt x="91" y="88"/>
                    </a:lnTo>
                    <a:lnTo>
                      <a:pt x="85" y="88"/>
                    </a:lnTo>
                    <a:lnTo>
                      <a:pt x="80" y="88"/>
                    </a:lnTo>
                    <a:lnTo>
                      <a:pt x="74" y="88"/>
                    </a:lnTo>
                    <a:lnTo>
                      <a:pt x="72" y="88"/>
                    </a:lnTo>
                    <a:lnTo>
                      <a:pt x="66" y="94"/>
                    </a:lnTo>
                    <a:lnTo>
                      <a:pt x="63" y="99"/>
                    </a:lnTo>
                    <a:lnTo>
                      <a:pt x="61" y="105"/>
                    </a:lnTo>
                    <a:lnTo>
                      <a:pt x="61" y="110"/>
                    </a:lnTo>
                    <a:lnTo>
                      <a:pt x="61" y="115"/>
                    </a:lnTo>
                    <a:lnTo>
                      <a:pt x="58" y="124"/>
                    </a:lnTo>
                    <a:lnTo>
                      <a:pt x="58" y="126"/>
                    </a:lnTo>
                    <a:lnTo>
                      <a:pt x="53" y="132"/>
                    </a:lnTo>
                    <a:lnTo>
                      <a:pt x="53" y="121"/>
                    </a:lnTo>
                    <a:lnTo>
                      <a:pt x="50" y="113"/>
                    </a:lnTo>
                    <a:lnTo>
                      <a:pt x="47" y="105"/>
                    </a:lnTo>
                    <a:lnTo>
                      <a:pt x="47" y="94"/>
                    </a:lnTo>
                    <a:lnTo>
                      <a:pt x="44" y="85"/>
                    </a:lnTo>
                    <a:lnTo>
                      <a:pt x="39" y="77"/>
                    </a:lnTo>
                    <a:lnTo>
                      <a:pt x="33" y="69"/>
                    </a:lnTo>
                    <a:lnTo>
                      <a:pt x="25" y="61"/>
                    </a:lnTo>
                    <a:lnTo>
                      <a:pt x="0" y="47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3" y="22"/>
                    </a:lnTo>
                    <a:lnTo>
                      <a:pt x="6" y="17"/>
                    </a:lnTo>
                    <a:lnTo>
                      <a:pt x="9" y="11"/>
                    </a:lnTo>
                    <a:lnTo>
                      <a:pt x="14" y="6"/>
                    </a:lnTo>
                    <a:lnTo>
                      <a:pt x="20" y="0"/>
                    </a:lnTo>
                    <a:lnTo>
                      <a:pt x="28" y="0"/>
                    </a:lnTo>
                    <a:lnTo>
                      <a:pt x="36" y="0"/>
                    </a:lnTo>
                    <a:lnTo>
                      <a:pt x="44" y="0"/>
                    </a:lnTo>
                    <a:lnTo>
                      <a:pt x="53" y="3"/>
                    </a:lnTo>
                    <a:lnTo>
                      <a:pt x="61" y="3"/>
                    </a:lnTo>
                    <a:lnTo>
                      <a:pt x="69" y="6"/>
                    </a:lnTo>
                    <a:lnTo>
                      <a:pt x="77" y="9"/>
                    </a:lnTo>
                    <a:lnTo>
                      <a:pt x="85" y="11"/>
                    </a:lnTo>
                    <a:lnTo>
                      <a:pt x="91" y="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rgbClr val="FFCCC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11" name="Freeform 18">
                <a:extLst>
                  <a:ext uri="{FF2B5EF4-FFF2-40B4-BE49-F238E27FC236}">
                    <a16:creationId xmlns:a16="http://schemas.microsoft.com/office/drawing/2014/main" id="{7317FBC9-5249-4B48-91FB-8A3801BF0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4" y="1231"/>
                <a:ext cx="183" cy="163"/>
              </a:xfrm>
              <a:custGeom>
                <a:avLst/>
                <a:gdLst>
                  <a:gd name="T0" fmla="*/ 293 w 299"/>
                  <a:gd name="T1" fmla="*/ 39 h 277"/>
                  <a:gd name="T2" fmla="*/ 282 w 299"/>
                  <a:gd name="T3" fmla="*/ 74 h 277"/>
                  <a:gd name="T4" fmla="*/ 252 w 299"/>
                  <a:gd name="T5" fmla="*/ 121 h 277"/>
                  <a:gd name="T6" fmla="*/ 200 w 299"/>
                  <a:gd name="T7" fmla="*/ 173 h 277"/>
                  <a:gd name="T8" fmla="*/ 137 w 299"/>
                  <a:gd name="T9" fmla="*/ 214 h 277"/>
                  <a:gd name="T10" fmla="*/ 99 w 299"/>
                  <a:gd name="T11" fmla="*/ 233 h 277"/>
                  <a:gd name="T12" fmla="*/ 85 w 299"/>
                  <a:gd name="T13" fmla="*/ 236 h 277"/>
                  <a:gd name="T14" fmla="*/ 71 w 299"/>
                  <a:gd name="T15" fmla="*/ 241 h 277"/>
                  <a:gd name="T16" fmla="*/ 60 w 299"/>
                  <a:gd name="T17" fmla="*/ 250 h 277"/>
                  <a:gd name="T18" fmla="*/ 58 w 299"/>
                  <a:gd name="T19" fmla="*/ 258 h 277"/>
                  <a:gd name="T20" fmla="*/ 58 w 299"/>
                  <a:gd name="T21" fmla="*/ 266 h 277"/>
                  <a:gd name="T22" fmla="*/ 55 w 299"/>
                  <a:gd name="T23" fmla="*/ 272 h 277"/>
                  <a:gd name="T24" fmla="*/ 49 w 299"/>
                  <a:gd name="T25" fmla="*/ 274 h 277"/>
                  <a:gd name="T26" fmla="*/ 44 w 299"/>
                  <a:gd name="T27" fmla="*/ 274 h 277"/>
                  <a:gd name="T28" fmla="*/ 38 w 299"/>
                  <a:gd name="T29" fmla="*/ 272 h 277"/>
                  <a:gd name="T30" fmla="*/ 36 w 299"/>
                  <a:gd name="T31" fmla="*/ 266 h 277"/>
                  <a:gd name="T32" fmla="*/ 27 w 299"/>
                  <a:gd name="T33" fmla="*/ 263 h 277"/>
                  <a:gd name="T34" fmla="*/ 14 w 299"/>
                  <a:gd name="T35" fmla="*/ 266 h 277"/>
                  <a:gd name="T36" fmla="*/ 14 w 299"/>
                  <a:gd name="T37" fmla="*/ 244 h 277"/>
                  <a:gd name="T38" fmla="*/ 25 w 299"/>
                  <a:gd name="T39" fmla="*/ 225 h 277"/>
                  <a:gd name="T40" fmla="*/ 36 w 299"/>
                  <a:gd name="T41" fmla="*/ 206 h 277"/>
                  <a:gd name="T42" fmla="*/ 49 w 299"/>
                  <a:gd name="T43" fmla="*/ 189 h 277"/>
                  <a:gd name="T44" fmla="*/ 49 w 299"/>
                  <a:gd name="T45" fmla="*/ 181 h 277"/>
                  <a:gd name="T46" fmla="*/ 47 w 299"/>
                  <a:gd name="T47" fmla="*/ 176 h 277"/>
                  <a:gd name="T48" fmla="*/ 41 w 299"/>
                  <a:gd name="T49" fmla="*/ 173 h 277"/>
                  <a:gd name="T50" fmla="*/ 38 w 299"/>
                  <a:gd name="T51" fmla="*/ 170 h 277"/>
                  <a:gd name="T52" fmla="*/ 6 w 299"/>
                  <a:gd name="T53" fmla="*/ 157 h 277"/>
                  <a:gd name="T54" fmla="*/ 27 w 299"/>
                  <a:gd name="T55" fmla="*/ 110 h 277"/>
                  <a:gd name="T56" fmla="*/ 58 w 299"/>
                  <a:gd name="T57" fmla="*/ 69 h 277"/>
                  <a:gd name="T58" fmla="*/ 96 w 299"/>
                  <a:gd name="T59" fmla="*/ 36 h 277"/>
                  <a:gd name="T60" fmla="*/ 140 w 299"/>
                  <a:gd name="T61" fmla="*/ 22 h 277"/>
                  <a:gd name="T62" fmla="*/ 184 w 299"/>
                  <a:gd name="T63" fmla="*/ 11 h 277"/>
                  <a:gd name="T64" fmla="*/ 228 w 299"/>
                  <a:gd name="T65" fmla="*/ 0 h 277"/>
                  <a:gd name="T66" fmla="*/ 260 w 299"/>
                  <a:gd name="T67" fmla="*/ 3 h 277"/>
                  <a:gd name="T68" fmla="*/ 282 w 299"/>
                  <a:gd name="T69" fmla="*/ 9 h 277"/>
                  <a:gd name="T70" fmla="*/ 299 w 299"/>
                  <a:gd name="T71" fmla="*/ 22 h 277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299"/>
                  <a:gd name="T109" fmla="*/ 0 h 277"/>
                  <a:gd name="T110" fmla="*/ 299 w 299"/>
                  <a:gd name="T111" fmla="*/ 277 h 277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299" h="277">
                    <a:moveTo>
                      <a:pt x="299" y="22"/>
                    </a:moveTo>
                    <a:lnTo>
                      <a:pt x="293" y="39"/>
                    </a:lnTo>
                    <a:lnTo>
                      <a:pt x="288" y="58"/>
                    </a:lnTo>
                    <a:lnTo>
                      <a:pt x="282" y="74"/>
                    </a:lnTo>
                    <a:lnTo>
                      <a:pt x="274" y="91"/>
                    </a:lnTo>
                    <a:lnTo>
                      <a:pt x="252" y="121"/>
                    </a:lnTo>
                    <a:lnTo>
                      <a:pt x="228" y="148"/>
                    </a:lnTo>
                    <a:lnTo>
                      <a:pt x="200" y="173"/>
                    </a:lnTo>
                    <a:lnTo>
                      <a:pt x="170" y="195"/>
                    </a:lnTo>
                    <a:lnTo>
                      <a:pt x="137" y="214"/>
                    </a:lnTo>
                    <a:lnTo>
                      <a:pt x="107" y="233"/>
                    </a:lnTo>
                    <a:lnTo>
                      <a:pt x="99" y="233"/>
                    </a:lnTo>
                    <a:lnTo>
                      <a:pt x="93" y="236"/>
                    </a:lnTo>
                    <a:lnTo>
                      <a:pt x="85" y="236"/>
                    </a:lnTo>
                    <a:lnTo>
                      <a:pt x="77" y="239"/>
                    </a:lnTo>
                    <a:lnTo>
                      <a:pt x="71" y="241"/>
                    </a:lnTo>
                    <a:lnTo>
                      <a:pt x="66" y="244"/>
                    </a:lnTo>
                    <a:lnTo>
                      <a:pt x="60" y="250"/>
                    </a:lnTo>
                    <a:lnTo>
                      <a:pt x="58" y="255"/>
                    </a:lnTo>
                    <a:lnTo>
                      <a:pt x="58" y="258"/>
                    </a:lnTo>
                    <a:lnTo>
                      <a:pt x="58" y="263"/>
                    </a:lnTo>
                    <a:lnTo>
                      <a:pt x="58" y="266"/>
                    </a:lnTo>
                    <a:lnTo>
                      <a:pt x="55" y="269"/>
                    </a:lnTo>
                    <a:lnTo>
                      <a:pt x="55" y="272"/>
                    </a:lnTo>
                    <a:lnTo>
                      <a:pt x="52" y="274"/>
                    </a:lnTo>
                    <a:lnTo>
                      <a:pt x="49" y="274"/>
                    </a:lnTo>
                    <a:lnTo>
                      <a:pt x="47" y="277"/>
                    </a:lnTo>
                    <a:lnTo>
                      <a:pt x="44" y="274"/>
                    </a:lnTo>
                    <a:lnTo>
                      <a:pt x="41" y="274"/>
                    </a:lnTo>
                    <a:lnTo>
                      <a:pt x="38" y="272"/>
                    </a:lnTo>
                    <a:lnTo>
                      <a:pt x="36" y="269"/>
                    </a:lnTo>
                    <a:lnTo>
                      <a:pt x="36" y="266"/>
                    </a:lnTo>
                    <a:lnTo>
                      <a:pt x="33" y="263"/>
                    </a:lnTo>
                    <a:lnTo>
                      <a:pt x="27" y="263"/>
                    </a:lnTo>
                    <a:lnTo>
                      <a:pt x="25" y="263"/>
                    </a:lnTo>
                    <a:lnTo>
                      <a:pt x="14" y="266"/>
                    </a:lnTo>
                    <a:lnTo>
                      <a:pt x="14" y="255"/>
                    </a:lnTo>
                    <a:lnTo>
                      <a:pt x="14" y="244"/>
                    </a:lnTo>
                    <a:lnTo>
                      <a:pt x="19" y="233"/>
                    </a:lnTo>
                    <a:lnTo>
                      <a:pt x="25" y="225"/>
                    </a:lnTo>
                    <a:lnTo>
                      <a:pt x="30" y="214"/>
                    </a:lnTo>
                    <a:lnTo>
                      <a:pt x="36" y="206"/>
                    </a:lnTo>
                    <a:lnTo>
                      <a:pt x="44" y="198"/>
                    </a:lnTo>
                    <a:lnTo>
                      <a:pt x="49" y="189"/>
                    </a:lnTo>
                    <a:lnTo>
                      <a:pt x="49" y="184"/>
                    </a:lnTo>
                    <a:lnTo>
                      <a:pt x="49" y="181"/>
                    </a:lnTo>
                    <a:lnTo>
                      <a:pt x="49" y="178"/>
                    </a:lnTo>
                    <a:lnTo>
                      <a:pt x="47" y="176"/>
                    </a:lnTo>
                    <a:lnTo>
                      <a:pt x="44" y="173"/>
                    </a:lnTo>
                    <a:lnTo>
                      <a:pt x="41" y="173"/>
                    </a:lnTo>
                    <a:lnTo>
                      <a:pt x="38" y="170"/>
                    </a:lnTo>
                    <a:lnTo>
                      <a:pt x="0" y="178"/>
                    </a:lnTo>
                    <a:lnTo>
                      <a:pt x="6" y="157"/>
                    </a:lnTo>
                    <a:lnTo>
                      <a:pt x="17" y="132"/>
                    </a:lnTo>
                    <a:lnTo>
                      <a:pt x="27" y="110"/>
                    </a:lnTo>
                    <a:lnTo>
                      <a:pt x="41" y="88"/>
                    </a:lnTo>
                    <a:lnTo>
                      <a:pt x="58" y="69"/>
                    </a:lnTo>
                    <a:lnTo>
                      <a:pt x="74" y="50"/>
                    </a:lnTo>
                    <a:lnTo>
                      <a:pt x="96" y="36"/>
                    </a:lnTo>
                    <a:lnTo>
                      <a:pt x="118" y="25"/>
                    </a:lnTo>
                    <a:lnTo>
                      <a:pt x="140" y="22"/>
                    </a:lnTo>
                    <a:lnTo>
                      <a:pt x="162" y="17"/>
                    </a:lnTo>
                    <a:lnTo>
                      <a:pt x="184" y="11"/>
                    </a:lnTo>
                    <a:lnTo>
                      <a:pt x="206" y="6"/>
                    </a:lnTo>
                    <a:lnTo>
                      <a:pt x="228" y="0"/>
                    </a:lnTo>
                    <a:lnTo>
                      <a:pt x="249" y="0"/>
                    </a:lnTo>
                    <a:lnTo>
                      <a:pt x="260" y="3"/>
                    </a:lnTo>
                    <a:lnTo>
                      <a:pt x="271" y="3"/>
                    </a:lnTo>
                    <a:lnTo>
                      <a:pt x="282" y="9"/>
                    </a:lnTo>
                    <a:lnTo>
                      <a:pt x="293" y="14"/>
                    </a:lnTo>
                    <a:lnTo>
                      <a:pt x="299" y="2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rgbClr val="FFCCC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12" name="Freeform 19">
                <a:extLst>
                  <a:ext uri="{FF2B5EF4-FFF2-40B4-BE49-F238E27FC236}">
                    <a16:creationId xmlns:a16="http://schemas.microsoft.com/office/drawing/2014/main" id="{08AA2E0D-E640-42F0-8A41-D008493823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7" y="1268"/>
                <a:ext cx="253" cy="266"/>
              </a:xfrm>
              <a:custGeom>
                <a:avLst/>
                <a:gdLst>
                  <a:gd name="T0" fmla="*/ 236 w 414"/>
                  <a:gd name="T1" fmla="*/ 99 h 452"/>
                  <a:gd name="T2" fmla="*/ 252 w 414"/>
                  <a:gd name="T3" fmla="*/ 99 h 452"/>
                  <a:gd name="T4" fmla="*/ 268 w 414"/>
                  <a:gd name="T5" fmla="*/ 83 h 452"/>
                  <a:gd name="T6" fmla="*/ 285 w 414"/>
                  <a:gd name="T7" fmla="*/ 61 h 452"/>
                  <a:gd name="T8" fmla="*/ 296 w 414"/>
                  <a:gd name="T9" fmla="*/ 85 h 452"/>
                  <a:gd name="T10" fmla="*/ 301 w 414"/>
                  <a:gd name="T11" fmla="*/ 124 h 452"/>
                  <a:gd name="T12" fmla="*/ 301 w 414"/>
                  <a:gd name="T13" fmla="*/ 140 h 452"/>
                  <a:gd name="T14" fmla="*/ 307 w 414"/>
                  <a:gd name="T15" fmla="*/ 148 h 452"/>
                  <a:gd name="T16" fmla="*/ 331 w 414"/>
                  <a:gd name="T17" fmla="*/ 135 h 452"/>
                  <a:gd name="T18" fmla="*/ 348 w 414"/>
                  <a:gd name="T19" fmla="*/ 102 h 452"/>
                  <a:gd name="T20" fmla="*/ 364 w 414"/>
                  <a:gd name="T21" fmla="*/ 124 h 452"/>
                  <a:gd name="T22" fmla="*/ 367 w 414"/>
                  <a:gd name="T23" fmla="*/ 173 h 452"/>
                  <a:gd name="T24" fmla="*/ 370 w 414"/>
                  <a:gd name="T25" fmla="*/ 192 h 452"/>
                  <a:gd name="T26" fmla="*/ 375 w 414"/>
                  <a:gd name="T27" fmla="*/ 200 h 452"/>
                  <a:gd name="T28" fmla="*/ 389 w 414"/>
                  <a:gd name="T29" fmla="*/ 192 h 452"/>
                  <a:gd name="T30" fmla="*/ 397 w 414"/>
                  <a:gd name="T31" fmla="*/ 176 h 452"/>
                  <a:gd name="T32" fmla="*/ 414 w 414"/>
                  <a:gd name="T33" fmla="*/ 220 h 452"/>
                  <a:gd name="T34" fmla="*/ 397 w 414"/>
                  <a:gd name="T35" fmla="*/ 285 h 452"/>
                  <a:gd name="T36" fmla="*/ 386 w 414"/>
                  <a:gd name="T37" fmla="*/ 302 h 452"/>
                  <a:gd name="T38" fmla="*/ 381 w 414"/>
                  <a:gd name="T39" fmla="*/ 299 h 452"/>
                  <a:gd name="T40" fmla="*/ 378 w 414"/>
                  <a:gd name="T41" fmla="*/ 277 h 452"/>
                  <a:gd name="T42" fmla="*/ 375 w 414"/>
                  <a:gd name="T43" fmla="*/ 252 h 452"/>
                  <a:gd name="T44" fmla="*/ 359 w 414"/>
                  <a:gd name="T45" fmla="*/ 266 h 452"/>
                  <a:gd name="T46" fmla="*/ 359 w 414"/>
                  <a:gd name="T47" fmla="*/ 293 h 452"/>
                  <a:gd name="T48" fmla="*/ 329 w 414"/>
                  <a:gd name="T49" fmla="*/ 370 h 452"/>
                  <a:gd name="T50" fmla="*/ 271 w 414"/>
                  <a:gd name="T51" fmla="*/ 439 h 452"/>
                  <a:gd name="T52" fmla="*/ 200 w 414"/>
                  <a:gd name="T53" fmla="*/ 452 h 452"/>
                  <a:gd name="T54" fmla="*/ 137 w 414"/>
                  <a:gd name="T55" fmla="*/ 417 h 452"/>
                  <a:gd name="T56" fmla="*/ 90 w 414"/>
                  <a:gd name="T57" fmla="*/ 362 h 452"/>
                  <a:gd name="T58" fmla="*/ 74 w 414"/>
                  <a:gd name="T59" fmla="*/ 313 h 452"/>
                  <a:gd name="T60" fmla="*/ 60 w 414"/>
                  <a:gd name="T61" fmla="*/ 263 h 452"/>
                  <a:gd name="T62" fmla="*/ 55 w 414"/>
                  <a:gd name="T63" fmla="*/ 258 h 452"/>
                  <a:gd name="T64" fmla="*/ 46 w 414"/>
                  <a:gd name="T65" fmla="*/ 258 h 452"/>
                  <a:gd name="T66" fmla="*/ 44 w 414"/>
                  <a:gd name="T67" fmla="*/ 277 h 452"/>
                  <a:gd name="T68" fmla="*/ 41 w 414"/>
                  <a:gd name="T69" fmla="*/ 299 h 452"/>
                  <a:gd name="T70" fmla="*/ 33 w 414"/>
                  <a:gd name="T71" fmla="*/ 302 h 452"/>
                  <a:gd name="T72" fmla="*/ 22 w 414"/>
                  <a:gd name="T73" fmla="*/ 299 h 452"/>
                  <a:gd name="T74" fmla="*/ 0 w 414"/>
                  <a:gd name="T75" fmla="*/ 252 h 452"/>
                  <a:gd name="T76" fmla="*/ 3 w 414"/>
                  <a:gd name="T77" fmla="*/ 200 h 452"/>
                  <a:gd name="T78" fmla="*/ 11 w 414"/>
                  <a:gd name="T79" fmla="*/ 200 h 452"/>
                  <a:gd name="T80" fmla="*/ 16 w 414"/>
                  <a:gd name="T81" fmla="*/ 203 h 452"/>
                  <a:gd name="T82" fmla="*/ 22 w 414"/>
                  <a:gd name="T83" fmla="*/ 211 h 452"/>
                  <a:gd name="T84" fmla="*/ 27 w 414"/>
                  <a:gd name="T85" fmla="*/ 222 h 452"/>
                  <a:gd name="T86" fmla="*/ 22 w 414"/>
                  <a:gd name="T87" fmla="*/ 225 h 452"/>
                  <a:gd name="T88" fmla="*/ 16 w 414"/>
                  <a:gd name="T89" fmla="*/ 228 h 452"/>
                  <a:gd name="T90" fmla="*/ 25 w 414"/>
                  <a:gd name="T91" fmla="*/ 250 h 452"/>
                  <a:gd name="T92" fmla="*/ 38 w 414"/>
                  <a:gd name="T93" fmla="*/ 266 h 452"/>
                  <a:gd name="T94" fmla="*/ 38 w 414"/>
                  <a:gd name="T95" fmla="*/ 247 h 452"/>
                  <a:gd name="T96" fmla="*/ 49 w 414"/>
                  <a:gd name="T97" fmla="*/ 236 h 452"/>
                  <a:gd name="T98" fmla="*/ 52 w 414"/>
                  <a:gd name="T99" fmla="*/ 222 h 452"/>
                  <a:gd name="T100" fmla="*/ 49 w 414"/>
                  <a:gd name="T101" fmla="*/ 206 h 452"/>
                  <a:gd name="T102" fmla="*/ 66 w 414"/>
                  <a:gd name="T103" fmla="*/ 168 h 452"/>
                  <a:gd name="T104" fmla="*/ 90 w 414"/>
                  <a:gd name="T105" fmla="*/ 135 h 452"/>
                  <a:gd name="T106" fmla="*/ 162 w 414"/>
                  <a:gd name="T107" fmla="*/ 74 h 452"/>
                  <a:gd name="T108" fmla="*/ 216 w 414"/>
                  <a:gd name="T109" fmla="*/ 0 h 452"/>
                  <a:gd name="T110" fmla="*/ 225 w 414"/>
                  <a:gd name="T111" fmla="*/ 44 h 452"/>
                  <a:gd name="T112" fmla="*/ 227 w 414"/>
                  <a:gd name="T113" fmla="*/ 91 h 452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414"/>
                  <a:gd name="T172" fmla="*/ 0 h 452"/>
                  <a:gd name="T173" fmla="*/ 414 w 414"/>
                  <a:gd name="T174" fmla="*/ 452 h 452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414" h="452">
                    <a:moveTo>
                      <a:pt x="227" y="91"/>
                    </a:moveTo>
                    <a:lnTo>
                      <a:pt x="230" y="96"/>
                    </a:lnTo>
                    <a:lnTo>
                      <a:pt x="233" y="99"/>
                    </a:lnTo>
                    <a:lnTo>
                      <a:pt x="236" y="99"/>
                    </a:lnTo>
                    <a:lnTo>
                      <a:pt x="238" y="102"/>
                    </a:lnTo>
                    <a:lnTo>
                      <a:pt x="244" y="102"/>
                    </a:lnTo>
                    <a:lnTo>
                      <a:pt x="246" y="99"/>
                    </a:lnTo>
                    <a:lnTo>
                      <a:pt x="252" y="99"/>
                    </a:lnTo>
                    <a:lnTo>
                      <a:pt x="255" y="96"/>
                    </a:lnTo>
                    <a:lnTo>
                      <a:pt x="260" y="91"/>
                    </a:lnTo>
                    <a:lnTo>
                      <a:pt x="263" y="88"/>
                    </a:lnTo>
                    <a:lnTo>
                      <a:pt x="268" y="83"/>
                    </a:lnTo>
                    <a:lnTo>
                      <a:pt x="274" y="77"/>
                    </a:lnTo>
                    <a:lnTo>
                      <a:pt x="279" y="72"/>
                    </a:lnTo>
                    <a:lnTo>
                      <a:pt x="282" y="66"/>
                    </a:lnTo>
                    <a:lnTo>
                      <a:pt x="285" y="61"/>
                    </a:lnTo>
                    <a:lnTo>
                      <a:pt x="288" y="55"/>
                    </a:lnTo>
                    <a:lnTo>
                      <a:pt x="290" y="66"/>
                    </a:lnTo>
                    <a:lnTo>
                      <a:pt x="293" y="74"/>
                    </a:lnTo>
                    <a:lnTo>
                      <a:pt x="296" y="85"/>
                    </a:lnTo>
                    <a:lnTo>
                      <a:pt x="299" y="94"/>
                    </a:lnTo>
                    <a:lnTo>
                      <a:pt x="301" y="105"/>
                    </a:lnTo>
                    <a:lnTo>
                      <a:pt x="301" y="115"/>
                    </a:lnTo>
                    <a:lnTo>
                      <a:pt x="301" y="124"/>
                    </a:lnTo>
                    <a:lnTo>
                      <a:pt x="299" y="135"/>
                    </a:lnTo>
                    <a:lnTo>
                      <a:pt x="299" y="137"/>
                    </a:lnTo>
                    <a:lnTo>
                      <a:pt x="301" y="140"/>
                    </a:lnTo>
                    <a:lnTo>
                      <a:pt x="301" y="143"/>
                    </a:lnTo>
                    <a:lnTo>
                      <a:pt x="304" y="143"/>
                    </a:lnTo>
                    <a:lnTo>
                      <a:pt x="307" y="146"/>
                    </a:lnTo>
                    <a:lnTo>
                      <a:pt x="307" y="148"/>
                    </a:lnTo>
                    <a:lnTo>
                      <a:pt x="310" y="148"/>
                    </a:lnTo>
                    <a:lnTo>
                      <a:pt x="318" y="146"/>
                    </a:lnTo>
                    <a:lnTo>
                      <a:pt x="326" y="140"/>
                    </a:lnTo>
                    <a:lnTo>
                      <a:pt x="331" y="135"/>
                    </a:lnTo>
                    <a:lnTo>
                      <a:pt x="337" y="126"/>
                    </a:lnTo>
                    <a:lnTo>
                      <a:pt x="340" y="118"/>
                    </a:lnTo>
                    <a:lnTo>
                      <a:pt x="342" y="110"/>
                    </a:lnTo>
                    <a:lnTo>
                      <a:pt x="348" y="102"/>
                    </a:lnTo>
                    <a:lnTo>
                      <a:pt x="351" y="94"/>
                    </a:lnTo>
                    <a:lnTo>
                      <a:pt x="356" y="102"/>
                    </a:lnTo>
                    <a:lnTo>
                      <a:pt x="362" y="113"/>
                    </a:lnTo>
                    <a:lnTo>
                      <a:pt x="364" y="124"/>
                    </a:lnTo>
                    <a:lnTo>
                      <a:pt x="367" y="135"/>
                    </a:lnTo>
                    <a:lnTo>
                      <a:pt x="367" y="148"/>
                    </a:lnTo>
                    <a:lnTo>
                      <a:pt x="367" y="159"/>
                    </a:lnTo>
                    <a:lnTo>
                      <a:pt x="367" y="173"/>
                    </a:lnTo>
                    <a:lnTo>
                      <a:pt x="367" y="184"/>
                    </a:lnTo>
                    <a:lnTo>
                      <a:pt x="367" y="187"/>
                    </a:lnTo>
                    <a:lnTo>
                      <a:pt x="367" y="189"/>
                    </a:lnTo>
                    <a:lnTo>
                      <a:pt x="370" y="192"/>
                    </a:lnTo>
                    <a:lnTo>
                      <a:pt x="370" y="195"/>
                    </a:lnTo>
                    <a:lnTo>
                      <a:pt x="373" y="195"/>
                    </a:lnTo>
                    <a:lnTo>
                      <a:pt x="375" y="198"/>
                    </a:lnTo>
                    <a:lnTo>
                      <a:pt x="375" y="200"/>
                    </a:lnTo>
                    <a:lnTo>
                      <a:pt x="378" y="200"/>
                    </a:lnTo>
                    <a:lnTo>
                      <a:pt x="383" y="200"/>
                    </a:lnTo>
                    <a:lnTo>
                      <a:pt x="386" y="198"/>
                    </a:lnTo>
                    <a:lnTo>
                      <a:pt x="389" y="192"/>
                    </a:lnTo>
                    <a:lnTo>
                      <a:pt x="392" y="189"/>
                    </a:lnTo>
                    <a:lnTo>
                      <a:pt x="394" y="184"/>
                    </a:lnTo>
                    <a:lnTo>
                      <a:pt x="397" y="181"/>
                    </a:lnTo>
                    <a:lnTo>
                      <a:pt x="397" y="176"/>
                    </a:lnTo>
                    <a:lnTo>
                      <a:pt x="403" y="173"/>
                    </a:lnTo>
                    <a:lnTo>
                      <a:pt x="408" y="187"/>
                    </a:lnTo>
                    <a:lnTo>
                      <a:pt x="414" y="203"/>
                    </a:lnTo>
                    <a:lnTo>
                      <a:pt x="414" y="220"/>
                    </a:lnTo>
                    <a:lnTo>
                      <a:pt x="411" y="236"/>
                    </a:lnTo>
                    <a:lnTo>
                      <a:pt x="408" y="252"/>
                    </a:lnTo>
                    <a:lnTo>
                      <a:pt x="403" y="269"/>
                    </a:lnTo>
                    <a:lnTo>
                      <a:pt x="397" y="285"/>
                    </a:lnTo>
                    <a:lnTo>
                      <a:pt x="389" y="299"/>
                    </a:lnTo>
                    <a:lnTo>
                      <a:pt x="386" y="299"/>
                    </a:lnTo>
                    <a:lnTo>
                      <a:pt x="386" y="302"/>
                    </a:lnTo>
                    <a:lnTo>
                      <a:pt x="383" y="302"/>
                    </a:lnTo>
                    <a:lnTo>
                      <a:pt x="381" y="302"/>
                    </a:lnTo>
                    <a:lnTo>
                      <a:pt x="381" y="299"/>
                    </a:lnTo>
                    <a:lnTo>
                      <a:pt x="378" y="299"/>
                    </a:lnTo>
                    <a:lnTo>
                      <a:pt x="375" y="291"/>
                    </a:lnTo>
                    <a:lnTo>
                      <a:pt x="375" y="285"/>
                    </a:lnTo>
                    <a:lnTo>
                      <a:pt x="378" y="277"/>
                    </a:lnTo>
                    <a:lnTo>
                      <a:pt x="378" y="269"/>
                    </a:lnTo>
                    <a:lnTo>
                      <a:pt x="381" y="263"/>
                    </a:lnTo>
                    <a:lnTo>
                      <a:pt x="378" y="258"/>
                    </a:lnTo>
                    <a:lnTo>
                      <a:pt x="375" y="252"/>
                    </a:lnTo>
                    <a:lnTo>
                      <a:pt x="367" y="250"/>
                    </a:lnTo>
                    <a:lnTo>
                      <a:pt x="362" y="255"/>
                    </a:lnTo>
                    <a:lnTo>
                      <a:pt x="359" y="261"/>
                    </a:lnTo>
                    <a:lnTo>
                      <a:pt x="359" y="266"/>
                    </a:lnTo>
                    <a:lnTo>
                      <a:pt x="359" y="274"/>
                    </a:lnTo>
                    <a:lnTo>
                      <a:pt x="359" y="280"/>
                    </a:lnTo>
                    <a:lnTo>
                      <a:pt x="359" y="285"/>
                    </a:lnTo>
                    <a:lnTo>
                      <a:pt x="359" y="293"/>
                    </a:lnTo>
                    <a:lnTo>
                      <a:pt x="356" y="299"/>
                    </a:lnTo>
                    <a:lnTo>
                      <a:pt x="351" y="321"/>
                    </a:lnTo>
                    <a:lnTo>
                      <a:pt x="340" y="346"/>
                    </a:lnTo>
                    <a:lnTo>
                      <a:pt x="329" y="370"/>
                    </a:lnTo>
                    <a:lnTo>
                      <a:pt x="318" y="392"/>
                    </a:lnTo>
                    <a:lnTo>
                      <a:pt x="301" y="414"/>
                    </a:lnTo>
                    <a:lnTo>
                      <a:pt x="282" y="430"/>
                    </a:lnTo>
                    <a:lnTo>
                      <a:pt x="271" y="439"/>
                    </a:lnTo>
                    <a:lnTo>
                      <a:pt x="260" y="444"/>
                    </a:lnTo>
                    <a:lnTo>
                      <a:pt x="246" y="447"/>
                    </a:lnTo>
                    <a:lnTo>
                      <a:pt x="236" y="452"/>
                    </a:lnTo>
                    <a:lnTo>
                      <a:pt x="200" y="452"/>
                    </a:lnTo>
                    <a:lnTo>
                      <a:pt x="183" y="447"/>
                    </a:lnTo>
                    <a:lnTo>
                      <a:pt x="167" y="439"/>
                    </a:lnTo>
                    <a:lnTo>
                      <a:pt x="153" y="430"/>
                    </a:lnTo>
                    <a:lnTo>
                      <a:pt x="137" y="417"/>
                    </a:lnTo>
                    <a:lnTo>
                      <a:pt x="126" y="406"/>
                    </a:lnTo>
                    <a:lnTo>
                      <a:pt x="112" y="389"/>
                    </a:lnTo>
                    <a:lnTo>
                      <a:pt x="101" y="376"/>
                    </a:lnTo>
                    <a:lnTo>
                      <a:pt x="90" y="362"/>
                    </a:lnTo>
                    <a:lnTo>
                      <a:pt x="88" y="348"/>
                    </a:lnTo>
                    <a:lnTo>
                      <a:pt x="82" y="337"/>
                    </a:lnTo>
                    <a:lnTo>
                      <a:pt x="77" y="324"/>
                    </a:lnTo>
                    <a:lnTo>
                      <a:pt x="74" y="313"/>
                    </a:lnTo>
                    <a:lnTo>
                      <a:pt x="68" y="302"/>
                    </a:lnTo>
                    <a:lnTo>
                      <a:pt x="66" y="288"/>
                    </a:lnTo>
                    <a:lnTo>
                      <a:pt x="60" y="274"/>
                    </a:lnTo>
                    <a:lnTo>
                      <a:pt x="60" y="263"/>
                    </a:lnTo>
                    <a:lnTo>
                      <a:pt x="57" y="261"/>
                    </a:lnTo>
                    <a:lnTo>
                      <a:pt x="55" y="258"/>
                    </a:lnTo>
                    <a:lnTo>
                      <a:pt x="52" y="258"/>
                    </a:lnTo>
                    <a:lnTo>
                      <a:pt x="49" y="258"/>
                    </a:lnTo>
                    <a:lnTo>
                      <a:pt x="46" y="258"/>
                    </a:lnTo>
                    <a:lnTo>
                      <a:pt x="46" y="263"/>
                    </a:lnTo>
                    <a:lnTo>
                      <a:pt x="44" y="269"/>
                    </a:lnTo>
                    <a:lnTo>
                      <a:pt x="44" y="272"/>
                    </a:lnTo>
                    <a:lnTo>
                      <a:pt x="44" y="277"/>
                    </a:lnTo>
                    <a:lnTo>
                      <a:pt x="44" y="283"/>
                    </a:lnTo>
                    <a:lnTo>
                      <a:pt x="44" y="288"/>
                    </a:lnTo>
                    <a:lnTo>
                      <a:pt x="44" y="293"/>
                    </a:lnTo>
                    <a:lnTo>
                      <a:pt x="41" y="299"/>
                    </a:lnTo>
                    <a:lnTo>
                      <a:pt x="38" y="302"/>
                    </a:lnTo>
                    <a:lnTo>
                      <a:pt x="35" y="302"/>
                    </a:lnTo>
                    <a:lnTo>
                      <a:pt x="33" y="302"/>
                    </a:lnTo>
                    <a:lnTo>
                      <a:pt x="30" y="302"/>
                    </a:lnTo>
                    <a:lnTo>
                      <a:pt x="27" y="299"/>
                    </a:lnTo>
                    <a:lnTo>
                      <a:pt x="25" y="299"/>
                    </a:lnTo>
                    <a:lnTo>
                      <a:pt x="22" y="299"/>
                    </a:lnTo>
                    <a:lnTo>
                      <a:pt x="14" y="288"/>
                    </a:lnTo>
                    <a:lnTo>
                      <a:pt x="8" y="277"/>
                    </a:lnTo>
                    <a:lnTo>
                      <a:pt x="3" y="266"/>
                    </a:lnTo>
                    <a:lnTo>
                      <a:pt x="0" y="252"/>
                    </a:lnTo>
                    <a:lnTo>
                      <a:pt x="0" y="239"/>
                    </a:lnTo>
                    <a:lnTo>
                      <a:pt x="0" y="225"/>
                    </a:lnTo>
                    <a:lnTo>
                      <a:pt x="0" y="214"/>
                    </a:lnTo>
                    <a:lnTo>
                      <a:pt x="3" y="200"/>
                    </a:lnTo>
                    <a:lnTo>
                      <a:pt x="5" y="200"/>
                    </a:lnTo>
                    <a:lnTo>
                      <a:pt x="8" y="200"/>
                    </a:lnTo>
                    <a:lnTo>
                      <a:pt x="11" y="200"/>
                    </a:lnTo>
                    <a:lnTo>
                      <a:pt x="14" y="200"/>
                    </a:lnTo>
                    <a:lnTo>
                      <a:pt x="16" y="200"/>
                    </a:lnTo>
                    <a:lnTo>
                      <a:pt x="16" y="203"/>
                    </a:lnTo>
                    <a:lnTo>
                      <a:pt x="19" y="206"/>
                    </a:lnTo>
                    <a:lnTo>
                      <a:pt x="22" y="209"/>
                    </a:lnTo>
                    <a:lnTo>
                      <a:pt x="22" y="211"/>
                    </a:lnTo>
                    <a:lnTo>
                      <a:pt x="25" y="214"/>
                    </a:lnTo>
                    <a:lnTo>
                      <a:pt x="25" y="217"/>
                    </a:lnTo>
                    <a:lnTo>
                      <a:pt x="27" y="220"/>
                    </a:lnTo>
                    <a:lnTo>
                      <a:pt x="27" y="222"/>
                    </a:lnTo>
                    <a:lnTo>
                      <a:pt x="25" y="222"/>
                    </a:lnTo>
                    <a:lnTo>
                      <a:pt x="22" y="222"/>
                    </a:lnTo>
                    <a:lnTo>
                      <a:pt x="22" y="225"/>
                    </a:lnTo>
                    <a:lnTo>
                      <a:pt x="19" y="225"/>
                    </a:lnTo>
                    <a:lnTo>
                      <a:pt x="16" y="228"/>
                    </a:lnTo>
                    <a:lnTo>
                      <a:pt x="22" y="233"/>
                    </a:lnTo>
                    <a:lnTo>
                      <a:pt x="22" y="239"/>
                    </a:lnTo>
                    <a:lnTo>
                      <a:pt x="25" y="244"/>
                    </a:lnTo>
                    <a:lnTo>
                      <a:pt x="25" y="250"/>
                    </a:lnTo>
                    <a:lnTo>
                      <a:pt x="25" y="255"/>
                    </a:lnTo>
                    <a:lnTo>
                      <a:pt x="27" y="261"/>
                    </a:lnTo>
                    <a:lnTo>
                      <a:pt x="30" y="263"/>
                    </a:lnTo>
                    <a:lnTo>
                      <a:pt x="38" y="266"/>
                    </a:lnTo>
                    <a:lnTo>
                      <a:pt x="41" y="261"/>
                    </a:lnTo>
                    <a:lnTo>
                      <a:pt x="41" y="255"/>
                    </a:lnTo>
                    <a:lnTo>
                      <a:pt x="38" y="250"/>
                    </a:lnTo>
                    <a:lnTo>
                      <a:pt x="38" y="247"/>
                    </a:lnTo>
                    <a:lnTo>
                      <a:pt x="38" y="241"/>
                    </a:lnTo>
                    <a:lnTo>
                      <a:pt x="38" y="239"/>
                    </a:lnTo>
                    <a:lnTo>
                      <a:pt x="41" y="236"/>
                    </a:lnTo>
                    <a:lnTo>
                      <a:pt x="49" y="236"/>
                    </a:lnTo>
                    <a:lnTo>
                      <a:pt x="52" y="233"/>
                    </a:lnTo>
                    <a:lnTo>
                      <a:pt x="52" y="228"/>
                    </a:lnTo>
                    <a:lnTo>
                      <a:pt x="52" y="225"/>
                    </a:lnTo>
                    <a:lnTo>
                      <a:pt x="52" y="222"/>
                    </a:lnTo>
                    <a:lnTo>
                      <a:pt x="49" y="217"/>
                    </a:lnTo>
                    <a:lnTo>
                      <a:pt x="49" y="214"/>
                    </a:lnTo>
                    <a:lnTo>
                      <a:pt x="49" y="209"/>
                    </a:lnTo>
                    <a:lnTo>
                      <a:pt x="49" y="206"/>
                    </a:lnTo>
                    <a:lnTo>
                      <a:pt x="52" y="198"/>
                    </a:lnTo>
                    <a:lnTo>
                      <a:pt x="57" y="187"/>
                    </a:lnTo>
                    <a:lnTo>
                      <a:pt x="60" y="178"/>
                    </a:lnTo>
                    <a:lnTo>
                      <a:pt x="66" y="168"/>
                    </a:lnTo>
                    <a:lnTo>
                      <a:pt x="71" y="159"/>
                    </a:lnTo>
                    <a:lnTo>
                      <a:pt x="77" y="151"/>
                    </a:lnTo>
                    <a:lnTo>
                      <a:pt x="82" y="143"/>
                    </a:lnTo>
                    <a:lnTo>
                      <a:pt x="90" y="135"/>
                    </a:lnTo>
                    <a:lnTo>
                      <a:pt x="107" y="118"/>
                    </a:lnTo>
                    <a:lnTo>
                      <a:pt x="126" y="105"/>
                    </a:lnTo>
                    <a:lnTo>
                      <a:pt x="145" y="91"/>
                    </a:lnTo>
                    <a:lnTo>
                      <a:pt x="162" y="74"/>
                    </a:lnTo>
                    <a:lnTo>
                      <a:pt x="178" y="58"/>
                    </a:lnTo>
                    <a:lnTo>
                      <a:pt x="194" y="42"/>
                    </a:lnTo>
                    <a:lnTo>
                      <a:pt x="205" y="22"/>
                    </a:lnTo>
                    <a:lnTo>
                      <a:pt x="216" y="0"/>
                    </a:lnTo>
                    <a:lnTo>
                      <a:pt x="219" y="11"/>
                    </a:lnTo>
                    <a:lnTo>
                      <a:pt x="222" y="22"/>
                    </a:lnTo>
                    <a:lnTo>
                      <a:pt x="225" y="33"/>
                    </a:lnTo>
                    <a:lnTo>
                      <a:pt x="225" y="44"/>
                    </a:lnTo>
                    <a:lnTo>
                      <a:pt x="225" y="58"/>
                    </a:lnTo>
                    <a:lnTo>
                      <a:pt x="225" y="69"/>
                    </a:lnTo>
                    <a:lnTo>
                      <a:pt x="227" y="80"/>
                    </a:lnTo>
                    <a:lnTo>
                      <a:pt x="227" y="91"/>
                    </a:lnTo>
                    <a:close/>
                  </a:path>
                </a:pathLst>
              </a:custGeom>
              <a:solidFill>
                <a:srgbClr val="FFC1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13" name="Freeform 20">
                <a:extLst>
                  <a:ext uri="{FF2B5EF4-FFF2-40B4-BE49-F238E27FC236}">
                    <a16:creationId xmlns:a16="http://schemas.microsoft.com/office/drawing/2014/main" id="{4307E933-39D0-432B-B3EB-8B4F79270D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6" y="1274"/>
                <a:ext cx="254" cy="301"/>
              </a:xfrm>
              <a:custGeom>
                <a:avLst/>
                <a:gdLst>
                  <a:gd name="T0" fmla="*/ 326 w 417"/>
                  <a:gd name="T1" fmla="*/ 39 h 510"/>
                  <a:gd name="T2" fmla="*/ 332 w 417"/>
                  <a:gd name="T3" fmla="*/ 77 h 510"/>
                  <a:gd name="T4" fmla="*/ 346 w 417"/>
                  <a:gd name="T5" fmla="*/ 94 h 510"/>
                  <a:gd name="T6" fmla="*/ 367 w 417"/>
                  <a:gd name="T7" fmla="*/ 91 h 510"/>
                  <a:gd name="T8" fmla="*/ 381 w 417"/>
                  <a:gd name="T9" fmla="*/ 77 h 510"/>
                  <a:gd name="T10" fmla="*/ 392 w 417"/>
                  <a:gd name="T11" fmla="*/ 61 h 510"/>
                  <a:gd name="T12" fmla="*/ 403 w 417"/>
                  <a:gd name="T13" fmla="*/ 66 h 510"/>
                  <a:gd name="T14" fmla="*/ 409 w 417"/>
                  <a:gd name="T15" fmla="*/ 91 h 510"/>
                  <a:gd name="T16" fmla="*/ 414 w 417"/>
                  <a:gd name="T17" fmla="*/ 115 h 510"/>
                  <a:gd name="T18" fmla="*/ 414 w 417"/>
                  <a:gd name="T19" fmla="*/ 214 h 510"/>
                  <a:gd name="T20" fmla="*/ 411 w 417"/>
                  <a:gd name="T21" fmla="*/ 315 h 510"/>
                  <a:gd name="T22" fmla="*/ 387 w 417"/>
                  <a:gd name="T23" fmla="*/ 400 h 510"/>
                  <a:gd name="T24" fmla="*/ 340 w 417"/>
                  <a:gd name="T25" fmla="*/ 463 h 510"/>
                  <a:gd name="T26" fmla="*/ 277 w 417"/>
                  <a:gd name="T27" fmla="*/ 504 h 510"/>
                  <a:gd name="T28" fmla="*/ 189 w 417"/>
                  <a:gd name="T29" fmla="*/ 499 h 510"/>
                  <a:gd name="T30" fmla="*/ 113 w 417"/>
                  <a:gd name="T31" fmla="*/ 450 h 510"/>
                  <a:gd name="T32" fmla="*/ 63 w 417"/>
                  <a:gd name="T33" fmla="*/ 376 h 510"/>
                  <a:gd name="T34" fmla="*/ 63 w 417"/>
                  <a:gd name="T35" fmla="*/ 337 h 510"/>
                  <a:gd name="T36" fmla="*/ 66 w 417"/>
                  <a:gd name="T37" fmla="*/ 304 h 510"/>
                  <a:gd name="T38" fmla="*/ 69 w 417"/>
                  <a:gd name="T39" fmla="*/ 277 h 510"/>
                  <a:gd name="T40" fmla="*/ 63 w 417"/>
                  <a:gd name="T41" fmla="*/ 274 h 510"/>
                  <a:gd name="T42" fmla="*/ 61 w 417"/>
                  <a:gd name="T43" fmla="*/ 274 h 510"/>
                  <a:gd name="T44" fmla="*/ 50 w 417"/>
                  <a:gd name="T45" fmla="*/ 296 h 510"/>
                  <a:gd name="T46" fmla="*/ 50 w 417"/>
                  <a:gd name="T47" fmla="*/ 274 h 510"/>
                  <a:gd name="T48" fmla="*/ 39 w 417"/>
                  <a:gd name="T49" fmla="*/ 252 h 510"/>
                  <a:gd name="T50" fmla="*/ 30 w 417"/>
                  <a:gd name="T51" fmla="*/ 261 h 510"/>
                  <a:gd name="T52" fmla="*/ 36 w 417"/>
                  <a:gd name="T53" fmla="*/ 280 h 510"/>
                  <a:gd name="T54" fmla="*/ 36 w 417"/>
                  <a:gd name="T55" fmla="*/ 302 h 510"/>
                  <a:gd name="T56" fmla="*/ 39 w 417"/>
                  <a:gd name="T57" fmla="*/ 313 h 510"/>
                  <a:gd name="T58" fmla="*/ 44 w 417"/>
                  <a:gd name="T59" fmla="*/ 315 h 510"/>
                  <a:gd name="T60" fmla="*/ 50 w 417"/>
                  <a:gd name="T61" fmla="*/ 313 h 510"/>
                  <a:gd name="T62" fmla="*/ 36 w 417"/>
                  <a:gd name="T63" fmla="*/ 335 h 510"/>
                  <a:gd name="T64" fmla="*/ 19 w 417"/>
                  <a:gd name="T65" fmla="*/ 324 h 510"/>
                  <a:gd name="T66" fmla="*/ 8 w 417"/>
                  <a:gd name="T67" fmla="*/ 307 h 510"/>
                  <a:gd name="T68" fmla="*/ 0 w 417"/>
                  <a:gd name="T69" fmla="*/ 280 h 510"/>
                  <a:gd name="T70" fmla="*/ 3 w 417"/>
                  <a:gd name="T71" fmla="*/ 252 h 510"/>
                  <a:gd name="T72" fmla="*/ 19 w 417"/>
                  <a:gd name="T73" fmla="*/ 233 h 510"/>
                  <a:gd name="T74" fmla="*/ 47 w 417"/>
                  <a:gd name="T75" fmla="*/ 239 h 510"/>
                  <a:gd name="T76" fmla="*/ 66 w 417"/>
                  <a:gd name="T77" fmla="*/ 236 h 510"/>
                  <a:gd name="T78" fmla="*/ 99 w 417"/>
                  <a:gd name="T79" fmla="*/ 181 h 510"/>
                  <a:gd name="T80" fmla="*/ 162 w 417"/>
                  <a:gd name="T81" fmla="*/ 146 h 510"/>
                  <a:gd name="T82" fmla="*/ 222 w 417"/>
                  <a:gd name="T83" fmla="*/ 102 h 510"/>
                  <a:gd name="T84" fmla="*/ 255 w 417"/>
                  <a:gd name="T85" fmla="*/ 63 h 510"/>
                  <a:gd name="T86" fmla="*/ 277 w 417"/>
                  <a:gd name="T87" fmla="*/ 33 h 510"/>
                  <a:gd name="T88" fmla="*/ 291 w 417"/>
                  <a:gd name="T89" fmla="*/ 0 h 510"/>
                  <a:gd name="T90" fmla="*/ 302 w 417"/>
                  <a:gd name="T91" fmla="*/ 3 h 510"/>
                  <a:gd name="T92" fmla="*/ 313 w 417"/>
                  <a:gd name="T93" fmla="*/ 9 h 510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417"/>
                  <a:gd name="T142" fmla="*/ 0 h 510"/>
                  <a:gd name="T143" fmla="*/ 417 w 417"/>
                  <a:gd name="T144" fmla="*/ 510 h 510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417" h="510">
                    <a:moveTo>
                      <a:pt x="318" y="17"/>
                    </a:moveTo>
                    <a:lnTo>
                      <a:pt x="324" y="25"/>
                    </a:lnTo>
                    <a:lnTo>
                      <a:pt x="326" y="39"/>
                    </a:lnTo>
                    <a:lnTo>
                      <a:pt x="329" y="52"/>
                    </a:lnTo>
                    <a:lnTo>
                      <a:pt x="329" y="66"/>
                    </a:lnTo>
                    <a:lnTo>
                      <a:pt x="332" y="77"/>
                    </a:lnTo>
                    <a:lnTo>
                      <a:pt x="337" y="88"/>
                    </a:lnTo>
                    <a:lnTo>
                      <a:pt x="340" y="91"/>
                    </a:lnTo>
                    <a:lnTo>
                      <a:pt x="346" y="94"/>
                    </a:lnTo>
                    <a:lnTo>
                      <a:pt x="351" y="94"/>
                    </a:lnTo>
                    <a:lnTo>
                      <a:pt x="362" y="94"/>
                    </a:lnTo>
                    <a:lnTo>
                      <a:pt x="367" y="91"/>
                    </a:lnTo>
                    <a:lnTo>
                      <a:pt x="373" y="85"/>
                    </a:lnTo>
                    <a:lnTo>
                      <a:pt x="378" y="83"/>
                    </a:lnTo>
                    <a:lnTo>
                      <a:pt x="381" y="77"/>
                    </a:lnTo>
                    <a:lnTo>
                      <a:pt x="387" y="72"/>
                    </a:lnTo>
                    <a:lnTo>
                      <a:pt x="389" y="66"/>
                    </a:lnTo>
                    <a:lnTo>
                      <a:pt x="392" y="61"/>
                    </a:lnTo>
                    <a:lnTo>
                      <a:pt x="395" y="52"/>
                    </a:lnTo>
                    <a:lnTo>
                      <a:pt x="400" y="61"/>
                    </a:lnTo>
                    <a:lnTo>
                      <a:pt x="403" y="66"/>
                    </a:lnTo>
                    <a:lnTo>
                      <a:pt x="406" y="74"/>
                    </a:lnTo>
                    <a:lnTo>
                      <a:pt x="406" y="83"/>
                    </a:lnTo>
                    <a:lnTo>
                      <a:pt x="409" y="91"/>
                    </a:lnTo>
                    <a:lnTo>
                      <a:pt x="409" y="99"/>
                    </a:lnTo>
                    <a:lnTo>
                      <a:pt x="411" y="107"/>
                    </a:lnTo>
                    <a:lnTo>
                      <a:pt x="414" y="115"/>
                    </a:lnTo>
                    <a:lnTo>
                      <a:pt x="414" y="148"/>
                    </a:lnTo>
                    <a:lnTo>
                      <a:pt x="414" y="181"/>
                    </a:lnTo>
                    <a:lnTo>
                      <a:pt x="414" y="214"/>
                    </a:lnTo>
                    <a:lnTo>
                      <a:pt x="417" y="250"/>
                    </a:lnTo>
                    <a:lnTo>
                      <a:pt x="414" y="282"/>
                    </a:lnTo>
                    <a:lnTo>
                      <a:pt x="411" y="315"/>
                    </a:lnTo>
                    <a:lnTo>
                      <a:pt x="406" y="345"/>
                    </a:lnTo>
                    <a:lnTo>
                      <a:pt x="395" y="376"/>
                    </a:lnTo>
                    <a:lnTo>
                      <a:pt x="387" y="400"/>
                    </a:lnTo>
                    <a:lnTo>
                      <a:pt x="373" y="422"/>
                    </a:lnTo>
                    <a:lnTo>
                      <a:pt x="357" y="444"/>
                    </a:lnTo>
                    <a:lnTo>
                      <a:pt x="340" y="463"/>
                    </a:lnTo>
                    <a:lnTo>
                      <a:pt x="321" y="480"/>
                    </a:lnTo>
                    <a:lnTo>
                      <a:pt x="299" y="493"/>
                    </a:lnTo>
                    <a:lnTo>
                      <a:pt x="277" y="504"/>
                    </a:lnTo>
                    <a:lnTo>
                      <a:pt x="250" y="510"/>
                    </a:lnTo>
                    <a:lnTo>
                      <a:pt x="219" y="507"/>
                    </a:lnTo>
                    <a:lnTo>
                      <a:pt x="189" y="499"/>
                    </a:lnTo>
                    <a:lnTo>
                      <a:pt x="162" y="488"/>
                    </a:lnTo>
                    <a:lnTo>
                      <a:pt x="137" y="471"/>
                    </a:lnTo>
                    <a:lnTo>
                      <a:pt x="113" y="450"/>
                    </a:lnTo>
                    <a:lnTo>
                      <a:pt x="93" y="428"/>
                    </a:lnTo>
                    <a:lnTo>
                      <a:pt x="74" y="403"/>
                    </a:lnTo>
                    <a:lnTo>
                      <a:pt x="63" y="376"/>
                    </a:lnTo>
                    <a:lnTo>
                      <a:pt x="61" y="362"/>
                    </a:lnTo>
                    <a:lnTo>
                      <a:pt x="61" y="351"/>
                    </a:lnTo>
                    <a:lnTo>
                      <a:pt x="63" y="337"/>
                    </a:lnTo>
                    <a:lnTo>
                      <a:pt x="63" y="326"/>
                    </a:lnTo>
                    <a:lnTo>
                      <a:pt x="66" y="315"/>
                    </a:lnTo>
                    <a:lnTo>
                      <a:pt x="66" y="304"/>
                    </a:lnTo>
                    <a:lnTo>
                      <a:pt x="69" y="291"/>
                    </a:lnTo>
                    <a:lnTo>
                      <a:pt x="69" y="280"/>
                    </a:lnTo>
                    <a:lnTo>
                      <a:pt x="69" y="277"/>
                    </a:lnTo>
                    <a:lnTo>
                      <a:pt x="66" y="277"/>
                    </a:lnTo>
                    <a:lnTo>
                      <a:pt x="66" y="274"/>
                    </a:lnTo>
                    <a:lnTo>
                      <a:pt x="63" y="274"/>
                    </a:lnTo>
                    <a:lnTo>
                      <a:pt x="61" y="274"/>
                    </a:lnTo>
                    <a:lnTo>
                      <a:pt x="58" y="277"/>
                    </a:lnTo>
                    <a:lnTo>
                      <a:pt x="52" y="302"/>
                    </a:lnTo>
                    <a:lnTo>
                      <a:pt x="50" y="296"/>
                    </a:lnTo>
                    <a:lnTo>
                      <a:pt x="50" y="291"/>
                    </a:lnTo>
                    <a:lnTo>
                      <a:pt x="50" y="282"/>
                    </a:lnTo>
                    <a:lnTo>
                      <a:pt x="50" y="274"/>
                    </a:lnTo>
                    <a:lnTo>
                      <a:pt x="47" y="266"/>
                    </a:lnTo>
                    <a:lnTo>
                      <a:pt x="44" y="258"/>
                    </a:lnTo>
                    <a:lnTo>
                      <a:pt x="39" y="252"/>
                    </a:lnTo>
                    <a:lnTo>
                      <a:pt x="33" y="250"/>
                    </a:lnTo>
                    <a:lnTo>
                      <a:pt x="28" y="255"/>
                    </a:lnTo>
                    <a:lnTo>
                      <a:pt x="30" y="261"/>
                    </a:lnTo>
                    <a:lnTo>
                      <a:pt x="33" y="266"/>
                    </a:lnTo>
                    <a:lnTo>
                      <a:pt x="33" y="274"/>
                    </a:lnTo>
                    <a:lnTo>
                      <a:pt x="36" y="280"/>
                    </a:lnTo>
                    <a:lnTo>
                      <a:pt x="36" y="288"/>
                    </a:lnTo>
                    <a:lnTo>
                      <a:pt x="36" y="293"/>
                    </a:lnTo>
                    <a:lnTo>
                      <a:pt x="36" y="302"/>
                    </a:lnTo>
                    <a:lnTo>
                      <a:pt x="36" y="310"/>
                    </a:lnTo>
                    <a:lnTo>
                      <a:pt x="39" y="310"/>
                    </a:lnTo>
                    <a:lnTo>
                      <a:pt x="39" y="313"/>
                    </a:lnTo>
                    <a:lnTo>
                      <a:pt x="41" y="313"/>
                    </a:lnTo>
                    <a:lnTo>
                      <a:pt x="44" y="313"/>
                    </a:lnTo>
                    <a:lnTo>
                      <a:pt x="44" y="315"/>
                    </a:lnTo>
                    <a:lnTo>
                      <a:pt x="47" y="315"/>
                    </a:lnTo>
                    <a:lnTo>
                      <a:pt x="50" y="315"/>
                    </a:lnTo>
                    <a:lnTo>
                      <a:pt x="50" y="313"/>
                    </a:lnTo>
                    <a:lnTo>
                      <a:pt x="47" y="337"/>
                    </a:lnTo>
                    <a:lnTo>
                      <a:pt x="41" y="337"/>
                    </a:lnTo>
                    <a:lnTo>
                      <a:pt x="36" y="335"/>
                    </a:lnTo>
                    <a:lnTo>
                      <a:pt x="30" y="332"/>
                    </a:lnTo>
                    <a:lnTo>
                      <a:pt x="25" y="329"/>
                    </a:lnTo>
                    <a:lnTo>
                      <a:pt x="19" y="324"/>
                    </a:lnTo>
                    <a:lnTo>
                      <a:pt x="14" y="318"/>
                    </a:lnTo>
                    <a:lnTo>
                      <a:pt x="11" y="313"/>
                    </a:lnTo>
                    <a:lnTo>
                      <a:pt x="8" y="307"/>
                    </a:lnTo>
                    <a:lnTo>
                      <a:pt x="3" y="299"/>
                    </a:lnTo>
                    <a:lnTo>
                      <a:pt x="3" y="288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0" y="261"/>
                    </a:lnTo>
                    <a:lnTo>
                      <a:pt x="3" y="252"/>
                    </a:lnTo>
                    <a:lnTo>
                      <a:pt x="6" y="241"/>
                    </a:lnTo>
                    <a:lnTo>
                      <a:pt x="11" y="233"/>
                    </a:lnTo>
                    <a:lnTo>
                      <a:pt x="19" y="233"/>
                    </a:lnTo>
                    <a:lnTo>
                      <a:pt x="28" y="233"/>
                    </a:lnTo>
                    <a:lnTo>
                      <a:pt x="39" y="236"/>
                    </a:lnTo>
                    <a:lnTo>
                      <a:pt x="47" y="239"/>
                    </a:lnTo>
                    <a:lnTo>
                      <a:pt x="55" y="241"/>
                    </a:lnTo>
                    <a:lnTo>
                      <a:pt x="61" y="239"/>
                    </a:lnTo>
                    <a:lnTo>
                      <a:pt x="66" y="236"/>
                    </a:lnTo>
                    <a:lnTo>
                      <a:pt x="72" y="225"/>
                    </a:lnTo>
                    <a:lnTo>
                      <a:pt x="77" y="192"/>
                    </a:lnTo>
                    <a:lnTo>
                      <a:pt x="99" y="181"/>
                    </a:lnTo>
                    <a:lnTo>
                      <a:pt x="121" y="170"/>
                    </a:lnTo>
                    <a:lnTo>
                      <a:pt x="143" y="159"/>
                    </a:lnTo>
                    <a:lnTo>
                      <a:pt x="162" y="146"/>
                    </a:lnTo>
                    <a:lnTo>
                      <a:pt x="184" y="132"/>
                    </a:lnTo>
                    <a:lnTo>
                      <a:pt x="203" y="118"/>
                    </a:lnTo>
                    <a:lnTo>
                      <a:pt x="222" y="102"/>
                    </a:lnTo>
                    <a:lnTo>
                      <a:pt x="241" y="83"/>
                    </a:lnTo>
                    <a:lnTo>
                      <a:pt x="250" y="72"/>
                    </a:lnTo>
                    <a:lnTo>
                      <a:pt x="255" y="63"/>
                    </a:lnTo>
                    <a:lnTo>
                      <a:pt x="263" y="52"/>
                    </a:lnTo>
                    <a:lnTo>
                      <a:pt x="269" y="41"/>
                    </a:lnTo>
                    <a:lnTo>
                      <a:pt x="277" y="33"/>
                    </a:lnTo>
                    <a:lnTo>
                      <a:pt x="283" y="22"/>
                    </a:lnTo>
                    <a:lnTo>
                      <a:pt x="285" y="11"/>
                    </a:lnTo>
                    <a:lnTo>
                      <a:pt x="291" y="0"/>
                    </a:lnTo>
                    <a:lnTo>
                      <a:pt x="296" y="0"/>
                    </a:lnTo>
                    <a:lnTo>
                      <a:pt x="299" y="3"/>
                    </a:lnTo>
                    <a:lnTo>
                      <a:pt x="302" y="3"/>
                    </a:lnTo>
                    <a:lnTo>
                      <a:pt x="307" y="6"/>
                    </a:lnTo>
                    <a:lnTo>
                      <a:pt x="310" y="6"/>
                    </a:lnTo>
                    <a:lnTo>
                      <a:pt x="313" y="9"/>
                    </a:lnTo>
                    <a:lnTo>
                      <a:pt x="315" y="11"/>
                    </a:lnTo>
                    <a:lnTo>
                      <a:pt x="318" y="17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14" name="Freeform 21">
                <a:extLst>
                  <a:ext uri="{FF2B5EF4-FFF2-40B4-BE49-F238E27FC236}">
                    <a16:creationId xmlns:a16="http://schemas.microsoft.com/office/drawing/2014/main" id="{389BFB4C-C80E-4003-B223-D156052EDE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0" y="1278"/>
                <a:ext cx="242" cy="345"/>
              </a:xfrm>
              <a:custGeom>
                <a:avLst/>
                <a:gdLst>
                  <a:gd name="T0" fmla="*/ 222 w 397"/>
                  <a:gd name="T1" fmla="*/ 14 h 586"/>
                  <a:gd name="T2" fmla="*/ 244 w 397"/>
                  <a:gd name="T3" fmla="*/ 27 h 586"/>
                  <a:gd name="T4" fmla="*/ 277 w 397"/>
                  <a:gd name="T5" fmla="*/ 27 h 586"/>
                  <a:gd name="T6" fmla="*/ 304 w 397"/>
                  <a:gd name="T7" fmla="*/ 27 h 586"/>
                  <a:gd name="T8" fmla="*/ 337 w 397"/>
                  <a:gd name="T9" fmla="*/ 30 h 586"/>
                  <a:gd name="T10" fmla="*/ 364 w 397"/>
                  <a:gd name="T11" fmla="*/ 35 h 586"/>
                  <a:gd name="T12" fmla="*/ 381 w 397"/>
                  <a:gd name="T13" fmla="*/ 46 h 586"/>
                  <a:gd name="T14" fmla="*/ 392 w 397"/>
                  <a:gd name="T15" fmla="*/ 52 h 586"/>
                  <a:gd name="T16" fmla="*/ 386 w 397"/>
                  <a:gd name="T17" fmla="*/ 88 h 586"/>
                  <a:gd name="T18" fmla="*/ 364 w 397"/>
                  <a:gd name="T19" fmla="*/ 123 h 586"/>
                  <a:gd name="T20" fmla="*/ 364 w 397"/>
                  <a:gd name="T21" fmla="*/ 205 h 586"/>
                  <a:gd name="T22" fmla="*/ 342 w 397"/>
                  <a:gd name="T23" fmla="*/ 296 h 586"/>
                  <a:gd name="T24" fmla="*/ 301 w 397"/>
                  <a:gd name="T25" fmla="*/ 386 h 586"/>
                  <a:gd name="T26" fmla="*/ 222 w 397"/>
                  <a:gd name="T27" fmla="*/ 454 h 586"/>
                  <a:gd name="T28" fmla="*/ 197 w 397"/>
                  <a:gd name="T29" fmla="*/ 468 h 586"/>
                  <a:gd name="T30" fmla="*/ 200 w 397"/>
                  <a:gd name="T31" fmla="*/ 474 h 586"/>
                  <a:gd name="T32" fmla="*/ 219 w 397"/>
                  <a:gd name="T33" fmla="*/ 468 h 586"/>
                  <a:gd name="T34" fmla="*/ 244 w 397"/>
                  <a:gd name="T35" fmla="*/ 460 h 586"/>
                  <a:gd name="T36" fmla="*/ 249 w 397"/>
                  <a:gd name="T37" fmla="*/ 507 h 586"/>
                  <a:gd name="T38" fmla="*/ 230 w 397"/>
                  <a:gd name="T39" fmla="*/ 567 h 586"/>
                  <a:gd name="T40" fmla="*/ 197 w 397"/>
                  <a:gd name="T41" fmla="*/ 583 h 586"/>
                  <a:gd name="T42" fmla="*/ 170 w 397"/>
                  <a:gd name="T43" fmla="*/ 586 h 586"/>
                  <a:gd name="T44" fmla="*/ 162 w 397"/>
                  <a:gd name="T45" fmla="*/ 476 h 586"/>
                  <a:gd name="T46" fmla="*/ 170 w 397"/>
                  <a:gd name="T47" fmla="*/ 471 h 586"/>
                  <a:gd name="T48" fmla="*/ 173 w 397"/>
                  <a:gd name="T49" fmla="*/ 460 h 586"/>
                  <a:gd name="T50" fmla="*/ 151 w 397"/>
                  <a:gd name="T51" fmla="*/ 454 h 586"/>
                  <a:gd name="T52" fmla="*/ 118 w 397"/>
                  <a:gd name="T53" fmla="*/ 441 h 586"/>
                  <a:gd name="T54" fmla="*/ 74 w 397"/>
                  <a:gd name="T55" fmla="*/ 386 h 586"/>
                  <a:gd name="T56" fmla="*/ 55 w 397"/>
                  <a:gd name="T57" fmla="*/ 323 h 586"/>
                  <a:gd name="T58" fmla="*/ 52 w 397"/>
                  <a:gd name="T59" fmla="*/ 279 h 586"/>
                  <a:gd name="T60" fmla="*/ 52 w 397"/>
                  <a:gd name="T61" fmla="*/ 246 h 586"/>
                  <a:gd name="T62" fmla="*/ 46 w 397"/>
                  <a:gd name="T63" fmla="*/ 244 h 586"/>
                  <a:gd name="T64" fmla="*/ 41 w 397"/>
                  <a:gd name="T65" fmla="*/ 249 h 586"/>
                  <a:gd name="T66" fmla="*/ 33 w 397"/>
                  <a:gd name="T67" fmla="*/ 268 h 586"/>
                  <a:gd name="T68" fmla="*/ 16 w 397"/>
                  <a:gd name="T69" fmla="*/ 274 h 586"/>
                  <a:gd name="T70" fmla="*/ 8 w 397"/>
                  <a:gd name="T71" fmla="*/ 263 h 586"/>
                  <a:gd name="T72" fmla="*/ 3 w 397"/>
                  <a:gd name="T73" fmla="*/ 244 h 586"/>
                  <a:gd name="T74" fmla="*/ 0 w 397"/>
                  <a:gd name="T75" fmla="*/ 203 h 586"/>
                  <a:gd name="T76" fmla="*/ 14 w 397"/>
                  <a:gd name="T77" fmla="*/ 175 h 586"/>
                  <a:gd name="T78" fmla="*/ 19 w 397"/>
                  <a:gd name="T79" fmla="*/ 186 h 586"/>
                  <a:gd name="T80" fmla="*/ 22 w 397"/>
                  <a:gd name="T81" fmla="*/ 200 h 586"/>
                  <a:gd name="T82" fmla="*/ 22 w 397"/>
                  <a:gd name="T83" fmla="*/ 224 h 586"/>
                  <a:gd name="T84" fmla="*/ 25 w 397"/>
                  <a:gd name="T85" fmla="*/ 246 h 586"/>
                  <a:gd name="T86" fmla="*/ 33 w 397"/>
                  <a:gd name="T87" fmla="*/ 246 h 586"/>
                  <a:gd name="T88" fmla="*/ 36 w 397"/>
                  <a:gd name="T89" fmla="*/ 208 h 586"/>
                  <a:gd name="T90" fmla="*/ 60 w 397"/>
                  <a:gd name="T91" fmla="*/ 203 h 586"/>
                  <a:gd name="T92" fmla="*/ 74 w 397"/>
                  <a:gd name="T93" fmla="*/ 181 h 586"/>
                  <a:gd name="T94" fmla="*/ 79 w 397"/>
                  <a:gd name="T95" fmla="*/ 120 h 586"/>
                  <a:gd name="T96" fmla="*/ 88 w 397"/>
                  <a:gd name="T97" fmla="*/ 63 h 586"/>
                  <a:gd name="T98" fmla="*/ 82 w 397"/>
                  <a:gd name="T99" fmla="*/ 46 h 586"/>
                  <a:gd name="T100" fmla="*/ 82 w 397"/>
                  <a:gd name="T101" fmla="*/ 30 h 586"/>
                  <a:gd name="T102" fmla="*/ 109 w 397"/>
                  <a:gd name="T103" fmla="*/ 22 h 586"/>
                  <a:gd name="T104" fmla="*/ 123 w 397"/>
                  <a:gd name="T105" fmla="*/ 0 h 586"/>
                  <a:gd name="T106" fmla="*/ 164 w 397"/>
                  <a:gd name="T107" fmla="*/ 3 h 586"/>
                  <a:gd name="T108" fmla="*/ 203 w 397"/>
                  <a:gd name="T109" fmla="*/ 11 h 58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397"/>
                  <a:gd name="T166" fmla="*/ 0 h 586"/>
                  <a:gd name="T167" fmla="*/ 397 w 397"/>
                  <a:gd name="T168" fmla="*/ 586 h 58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397" h="586">
                    <a:moveTo>
                      <a:pt x="203" y="11"/>
                    </a:moveTo>
                    <a:lnTo>
                      <a:pt x="211" y="8"/>
                    </a:lnTo>
                    <a:lnTo>
                      <a:pt x="216" y="11"/>
                    </a:lnTo>
                    <a:lnTo>
                      <a:pt x="222" y="14"/>
                    </a:lnTo>
                    <a:lnTo>
                      <a:pt x="227" y="16"/>
                    </a:lnTo>
                    <a:lnTo>
                      <a:pt x="233" y="22"/>
                    </a:lnTo>
                    <a:lnTo>
                      <a:pt x="238" y="25"/>
                    </a:lnTo>
                    <a:lnTo>
                      <a:pt x="244" y="27"/>
                    </a:lnTo>
                    <a:lnTo>
                      <a:pt x="252" y="30"/>
                    </a:lnTo>
                    <a:lnTo>
                      <a:pt x="260" y="27"/>
                    </a:lnTo>
                    <a:lnTo>
                      <a:pt x="268" y="27"/>
                    </a:lnTo>
                    <a:lnTo>
                      <a:pt x="277" y="27"/>
                    </a:lnTo>
                    <a:lnTo>
                      <a:pt x="282" y="25"/>
                    </a:lnTo>
                    <a:lnTo>
                      <a:pt x="290" y="25"/>
                    </a:lnTo>
                    <a:lnTo>
                      <a:pt x="299" y="27"/>
                    </a:lnTo>
                    <a:lnTo>
                      <a:pt x="304" y="27"/>
                    </a:lnTo>
                    <a:lnTo>
                      <a:pt x="312" y="30"/>
                    </a:lnTo>
                    <a:lnTo>
                      <a:pt x="320" y="33"/>
                    </a:lnTo>
                    <a:lnTo>
                      <a:pt x="329" y="33"/>
                    </a:lnTo>
                    <a:lnTo>
                      <a:pt x="337" y="30"/>
                    </a:lnTo>
                    <a:lnTo>
                      <a:pt x="342" y="30"/>
                    </a:lnTo>
                    <a:lnTo>
                      <a:pt x="351" y="30"/>
                    </a:lnTo>
                    <a:lnTo>
                      <a:pt x="359" y="30"/>
                    </a:lnTo>
                    <a:lnTo>
                      <a:pt x="364" y="35"/>
                    </a:lnTo>
                    <a:lnTo>
                      <a:pt x="370" y="44"/>
                    </a:lnTo>
                    <a:lnTo>
                      <a:pt x="373" y="46"/>
                    </a:lnTo>
                    <a:lnTo>
                      <a:pt x="375" y="46"/>
                    </a:lnTo>
                    <a:lnTo>
                      <a:pt x="381" y="46"/>
                    </a:lnTo>
                    <a:lnTo>
                      <a:pt x="384" y="49"/>
                    </a:lnTo>
                    <a:lnTo>
                      <a:pt x="386" y="49"/>
                    </a:lnTo>
                    <a:lnTo>
                      <a:pt x="392" y="52"/>
                    </a:lnTo>
                    <a:lnTo>
                      <a:pt x="394" y="57"/>
                    </a:lnTo>
                    <a:lnTo>
                      <a:pt x="397" y="68"/>
                    </a:lnTo>
                    <a:lnTo>
                      <a:pt x="392" y="77"/>
                    </a:lnTo>
                    <a:lnTo>
                      <a:pt x="386" y="88"/>
                    </a:lnTo>
                    <a:lnTo>
                      <a:pt x="381" y="96"/>
                    </a:lnTo>
                    <a:lnTo>
                      <a:pt x="373" y="104"/>
                    </a:lnTo>
                    <a:lnTo>
                      <a:pt x="367" y="112"/>
                    </a:lnTo>
                    <a:lnTo>
                      <a:pt x="364" y="123"/>
                    </a:lnTo>
                    <a:lnTo>
                      <a:pt x="364" y="137"/>
                    </a:lnTo>
                    <a:lnTo>
                      <a:pt x="367" y="159"/>
                    </a:lnTo>
                    <a:lnTo>
                      <a:pt x="367" y="183"/>
                    </a:lnTo>
                    <a:lnTo>
                      <a:pt x="364" y="205"/>
                    </a:lnTo>
                    <a:lnTo>
                      <a:pt x="362" y="230"/>
                    </a:lnTo>
                    <a:lnTo>
                      <a:pt x="356" y="252"/>
                    </a:lnTo>
                    <a:lnTo>
                      <a:pt x="351" y="274"/>
                    </a:lnTo>
                    <a:lnTo>
                      <a:pt x="342" y="296"/>
                    </a:lnTo>
                    <a:lnTo>
                      <a:pt x="334" y="318"/>
                    </a:lnTo>
                    <a:lnTo>
                      <a:pt x="326" y="342"/>
                    </a:lnTo>
                    <a:lnTo>
                      <a:pt x="315" y="364"/>
                    </a:lnTo>
                    <a:lnTo>
                      <a:pt x="301" y="386"/>
                    </a:lnTo>
                    <a:lnTo>
                      <a:pt x="285" y="408"/>
                    </a:lnTo>
                    <a:lnTo>
                      <a:pt x="266" y="424"/>
                    </a:lnTo>
                    <a:lnTo>
                      <a:pt x="247" y="441"/>
                    </a:lnTo>
                    <a:lnTo>
                      <a:pt x="222" y="454"/>
                    </a:lnTo>
                    <a:lnTo>
                      <a:pt x="200" y="463"/>
                    </a:lnTo>
                    <a:lnTo>
                      <a:pt x="197" y="463"/>
                    </a:lnTo>
                    <a:lnTo>
                      <a:pt x="197" y="465"/>
                    </a:lnTo>
                    <a:lnTo>
                      <a:pt x="197" y="468"/>
                    </a:lnTo>
                    <a:lnTo>
                      <a:pt x="197" y="471"/>
                    </a:lnTo>
                    <a:lnTo>
                      <a:pt x="200" y="474"/>
                    </a:lnTo>
                    <a:lnTo>
                      <a:pt x="203" y="474"/>
                    </a:lnTo>
                    <a:lnTo>
                      <a:pt x="208" y="474"/>
                    </a:lnTo>
                    <a:lnTo>
                      <a:pt x="214" y="471"/>
                    </a:lnTo>
                    <a:lnTo>
                      <a:pt x="219" y="468"/>
                    </a:lnTo>
                    <a:lnTo>
                      <a:pt x="225" y="465"/>
                    </a:lnTo>
                    <a:lnTo>
                      <a:pt x="230" y="463"/>
                    </a:lnTo>
                    <a:lnTo>
                      <a:pt x="236" y="463"/>
                    </a:lnTo>
                    <a:lnTo>
                      <a:pt x="244" y="460"/>
                    </a:lnTo>
                    <a:lnTo>
                      <a:pt x="249" y="460"/>
                    </a:lnTo>
                    <a:lnTo>
                      <a:pt x="249" y="476"/>
                    </a:lnTo>
                    <a:lnTo>
                      <a:pt x="249" y="493"/>
                    </a:lnTo>
                    <a:lnTo>
                      <a:pt x="249" y="507"/>
                    </a:lnTo>
                    <a:lnTo>
                      <a:pt x="247" y="523"/>
                    </a:lnTo>
                    <a:lnTo>
                      <a:pt x="244" y="539"/>
                    </a:lnTo>
                    <a:lnTo>
                      <a:pt x="238" y="553"/>
                    </a:lnTo>
                    <a:lnTo>
                      <a:pt x="230" y="567"/>
                    </a:lnTo>
                    <a:lnTo>
                      <a:pt x="216" y="578"/>
                    </a:lnTo>
                    <a:lnTo>
                      <a:pt x="208" y="580"/>
                    </a:lnTo>
                    <a:lnTo>
                      <a:pt x="203" y="583"/>
                    </a:lnTo>
                    <a:lnTo>
                      <a:pt x="197" y="583"/>
                    </a:lnTo>
                    <a:lnTo>
                      <a:pt x="189" y="586"/>
                    </a:lnTo>
                    <a:lnTo>
                      <a:pt x="183" y="586"/>
                    </a:lnTo>
                    <a:lnTo>
                      <a:pt x="175" y="586"/>
                    </a:lnTo>
                    <a:lnTo>
                      <a:pt x="170" y="586"/>
                    </a:lnTo>
                    <a:lnTo>
                      <a:pt x="162" y="583"/>
                    </a:lnTo>
                    <a:lnTo>
                      <a:pt x="156" y="575"/>
                    </a:lnTo>
                    <a:lnTo>
                      <a:pt x="159" y="476"/>
                    </a:lnTo>
                    <a:lnTo>
                      <a:pt x="162" y="476"/>
                    </a:lnTo>
                    <a:lnTo>
                      <a:pt x="162" y="474"/>
                    </a:lnTo>
                    <a:lnTo>
                      <a:pt x="164" y="474"/>
                    </a:lnTo>
                    <a:lnTo>
                      <a:pt x="167" y="474"/>
                    </a:lnTo>
                    <a:lnTo>
                      <a:pt x="170" y="471"/>
                    </a:lnTo>
                    <a:lnTo>
                      <a:pt x="173" y="471"/>
                    </a:lnTo>
                    <a:lnTo>
                      <a:pt x="175" y="468"/>
                    </a:lnTo>
                    <a:lnTo>
                      <a:pt x="175" y="463"/>
                    </a:lnTo>
                    <a:lnTo>
                      <a:pt x="173" y="460"/>
                    </a:lnTo>
                    <a:lnTo>
                      <a:pt x="167" y="457"/>
                    </a:lnTo>
                    <a:lnTo>
                      <a:pt x="162" y="454"/>
                    </a:lnTo>
                    <a:lnTo>
                      <a:pt x="156" y="454"/>
                    </a:lnTo>
                    <a:lnTo>
                      <a:pt x="151" y="454"/>
                    </a:lnTo>
                    <a:lnTo>
                      <a:pt x="145" y="454"/>
                    </a:lnTo>
                    <a:lnTo>
                      <a:pt x="137" y="452"/>
                    </a:lnTo>
                    <a:lnTo>
                      <a:pt x="134" y="449"/>
                    </a:lnTo>
                    <a:lnTo>
                      <a:pt x="118" y="441"/>
                    </a:lnTo>
                    <a:lnTo>
                      <a:pt x="104" y="430"/>
                    </a:lnTo>
                    <a:lnTo>
                      <a:pt x="93" y="416"/>
                    </a:lnTo>
                    <a:lnTo>
                      <a:pt x="82" y="402"/>
                    </a:lnTo>
                    <a:lnTo>
                      <a:pt x="74" y="386"/>
                    </a:lnTo>
                    <a:lnTo>
                      <a:pt x="68" y="370"/>
                    </a:lnTo>
                    <a:lnTo>
                      <a:pt x="63" y="353"/>
                    </a:lnTo>
                    <a:lnTo>
                      <a:pt x="57" y="334"/>
                    </a:lnTo>
                    <a:lnTo>
                      <a:pt x="55" y="323"/>
                    </a:lnTo>
                    <a:lnTo>
                      <a:pt x="55" y="312"/>
                    </a:lnTo>
                    <a:lnTo>
                      <a:pt x="55" y="301"/>
                    </a:lnTo>
                    <a:lnTo>
                      <a:pt x="52" y="290"/>
                    </a:lnTo>
                    <a:lnTo>
                      <a:pt x="52" y="279"/>
                    </a:lnTo>
                    <a:lnTo>
                      <a:pt x="52" y="268"/>
                    </a:lnTo>
                    <a:lnTo>
                      <a:pt x="52" y="257"/>
                    </a:lnTo>
                    <a:lnTo>
                      <a:pt x="52" y="246"/>
                    </a:lnTo>
                    <a:lnTo>
                      <a:pt x="49" y="244"/>
                    </a:lnTo>
                    <a:lnTo>
                      <a:pt x="46" y="244"/>
                    </a:lnTo>
                    <a:lnTo>
                      <a:pt x="44" y="244"/>
                    </a:lnTo>
                    <a:lnTo>
                      <a:pt x="41" y="244"/>
                    </a:lnTo>
                    <a:lnTo>
                      <a:pt x="41" y="249"/>
                    </a:lnTo>
                    <a:lnTo>
                      <a:pt x="38" y="255"/>
                    </a:lnTo>
                    <a:lnTo>
                      <a:pt x="38" y="260"/>
                    </a:lnTo>
                    <a:lnTo>
                      <a:pt x="36" y="263"/>
                    </a:lnTo>
                    <a:lnTo>
                      <a:pt x="33" y="268"/>
                    </a:lnTo>
                    <a:lnTo>
                      <a:pt x="30" y="271"/>
                    </a:lnTo>
                    <a:lnTo>
                      <a:pt x="25" y="274"/>
                    </a:lnTo>
                    <a:lnTo>
                      <a:pt x="19" y="274"/>
                    </a:lnTo>
                    <a:lnTo>
                      <a:pt x="16" y="274"/>
                    </a:lnTo>
                    <a:lnTo>
                      <a:pt x="14" y="271"/>
                    </a:lnTo>
                    <a:lnTo>
                      <a:pt x="11" y="268"/>
                    </a:lnTo>
                    <a:lnTo>
                      <a:pt x="8" y="266"/>
                    </a:lnTo>
                    <a:lnTo>
                      <a:pt x="8" y="263"/>
                    </a:lnTo>
                    <a:lnTo>
                      <a:pt x="5" y="260"/>
                    </a:lnTo>
                    <a:lnTo>
                      <a:pt x="5" y="257"/>
                    </a:lnTo>
                    <a:lnTo>
                      <a:pt x="5" y="255"/>
                    </a:lnTo>
                    <a:lnTo>
                      <a:pt x="3" y="244"/>
                    </a:lnTo>
                    <a:lnTo>
                      <a:pt x="0" y="235"/>
                    </a:lnTo>
                    <a:lnTo>
                      <a:pt x="0" y="224"/>
                    </a:lnTo>
                    <a:lnTo>
                      <a:pt x="0" y="213"/>
                    </a:lnTo>
                    <a:lnTo>
                      <a:pt x="0" y="203"/>
                    </a:lnTo>
                    <a:lnTo>
                      <a:pt x="3" y="194"/>
                    </a:lnTo>
                    <a:lnTo>
                      <a:pt x="5" y="183"/>
                    </a:lnTo>
                    <a:lnTo>
                      <a:pt x="11" y="175"/>
                    </a:lnTo>
                    <a:lnTo>
                      <a:pt x="14" y="175"/>
                    </a:lnTo>
                    <a:lnTo>
                      <a:pt x="16" y="178"/>
                    </a:lnTo>
                    <a:lnTo>
                      <a:pt x="16" y="181"/>
                    </a:lnTo>
                    <a:lnTo>
                      <a:pt x="19" y="183"/>
                    </a:lnTo>
                    <a:lnTo>
                      <a:pt x="19" y="186"/>
                    </a:lnTo>
                    <a:lnTo>
                      <a:pt x="19" y="189"/>
                    </a:lnTo>
                    <a:lnTo>
                      <a:pt x="22" y="192"/>
                    </a:lnTo>
                    <a:lnTo>
                      <a:pt x="25" y="194"/>
                    </a:lnTo>
                    <a:lnTo>
                      <a:pt x="22" y="200"/>
                    </a:lnTo>
                    <a:lnTo>
                      <a:pt x="22" y="205"/>
                    </a:lnTo>
                    <a:lnTo>
                      <a:pt x="22" y="211"/>
                    </a:lnTo>
                    <a:lnTo>
                      <a:pt x="22" y="219"/>
                    </a:lnTo>
                    <a:lnTo>
                      <a:pt x="22" y="224"/>
                    </a:lnTo>
                    <a:lnTo>
                      <a:pt x="25" y="230"/>
                    </a:lnTo>
                    <a:lnTo>
                      <a:pt x="25" y="238"/>
                    </a:lnTo>
                    <a:lnTo>
                      <a:pt x="25" y="244"/>
                    </a:lnTo>
                    <a:lnTo>
                      <a:pt x="25" y="246"/>
                    </a:lnTo>
                    <a:lnTo>
                      <a:pt x="27" y="246"/>
                    </a:lnTo>
                    <a:lnTo>
                      <a:pt x="30" y="249"/>
                    </a:lnTo>
                    <a:lnTo>
                      <a:pt x="30" y="246"/>
                    </a:lnTo>
                    <a:lnTo>
                      <a:pt x="33" y="246"/>
                    </a:lnTo>
                    <a:lnTo>
                      <a:pt x="36" y="244"/>
                    </a:lnTo>
                    <a:lnTo>
                      <a:pt x="36" y="241"/>
                    </a:lnTo>
                    <a:lnTo>
                      <a:pt x="38" y="241"/>
                    </a:lnTo>
                    <a:lnTo>
                      <a:pt x="36" y="208"/>
                    </a:lnTo>
                    <a:lnTo>
                      <a:pt x="41" y="208"/>
                    </a:lnTo>
                    <a:lnTo>
                      <a:pt x="46" y="205"/>
                    </a:lnTo>
                    <a:lnTo>
                      <a:pt x="55" y="205"/>
                    </a:lnTo>
                    <a:lnTo>
                      <a:pt x="60" y="203"/>
                    </a:lnTo>
                    <a:lnTo>
                      <a:pt x="66" y="197"/>
                    </a:lnTo>
                    <a:lnTo>
                      <a:pt x="68" y="194"/>
                    </a:lnTo>
                    <a:lnTo>
                      <a:pt x="71" y="189"/>
                    </a:lnTo>
                    <a:lnTo>
                      <a:pt x="74" y="181"/>
                    </a:lnTo>
                    <a:lnTo>
                      <a:pt x="77" y="167"/>
                    </a:lnTo>
                    <a:lnTo>
                      <a:pt x="77" y="151"/>
                    </a:lnTo>
                    <a:lnTo>
                      <a:pt x="79" y="137"/>
                    </a:lnTo>
                    <a:lnTo>
                      <a:pt x="79" y="120"/>
                    </a:lnTo>
                    <a:lnTo>
                      <a:pt x="79" y="107"/>
                    </a:lnTo>
                    <a:lnTo>
                      <a:pt x="79" y="90"/>
                    </a:lnTo>
                    <a:lnTo>
                      <a:pt x="82" y="77"/>
                    </a:lnTo>
                    <a:lnTo>
                      <a:pt x="88" y="63"/>
                    </a:lnTo>
                    <a:lnTo>
                      <a:pt x="85" y="57"/>
                    </a:lnTo>
                    <a:lnTo>
                      <a:pt x="85" y="55"/>
                    </a:lnTo>
                    <a:lnTo>
                      <a:pt x="82" y="49"/>
                    </a:lnTo>
                    <a:lnTo>
                      <a:pt x="82" y="46"/>
                    </a:lnTo>
                    <a:lnTo>
                      <a:pt x="82" y="44"/>
                    </a:lnTo>
                    <a:lnTo>
                      <a:pt x="79" y="38"/>
                    </a:lnTo>
                    <a:lnTo>
                      <a:pt x="79" y="35"/>
                    </a:lnTo>
                    <a:lnTo>
                      <a:pt x="82" y="30"/>
                    </a:lnTo>
                    <a:lnTo>
                      <a:pt x="88" y="27"/>
                    </a:lnTo>
                    <a:lnTo>
                      <a:pt x="93" y="25"/>
                    </a:lnTo>
                    <a:lnTo>
                      <a:pt x="101" y="22"/>
                    </a:lnTo>
                    <a:lnTo>
                      <a:pt x="109" y="22"/>
                    </a:lnTo>
                    <a:lnTo>
                      <a:pt x="115" y="19"/>
                    </a:lnTo>
                    <a:lnTo>
                      <a:pt x="120" y="14"/>
                    </a:lnTo>
                    <a:lnTo>
                      <a:pt x="123" y="8"/>
                    </a:lnTo>
                    <a:lnTo>
                      <a:pt x="123" y="0"/>
                    </a:lnTo>
                    <a:lnTo>
                      <a:pt x="131" y="3"/>
                    </a:lnTo>
                    <a:lnTo>
                      <a:pt x="142" y="3"/>
                    </a:lnTo>
                    <a:lnTo>
                      <a:pt x="153" y="3"/>
                    </a:lnTo>
                    <a:lnTo>
                      <a:pt x="164" y="3"/>
                    </a:lnTo>
                    <a:lnTo>
                      <a:pt x="175" y="3"/>
                    </a:lnTo>
                    <a:lnTo>
                      <a:pt x="183" y="3"/>
                    </a:lnTo>
                    <a:lnTo>
                      <a:pt x="194" y="5"/>
                    </a:lnTo>
                    <a:lnTo>
                      <a:pt x="203" y="11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15" name="Freeform 22">
                <a:extLst>
                  <a:ext uri="{FF2B5EF4-FFF2-40B4-BE49-F238E27FC236}">
                    <a16:creationId xmlns:a16="http://schemas.microsoft.com/office/drawing/2014/main" id="{33E88548-7AE7-4C04-AD8B-45CD548DB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0" y="1284"/>
                <a:ext cx="244" cy="254"/>
              </a:xfrm>
              <a:custGeom>
                <a:avLst/>
                <a:gdLst>
                  <a:gd name="T0" fmla="*/ 288 w 400"/>
                  <a:gd name="T1" fmla="*/ 101 h 430"/>
                  <a:gd name="T2" fmla="*/ 299 w 400"/>
                  <a:gd name="T3" fmla="*/ 126 h 430"/>
                  <a:gd name="T4" fmla="*/ 307 w 400"/>
                  <a:gd name="T5" fmla="*/ 148 h 430"/>
                  <a:gd name="T6" fmla="*/ 318 w 400"/>
                  <a:gd name="T7" fmla="*/ 172 h 430"/>
                  <a:gd name="T8" fmla="*/ 327 w 400"/>
                  <a:gd name="T9" fmla="*/ 183 h 430"/>
                  <a:gd name="T10" fmla="*/ 332 w 400"/>
                  <a:gd name="T11" fmla="*/ 183 h 430"/>
                  <a:gd name="T12" fmla="*/ 340 w 400"/>
                  <a:gd name="T13" fmla="*/ 181 h 430"/>
                  <a:gd name="T14" fmla="*/ 343 w 400"/>
                  <a:gd name="T15" fmla="*/ 175 h 430"/>
                  <a:gd name="T16" fmla="*/ 346 w 400"/>
                  <a:gd name="T17" fmla="*/ 170 h 430"/>
                  <a:gd name="T18" fmla="*/ 348 w 400"/>
                  <a:gd name="T19" fmla="*/ 159 h 430"/>
                  <a:gd name="T20" fmla="*/ 354 w 400"/>
                  <a:gd name="T21" fmla="*/ 153 h 430"/>
                  <a:gd name="T22" fmla="*/ 359 w 400"/>
                  <a:gd name="T23" fmla="*/ 148 h 430"/>
                  <a:gd name="T24" fmla="*/ 373 w 400"/>
                  <a:gd name="T25" fmla="*/ 145 h 430"/>
                  <a:gd name="T26" fmla="*/ 384 w 400"/>
                  <a:gd name="T27" fmla="*/ 150 h 430"/>
                  <a:gd name="T28" fmla="*/ 392 w 400"/>
                  <a:gd name="T29" fmla="*/ 161 h 430"/>
                  <a:gd name="T30" fmla="*/ 398 w 400"/>
                  <a:gd name="T31" fmla="*/ 175 h 430"/>
                  <a:gd name="T32" fmla="*/ 400 w 400"/>
                  <a:gd name="T33" fmla="*/ 194 h 430"/>
                  <a:gd name="T34" fmla="*/ 400 w 400"/>
                  <a:gd name="T35" fmla="*/ 222 h 430"/>
                  <a:gd name="T36" fmla="*/ 395 w 400"/>
                  <a:gd name="T37" fmla="*/ 244 h 430"/>
                  <a:gd name="T38" fmla="*/ 381 w 400"/>
                  <a:gd name="T39" fmla="*/ 265 h 430"/>
                  <a:gd name="T40" fmla="*/ 368 w 400"/>
                  <a:gd name="T41" fmla="*/ 268 h 430"/>
                  <a:gd name="T42" fmla="*/ 370 w 400"/>
                  <a:gd name="T43" fmla="*/ 260 h 430"/>
                  <a:gd name="T44" fmla="*/ 373 w 400"/>
                  <a:gd name="T45" fmla="*/ 249 h 430"/>
                  <a:gd name="T46" fmla="*/ 370 w 400"/>
                  <a:gd name="T47" fmla="*/ 244 h 430"/>
                  <a:gd name="T48" fmla="*/ 359 w 400"/>
                  <a:gd name="T49" fmla="*/ 238 h 430"/>
                  <a:gd name="T50" fmla="*/ 354 w 400"/>
                  <a:gd name="T51" fmla="*/ 241 h 430"/>
                  <a:gd name="T52" fmla="*/ 348 w 400"/>
                  <a:gd name="T53" fmla="*/ 246 h 430"/>
                  <a:gd name="T54" fmla="*/ 346 w 400"/>
                  <a:gd name="T55" fmla="*/ 255 h 430"/>
                  <a:gd name="T56" fmla="*/ 337 w 400"/>
                  <a:gd name="T57" fmla="*/ 279 h 430"/>
                  <a:gd name="T58" fmla="*/ 321 w 400"/>
                  <a:gd name="T59" fmla="*/ 323 h 430"/>
                  <a:gd name="T60" fmla="*/ 296 w 400"/>
                  <a:gd name="T61" fmla="*/ 367 h 430"/>
                  <a:gd name="T62" fmla="*/ 272 w 400"/>
                  <a:gd name="T63" fmla="*/ 391 h 430"/>
                  <a:gd name="T64" fmla="*/ 253 w 400"/>
                  <a:gd name="T65" fmla="*/ 405 h 430"/>
                  <a:gd name="T66" fmla="*/ 225 w 400"/>
                  <a:gd name="T67" fmla="*/ 416 h 430"/>
                  <a:gd name="T68" fmla="*/ 195 w 400"/>
                  <a:gd name="T69" fmla="*/ 424 h 430"/>
                  <a:gd name="T70" fmla="*/ 162 w 400"/>
                  <a:gd name="T71" fmla="*/ 430 h 430"/>
                  <a:gd name="T72" fmla="*/ 129 w 400"/>
                  <a:gd name="T73" fmla="*/ 427 h 430"/>
                  <a:gd name="T74" fmla="*/ 96 w 400"/>
                  <a:gd name="T75" fmla="*/ 413 h 430"/>
                  <a:gd name="T76" fmla="*/ 66 w 400"/>
                  <a:gd name="T77" fmla="*/ 391 h 430"/>
                  <a:gd name="T78" fmla="*/ 39 w 400"/>
                  <a:gd name="T79" fmla="*/ 364 h 430"/>
                  <a:gd name="T80" fmla="*/ 17 w 400"/>
                  <a:gd name="T81" fmla="*/ 334 h 430"/>
                  <a:gd name="T82" fmla="*/ 9 w 400"/>
                  <a:gd name="T83" fmla="*/ 304 h 430"/>
                  <a:gd name="T84" fmla="*/ 3 w 400"/>
                  <a:gd name="T85" fmla="*/ 279 h 430"/>
                  <a:gd name="T86" fmla="*/ 0 w 400"/>
                  <a:gd name="T87" fmla="*/ 257 h 430"/>
                  <a:gd name="T88" fmla="*/ 0 w 400"/>
                  <a:gd name="T89" fmla="*/ 233 h 430"/>
                  <a:gd name="T90" fmla="*/ 20 w 400"/>
                  <a:gd name="T91" fmla="*/ 197 h 430"/>
                  <a:gd name="T92" fmla="*/ 52 w 400"/>
                  <a:gd name="T93" fmla="*/ 148 h 430"/>
                  <a:gd name="T94" fmla="*/ 91 w 400"/>
                  <a:gd name="T95" fmla="*/ 104 h 430"/>
                  <a:gd name="T96" fmla="*/ 132 w 400"/>
                  <a:gd name="T97" fmla="*/ 63 h 430"/>
                  <a:gd name="T98" fmla="*/ 198 w 400"/>
                  <a:gd name="T99" fmla="*/ 0 h 430"/>
                  <a:gd name="T100" fmla="*/ 217 w 400"/>
                  <a:gd name="T101" fmla="*/ 24 h 430"/>
                  <a:gd name="T102" fmla="*/ 233 w 400"/>
                  <a:gd name="T103" fmla="*/ 49 h 430"/>
                  <a:gd name="T104" fmla="*/ 255 w 400"/>
                  <a:gd name="T105" fmla="*/ 71 h 430"/>
                  <a:gd name="T106" fmla="*/ 277 w 400"/>
                  <a:gd name="T107" fmla="*/ 93 h 4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400"/>
                  <a:gd name="T163" fmla="*/ 0 h 430"/>
                  <a:gd name="T164" fmla="*/ 400 w 400"/>
                  <a:gd name="T165" fmla="*/ 430 h 43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400" h="430">
                    <a:moveTo>
                      <a:pt x="277" y="93"/>
                    </a:moveTo>
                    <a:lnTo>
                      <a:pt x="288" y="101"/>
                    </a:lnTo>
                    <a:lnTo>
                      <a:pt x="294" y="112"/>
                    </a:lnTo>
                    <a:lnTo>
                      <a:pt x="299" y="126"/>
                    </a:lnTo>
                    <a:lnTo>
                      <a:pt x="302" y="137"/>
                    </a:lnTo>
                    <a:lnTo>
                      <a:pt x="307" y="148"/>
                    </a:lnTo>
                    <a:lnTo>
                      <a:pt x="313" y="161"/>
                    </a:lnTo>
                    <a:lnTo>
                      <a:pt x="318" y="172"/>
                    </a:lnTo>
                    <a:lnTo>
                      <a:pt x="324" y="183"/>
                    </a:lnTo>
                    <a:lnTo>
                      <a:pt x="327" y="183"/>
                    </a:lnTo>
                    <a:lnTo>
                      <a:pt x="329" y="183"/>
                    </a:lnTo>
                    <a:lnTo>
                      <a:pt x="332" y="183"/>
                    </a:lnTo>
                    <a:lnTo>
                      <a:pt x="337" y="181"/>
                    </a:lnTo>
                    <a:lnTo>
                      <a:pt x="340" y="181"/>
                    </a:lnTo>
                    <a:lnTo>
                      <a:pt x="340" y="178"/>
                    </a:lnTo>
                    <a:lnTo>
                      <a:pt x="343" y="175"/>
                    </a:lnTo>
                    <a:lnTo>
                      <a:pt x="346" y="172"/>
                    </a:lnTo>
                    <a:lnTo>
                      <a:pt x="346" y="170"/>
                    </a:lnTo>
                    <a:lnTo>
                      <a:pt x="346" y="164"/>
                    </a:lnTo>
                    <a:lnTo>
                      <a:pt x="348" y="159"/>
                    </a:lnTo>
                    <a:lnTo>
                      <a:pt x="351" y="156"/>
                    </a:lnTo>
                    <a:lnTo>
                      <a:pt x="354" y="153"/>
                    </a:lnTo>
                    <a:lnTo>
                      <a:pt x="357" y="150"/>
                    </a:lnTo>
                    <a:lnTo>
                      <a:pt x="359" y="148"/>
                    </a:lnTo>
                    <a:lnTo>
                      <a:pt x="362" y="145"/>
                    </a:lnTo>
                    <a:lnTo>
                      <a:pt x="373" y="145"/>
                    </a:lnTo>
                    <a:lnTo>
                      <a:pt x="379" y="145"/>
                    </a:lnTo>
                    <a:lnTo>
                      <a:pt x="384" y="150"/>
                    </a:lnTo>
                    <a:lnTo>
                      <a:pt x="390" y="156"/>
                    </a:lnTo>
                    <a:lnTo>
                      <a:pt x="392" y="161"/>
                    </a:lnTo>
                    <a:lnTo>
                      <a:pt x="395" y="170"/>
                    </a:lnTo>
                    <a:lnTo>
                      <a:pt x="398" y="175"/>
                    </a:lnTo>
                    <a:lnTo>
                      <a:pt x="400" y="181"/>
                    </a:lnTo>
                    <a:lnTo>
                      <a:pt x="400" y="194"/>
                    </a:lnTo>
                    <a:lnTo>
                      <a:pt x="400" y="208"/>
                    </a:lnTo>
                    <a:lnTo>
                      <a:pt x="400" y="222"/>
                    </a:lnTo>
                    <a:lnTo>
                      <a:pt x="398" y="233"/>
                    </a:lnTo>
                    <a:lnTo>
                      <a:pt x="395" y="244"/>
                    </a:lnTo>
                    <a:lnTo>
                      <a:pt x="387" y="255"/>
                    </a:lnTo>
                    <a:lnTo>
                      <a:pt x="381" y="265"/>
                    </a:lnTo>
                    <a:lnTo>
                      <a:pt x="370" y="274"/>
                    </a:lnTo>
                    <a:lnTo>
                      <a:pt x="368" y="268"/>
                    </a:lnTo>
                    <a:lnTo>
                      <a:pt x="368" y="265"/>
                    </a:lnTo>
                    <a:lnTo>
                      <a:pt x="370" y="260"/>
                    </a:lnTo>
                    <a:lnTo>
                      <a:pt x="373" y="255"/>
                    </a:lnTo>
                    <a:lnTo>
                      <a:pt x="373" y="249"/>
                    </a:lnTo>
                    <a:lnTo>
                      <a:pt x="373" y="246"/>
                    </a:lnTo>
                    <a:lnTo>
                      <a:pt x="370" y="244"/>
                    </a:lnTo>
                    <a:lnTo>
                      <a:pt x="362" y="241"/>
                    </a:lnTo>
                    <a:lnTo>
                      <a:pt x="359" y="238"/>
                    </a:lnTo>
                    <a:lnTo>
                      <a:pt x="357" y="241"/>
                    </a:lnTo>
                    <a:lnTo>
                      <a:pt x="354" y="241"/>
                    </a:lnTo>
                    <a:lnTo>
                      <a:pt x="351" y="244"/>
                    </a:lnTo>
                    <a:lnTo>
                      <a:pt x="348" y="246"/>
                    </a:lnTo>
                    <a:lnTo>
                      <a:pt x="348" y="252"/>
                    </a:lnTo>
                    <a:lnTo>
                      <a:pt x="346" y="255"/>
                    </a:lnTo>
                    <a:lnTo>
                      <a:pt x="346" y="257"/>
                    </a:lnTo>
                    <a:lnTo>
                      <a:pt x="337" y="279"/>
                    </a:lnTo>
                    <a:lnTo>
                      <a:pt x="329" y="301"/>
                    </a:lnTo>
                    <a:lnTo>
                      <a:pt x="321" y="323"/>
                    </a:lnTo>
                    <a:lnTo>
                      <a:pt x="310" y="345"/>
                    </a:lnTo>
                    <a:lnTo>
                      <a:pt x="296" y="367"/>
                    </a:lnTo>
                    <a:lnTo>
                      <a:pt x="283" y="383"/>
                    </a:lnTo>
                    <a:lnTo>
                      <a:pt x="272" y="391"/>
                    </a:lnTo>
                    <a:lnTo>
                      <a:pt x="263" y="400"/>
                    </a:lnTo>
                    <a:lnTo>
                      <a:pt x="253" y="405"/>
                    </a:lnTo>
                    <a:lnTo>
                      <a:pt x="239" y="411"/>
                    </a:lnTo>
                    <a:lnTo>
                      <a:pt x="225" y="416"/>
                    </a:lnTo>
                    <a:lnTo>
                      <a:pt x="209" y="422"/>
                    </a:lnTo>
                    <a:lnTo>
                      <a:pt x="195" y="424"/>
                    </a:lnTo>
                    <a:lnTo>
                      <a:pt x="179" y="427"/>
                    </a:lnTo>
                    <a:lnTo>
                      <a:pt x="162" y="430"/>
                    </a:lnTo>
                    <a:lnTo>
                      <a:pt x="146" y="427"/>
                    </a:lnTo>
                    <a:lnTo>
                      <a:pt x="129" y="427"/>
                    </a:lnTo>
                    <a:lnTo>
                      <a:pt x="113" y="422"/>
                    </a:lnTo>
                    <a:lnTo>
                      <a:pt x="96" y="413"/>
                    </a:lnTo>
                    <a:lnTo>
                      <a:pt x="80" y="402"/>
                    </a:lnTo>
                    <a:lnTo>
                      <a:pt x="66" y="391"/>
                    </a:lnTo>
                    <a:lnTo>
                      <a:pt x="50" y="378"/>
                    </a:lnTo>
                    <a:lnTo>
                      <a:pt x="39" y="364"/>
                    </a:lnTo>
                    <a:lnTo>
                      <a:pt x="25" y="350"/>
                    </a:lnTo>
                    <a:lnTo>
                      <a:pt x="17" y="334"/>
                    </a:lnTo>
                    <a:lnTo>
                      <a:pt x="11" y="315"/>
                    </a:lnTo>
                    <a:lnTo>
                      <a:pt x="9" y="304"/>
                    </a:lnTo>
                    <a:lnTo>
                      <a:pt x="6" y="293"/>
                    </a:lnTo>
                    <a:lnTo>
                      <a:pt x="3" y="279"/>
                    </a:lnTo>
                    <a:lnTo>
                      <a:pt x="0" y="268"/>
                    </a:lnTo>
                    <a:lnTo>
                      <a:pt x="0" y="257"/>
                    </a:lnTo>
                    <a:lnTo>
                      <a:pt x="0" y="244"/>
                    </a:lnTo>
                    <a:lnTo>
                      <a:pt x="0" y="233"/>
                    </a:lnTo>
                    <a:lnTo>
                      <a:pt x="6" y="222"/>
                    </a:lnTo>
                    <a:lnTo>
                      <a:pt x="20" y="197"/>
                    </a:lnTo>
                    <a:lnTo>
                      <a:pt x="36" y="172"/>
                    </a:lnTo>
                    <a:lnTo>
                      <a:pt x="52" y="148"/>
                    </a:lnTo>
                    <a:lnTo>
                      <a:pt x="72" y="126"/>
                    </a:lnTo>
                    <a:lnTo>
                      <a:pt x="91" y="104"/>
                    </a:lnTo>
                    <a:lnTo>
                      <a:pt x="110" y="85"/>
                    </a:lnTo>
                    <a:lnTo>
                      <a:pt x="132" y="63"/>
                    </a:lnTo>
                    <a:lnTo>
                      <a:pt x="157" y="44"/>
                    </a:lnTo>
                    <a:lnTo>
                      <a:pt x="198" y="0"/>
                    </a:lnTo>
                    <a:lnTo>
                      <a:pt x="206" y="14"/>
                    </a:lnTo>
                    <a:lnTo>
                      <a:pt x="217" y="24"/>
                    </a:lnTo>
                    <a:lnTo>
                      <a:pt x="225" y="38"/>
                    </a:lnTo>
                    <a:lnTo>
                      <a:pt x="233" y="49"/>
                    </a:lnTo>
                    <a:lnTo>
                      <a:pt x="244" y="60"/>
                    </a:lnTo>
                    <a:lnTo>
                      <a:pt x="255" y="71"/>
                    </a:lnTo>
                    <a:lnTo>
                      <a:pt x="266" y="82"/>
                    </a:lnTo>
                    <a:lnTo>
                      <a:pt x="277" y="93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16" name="Freeform 23">
                <a:extLst>
                  <a:ext uri="{FF2B5EF4-FFF2-40B4-BE49-F238E27FC236}">
                    <a16:creationId xmlns:a16="http://schemas.microsoft.com/office/drawing/2014/main" id="{EE64468A-D380-4C36-B0D4-EBD0D766EB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0" y="1323"/>
                <a:ext cx="24" cy="77"/>
              </a:xfrm>
              <a:custGeom>
                <a:avLst/>
                <a:gdLst>
                  <a:gd name="T0" fmla="*/ 3 w 39"/>
                  <a:gd name="T1" fmla="*/ 131 h 131"/>
                  <a:gd name="T2" fmla="*/ 3 w 39"/>
                  <a:gd name="T3" fmla="*/ 120 h 131"/>
                  <a:gd name="T4" fmla="*/ 3 w 39"/>
                  <a:gd name="T5" fmla="*/ 106 h 131"/>
                  <a:gd name="T6" fmla="*/ 3 w 39"/>
                  <a:gd name="T7" fmla="*/ 95 h 131"/>
                  <a:gd name="T8" fmla="*/ 3 w 39"/>
                  <a:gd name="T9" fmla="*/ 84 h 131"/>
                  <a:gd name="T10" fmla="*/ 0 w 39"/>
                  <a:gd name="T11" fmla="*/ 74 h 131"/>
                  <a:gd name="T12" fmla="*/ 0 w 39"/>
                  <a:gd name="T13" fmla="*/ 63 h 131"/>
                  <a:gd name="T14" fmla="*/ 0 w 39"/>
                  <a:gd name="T15" fmla="*/ 52 h 131"/>
                  <a:gd name="T16" fmla="*/ 3 w 39"/>
                  <a:gd name="T17" fmla="*/ 41 h 131"/>
                  <a:gd name="T18" fmla="*/ 36 w 39"/>
                  <a:gd name="T19" fmla="*/ 0 h 131"/>
                  <a:gd name="T20" fmla="*/ 36 w 39"/>
                  <a:gd name="T21" fmla="*/ 16 h 131"/>
                  <a:gd name="T22" fmla="*/ 39 w 39"/>
                  <a:gd name="T23" fmla="*/ 35 h 131"/>
                  <a:gd name="T24" fmla="*/ 39 w 39"/>
                  <a:gd name="T25" fmla="*/ 54 h 131"/>
                  <a:gd name="T26" fmla="*/ 39 w 39"/>
                  <a:gd name="T27" fmla="*/ 74 h 131"/>
                  <a:gd name="T28" fmla="*/ 36 w 39"/>
                  <a:gd name="T29" fmla="*/ 90 h 131"/>
                  <a:gd name="T30" fmla="*/ 28 w 39"/>
                  <a:gd name="T31" fmla="*/ 106 h 131"/>
                  <a:gd name="T32" fmla="*/ 22 w 39"/>
                  <a:gd name="T33" fmla="*/ 115 h 131"/>
                  <a:gd name="T34" fmla="*/ 17 w 39"/>
                  <a:gd name="T35" fmla="*/ 120 h 131"/>
                  <a:gd name="T36" fmla="*/ 11 w 39"/>
                  <a:gd name="T37" fmla="*/ 126 h 131"/>
                  <a:gd name="T38" fmla="*/ 3 w 39"/>
                  <a:gd name="T39" fmla="*/ 131 h 13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39"/>
                  <a:gd name="T61" fmla="*/ 0 h 131"/>
                  <a:gd name="T62" fmla="*/ 39 w 39"/>
                  <a:gd name="T63" fmla="*/ 131 h 13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39" h="131">
                    <a:moveTo>
                      <a:pt x="3" y="131"/>
                    </a:moveTo>
                    <a:lnTo>
                      <a:pt x="3" y="120"/>
                    </a:lnTo>
                    <a:lnTo>
                      <a:pt x="3" y="106"/>
                    </a:lnTo>
                    <a:lnTo>
                      <a:pt x="3" y="95"/>
                    </a:lnTo>
                    <a:lnTo>
                      <a:pt x="3" y="84"/>
                    </a:lnTo>
                    <a:lnTo>
                      <a:pt x="0" y="74"/>
                    </a:lnTo>
                    <a:lnTo>
                      <a:pt x="0" y="63"/>
                    </a:lnTo>
                    <a:lnTo>
                      <a:pt x="0" y="52"/>
                    </a:lnTo>
                    <a:lnTo>
                      <a:pt x="3" y="41"/>
                    </a:lnTo>
                    <a:lnTo>
                      <a:pt x="36" y="0"/>
                    </a:lnTo>
                    <a:lnTo>
                      <a:pt x="36" y="16"/>
                    </a:lnTo>
                    <a:lnTo>
                      <a:pt x="39" y="35"/>
                    </a:lnTo>
                    <a:lnTo>
                      <a:pt x="39" y="54"/>
                    </a:lnTo>
                    <a:lnTo>
                      <a:pt x="39" y="74"/>
                    </a:lnTo>
                    <a:lnTo>
                      <a:pt x="36" y="90"/>
                    </a:lnTo>
                    <a:lnTo>
                      <a:pt x="28" y="106"/>
                    </a:lnTo>
                    <a:lnTo>
                      <a:pt x="22" y="115"/>
                    </a:lnTo>
                    <a:lnTo>
                      <a:pt x="17" y="120"/>
                    </a:lnTo>
                    <a:lnTo>
                      <a:pt x="11" y="126"/>
                    </a:lnTo>
                    <a:lnTo>
                      <a:pt x="3" y="131"/>
                    </a:ln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17" name="Freeform 24">
                <a:extLst>
                  <a:ext uri="{FF2B5EF4-FFF2-40B4-BE49-F238E27FC236}">
                    <a16:creationId xmlns:a16="http://schemas.microsoft.com/office/drawing/2014/main" id="{31024EAB-C235-4EEE-96BD-5555D0A187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" y="1350"/>
                <a:ext cx="29" cy="17"/>
              </a:xfrm>
              <a:custGeom>
                <a:avLst/>
                <a:gdLst>
                  <a:gd name="T0" fmla="*/ 47 w 47"/>
                  <a:gd name="T1" fmla="*/ 3 h 28"/>
                  <a:gd name="T2" fmla="*/ 47 w 47"/>
                  <a:gd name="T3" fmla="*/ 6 h 28"/>
                  <a:gd name="T4" fmla="*/ 41 w 47"/>
                  <a:gd name="T5" fmla="*/ 11 h 28"/>
                  <a:gd name="T6" fmla="*/ 38 w 47"/>
                  <a:gd name="T7" fmla="*/ 11 h 28"/>
                  <a:gd name="T8" fmla="*/ 33 w 47"/>
                  <a:gd name="T9" fmla="*/ 14 h 28"/>
                  <a:gd name="T10" fmla="*/ 30 w 47"/>
                  <a:gd name="T11" fmla="*/ 17 h 28"/>
                  <a:gd name="T12" fmla="*/ 25 w 47"/>
                  <a:gd name="T13" fmla="*/ 17 h 28"/>
                  <a:gd name="T14" fmla="*/ 19 w 47"/>
                  <a:gd name="T15" fmla="*/ 19 h 28"/>
                  <a:gd name="T16" fmla="*/ 17 w 47"/>
                  <a:gd name="T17" fmla="*/ 19 h 28"/>
                  <a:gd name="T18" fmla="*/ 14 w 47"/>
                  <a:gd name="T19" fmla="*/ 22 h 28"/>
                  <a:gd name="T20" fmla="*/ 14 w 47"/>
                  <a:gd name="T21" fmla="*/ 22 h 28"/>
                  <a:gd name="T22" fmla="*/ 11 w 47"/>
                  <a:gd name="T23" fmla="*/ 25 h 28"/>
                  <a:gd name="T24" fmla="*/ 8 w 47"/>
                  <a:gd name="T25" fmla="*/ 25 h 28"/>
                  <a:gd name="T26" fmla="*/ 8 w 47"/>
                  <a:gd name="T27" fmla="*/ 28 h 28"/>
                  <a:gd name="T28" fmla="*/ 6 w 47"/>
                  <a:gd name="T29" fmla="*/ 28 h 28"/>
                  <a:gd name="T30" fmla="*/ 3 w 47"/>
                  <a:gd name="T31" fmla="*/ 28 h 28"/>
                  <a:gd name="T32" fmla="*/ 3 w 47"/>
                  <a:gd name="T33" fmla="*/ 28 h 28"/>
                  <a:gd name="T34" fmla="*/ 0 w 47"/>
                  <a:gd name="T35" fmla="*/ 28 h 28"/>
                  <a:gd name="T36" fmla="*/ 0 w 47"/>
                  <a:gd name="T37" fmla="*/ 25 h 28"/>
                  <a:gd name="T38" fmla="*/ 0 w 47"/>
                  <a:gd name="T39" fmla="*/ 25 h 28"/>
                  <a:gd name="T40" fmla="*/ 0 w 47"/>
                  <a:gd name="T41" fmla="*/ 22 h 28"/>
                  <a:gd name="T42" fmla="*/ 0 w 47"/>
                  <a:gd name="T43" fmla="*/ 22 h 28"/>
                  <a:gd name="T44" fmla="*/ 0 w 47"/>
                  <a:gd name="T45" fmla="*/ 19 h 28"/>
                  <a:gd name="T46" fmla="*/ 3 w 47"/>
                  <a:gd name="T47" fmla="*/ 19 h 28"/>
                  <a:gd name="T48" fmla="*/ 3 w 47"/>
                  <a:gd name="T49" fmla="*/ 17 h 28"/>
                  <a:gd name="T50" fmla="*/ 8 w 47"/>
                  <a:gd name="T51" fmla="*/ 14 h 28"/>
                  <a:gd name="T52" fmla="*/ 14 w 47"/>
                  <a:gd name="T53" fmla="*/ 8 h 28"/>
                  <a:gd name="T54" fmla="*/ 19 w 47"/>
                  <a:gd name="T55" fmla="*/ 6 h 28"/>
                  <a:gd name="T56" fmla="*/ 25 w 47"/>
                  <a:gd name="T57" fmla="*/ 3 h 28"/>
                  <a:gd name="T58" fmla="*/ 30 w 47"/>
                  <a:gd name="T59" fmla="*/ 3 h 28"/>
                  <a:gd name="T60" fmla="*/ 36 w 47"/>
                  <a:gd name="T61" fmla="*/ 0 h 28"/>
                  <a:gd name="T62" fmla="*/ 41 w 47"/>
                  <a:gd name="T63" fmla="*/ 3 h 28"/>
                  <a:gd name="T64" fmla="*/ 47 w 47"/>
                  <a:gd name="T65" fmla="*/ 3 h 2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7"/>
                  <a:gd name="T100" fmla="*/ 0 h 28"/>
                  <a:gd name="T101" fmla="*/ 47 w 47"/>
                  <a:gd name="T102" fmla="*/ 28 h 28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7" h="28">
                    <a:moveTo>
                      <a:pt x="47" y="3"/>
                    </a:moveTo>
                    <a:lnTo>
                      <a:pt x="47" y="6"/>
                    </a:lnTo>
                    <a:lnTo>
                      <a:pt x="41" y="11"/>
                    </a:lnTo>
                    <a:lnTo>
                      <a:pt x="38" y="11"/>
                    </a:lnTo>
                    <a:lnTo>
                      <a:pt x="33" y="14"/>
                    </a:lnTo>
                    <a:lnTo>
                      <a:pt x="30" y="17"/>
                    </a:lnTo>
                    <a:lnTo>
                      <a:pt x="25" y="17"/>
                    </a:lnTo>
                    <a:lnTo>
                      <a:pt x="19" y="19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1" y="25"/>
                    </a:lnTo>
                    <a:lnTo>
                      <a:pt x="8" y="25"/>
                    </a:lnTo>
                    <a:lnTo>
                      <a:pt x="8" y="28"/>
                    </a:lnTo>
                    <a:lnTo>
                      <a:pt x="6" y="28"/>
                    </a:lnTo>
                    <a:lnTo>
                      <a:pt x="3" y="28"/>
                    </a:lnTo>
                    <a:lnTo>
                      <a:pt x="0" y="28"/>
                    </a:lnTo>
                    <a:lnTo>
                      <a:pt x="0" y="25"/>
                    </a:lnTo>
                    <a:lnTo>
                      <a:pt x="0" y="22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3" y="17"/>
                    </a:lnTo>
                    <a:lnTo>
                      <a:pt x="8" y="14"/>
                    </a:lnTo>
                    <a:lnTo>
                      <a:pt x="14" y="8"/>
                    </a:lnTo>
                    <a:lnTo>
                      <a:pt x="19" y="6"/>
                    </a:lnTo>
                    <a:lnTo>
                      <a:pt x="25" y="3"/>
                    </a:lnTo>
                    <a:lnTo>
                      <a:pt x="30" y="3"/>
                    </a:lnTo>
                    <a:lnTo>
                      <a:pt x="36" y="0"/>
                    </a:lnTo>
                    <a:lnTo>
                      <a:pt x="41" y="3"/>
                    </a:lnTo>
                    <a:lnTo>
                      <a:pt x="47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18" name="Freeform 25">
                <a:extLst>
                  <a:ext uri="{FF2B5EF4-FFF2-40B4-BE49-F238E27FC236}">
                    <a16:creationId xmlns:a16="http://schemas.microsoft.com/office/drawing/2014/main" id="{E845B6A8-24C3-4D65-81B1-34BB64F33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5" y="1352"/>
                <a:ext cx="22" cy="16"/>
              </a:xfrm>
              <a:custGeom>
                <a:avLst/>
                <a:gdLst>
                  <a:gd name="T0" fmla="*/ 36 w 36"/>
                  <a:gd name="T1" fmla="*/ 19 h 27"/>
                  <a:gd name="T2" fmla="*/ 36 w 36"/>
                  <a:gd name="T3" fmla="*/ 27 h 27"/>
                  <a:gd name="T4" fmla="*/ 33 w 36"/>
                  <a:gd name="T5" fmla="*/ 27 h 27"/>
                  <a:gd name="T6" fmla="*/ 28 w 36"/>
                  <a:gd name="T7" fmla="*/ 25 h 27"/>
                  <a:gd name="T8" fmla="*/ 25 w 36"/>
                  <a:gd name="T9" fmla="*/ 22 h 27"/>
                  <a:gd name="T10" fmla="*/ 22 w 36"/>
                  <a:gd name="T11" fmla="*/ 19 h 27"/>
                  <a:gd name="T12" fmla="*/ 19 w 36"/>
                  <a:gd name="T13" fmla="*/ 14 h 27"/>
                  <a:gd name="T14" fmla="*/ 14 w 36"/>
                  <a:gd name="T15" fmla="*/ 14 h 27"/>
                  <a:gd name="T16" fmla="*/ 11 w 36"/>
                  <a:gd name="T17" fmla="*/ 11 h 27"/>
                  <a:gd name="T18" fmla="*/ 6 w 36"/>
                  <a:gd name="T19" fmla="*/ 11 h 27"/>
                  <a:gd name="T20" fmla="*/ 3 w 36"/>
                  <a:gd name="T21" fmla="*/ 11 h 27"/>
                  <a:gd name="T22" fmla="*/ 3 w 36"/>
                  <a:gd name="T23" fmla="*/ 8 h 27"/>
                  <a:gd name="T24" fmla="*/ 3 w 36"/>
                  <a:gd name="T25" fmla="*/ 8 h 27"/>
                  <a:gd name="T26" fmla="*/ 0 w 36"/>
                  <a:gd name="T27" fmla="*/ 5 h 27"/>
                  <a:gd name="T28" fmla="*/ 0 w 36"/>
                  <a:gd name="T29" fmla="*/ 5 h 27"/>
                  <a:gd name="T30" fmla="*/ 3 w 36"/>
                  <a:gd name="T31" fmla="*/ 3 h 27"/>
                  <a:gd name="T32" fmla="*/ 3 w 36"/>
                  <a:gd name="T33" fmla="*/ 3 h 27"/>
                  <a:gd name="T34" fmla="*/ 6 w 36"/>
                  <a:gd name="T35" fmla="*/ 0 h 27"/>
                  <a:gd name="T36" fmla="*/ 11 w 36"/>
                  <a:gd name="T37" fmla="*/ 0 h 27"/>
                  <a:gd name="T38" fmla="*/ 17 w 36"/>
                  <a:gd name="T39" fmla="*/ 0 h 27"/>
                  <a:gd name="T40" fmla="*/ 19 w 36"/>
                  <a:gd name="T41" fmla="*/ 0 h 27"/>
                  <a:gd name="T42" fmla="*/ 25 w 36"/>
                  <a:gd name="T43" fmla="*/ 3 h 27"/>
                  <a:gd name="T44" fmla="*/ 28 w 36"/>
                  <a:gd name="T45" fmla="*/ 5 h 27"/>
                  <a:gd name="T46" fmla="*/ 33 w 36"/>
                  <a:gd name="T47" fmla="*/ 11 h 27"/>
                  <a:gd name="T48" fmla="*/ 36 w 36"/>
                  <a:gd name="T49" fmla="*/ 14 h 27"/>
                  <a:gd name="T50" fmla="*/ 36 w 36"/>
                  <a:gd name="T51" fmla="*/ 19 h 2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6"/>
                  <a:gd name="T79" fmla="*/ 0 h 27"/>
                  <a:gd name="T80" fmla="*/ 36 w 36"/>
                  <a:gd name="T81" fmla="*/ 27 h 2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6" h="27">
                    <a:moveTo>
                      <a:pt x="36" y="19"/>
                    </a:moveTo>
                    <a:lnTo>
                      <a:pt x="36" y="27"/>
                    </a:lnTo>
                    <a:lnTo>
                      <a:pt x="33" y="27"/>
                    </a:lnTo>
                    <a:lnTo>
                      <a:pt x="28" y="25"/>
                    </a:lnTo>
                    <a:lnTo>
                      <a:pt x="25" y="22"/>
                    </a:lnTo>
                    <a:lnTo>
                      <a:pt x="22" y="19"/>
                    </a:lnTo>
                    <a:lnTo>
                      <a:pt x="19" y="14"/>
                    </a:lnTo>
                    <a:lnTo>
                      <a:pt x="14" y="14"/>
                    </a:lnTo>
                    <a:lnTo>
                      <a:pt x="11" y="11"/>
                    </a:lnTo>
                    <a:lnTo>
                      <a:pt x="6" y="11"/>
                    </a:lnTo>
                    <a:lnTo>
                      <a:pt x="3" y="11"/>
                    </a:lnTo>
                    <a:lnTo>
                      <a:pt x="3" y="8"/>
                    </a:lnTo>
                    <a:lnTo>
                      <a:pt x="0" y="5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7" y="0"/>
                    </a:lnTo>
                    <a:lnTo>
                      <a:pt x="19" y="0"/>
                    </a:lnTo>
                    <a:lnTo>
                      <a:pt x="25" y="3"/>
                    </a:lnTo>
                    <a:lnTo>
                      <a:pt x="28" y="5"/>
                    </a:lnTo>
                    <a:lnTo>
                      <a:pt x="33" y="11"/>
                    </a:lnTo>
                    <a:lnTo>
                      <a:pt x="36" y="14"/>
                    </a:lnTo>
                    <a:lnTo>
                      <a:pt x="36" y="1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19" name="Freeform 26">
                <a:extLst>
                  <a:ext uri="{FF2B5EF4-FFF2-40B4-BE49-F238E27FC236}">
                    <a16:creationId xmlns:a16="http://schemas.microsoft.com/office/drawing/2014/main" id="{48F7D512-E04A-41DF-98DC-FF8EEC02A4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4" y="1355"/>
                <a:ext cx="31" cy="47"/>
              </a:xfrm>
              <a:custGeom>
                <a:avLst/>
                <a:gdLst>
                  <a:gd name="T0" fmla="*/ 47 w 50"/>
                  <a:gd name="T1" fmla="*/ 17 h 80"/>
                  <a:gd name="T2" fmla="*/ 47 w 50"/>
                  <a:gd name="T3" fmla="*/ 22 h 80"/>
                  <a:gd name="T4" fmla="*/ 50 w 50"/>
                  <a:gd name="T5" fmla="*/ 28 h 80"/>
                  <a:gd name="T6" fmla="*/ 50 w 50"/>
                  <a:gd name="T7" fmla="*/ 36 h 80"/>
                  <a:gd name="T8" fmla="*/ 50 w 50"/>
                  <a:gd name="T9" fmla="*/ 41 h 80"/>
                  <a:gd name="T10" fmla="*/ 50 w 50"/>
                  <a:gd name="T11" fmla="*/ 47 h 80"/>
                  <a:gd name="T12" fmla="*/ 47 w 50"/>
                  <a:gd name="T13" fmla="*/ 55 h 80"/>
                  <a:gd name="T14" fmla="*/ 47 w 50"/>
                  <a:gd name="T15" fmla="*/ 61 h 80"/>
                  <a:gd name="T16" fmla="*/ 44 w 50"/>
                  <a:gd name="T17" fmla="*/ 66 h 80"/>
                  <a:gd name="T18" fmla="*/ 42 w 50"/>
                  <a:gd name="T19" fmla="*/ 72 h 80"/>
                  <a:gd name="T20" fmla="*/ 39 w 50"/>
                  <a:gd name="T21" fmla="*/ 74 h 80"/>
                  <a:gd name="T22" fmla="*/ 33 w 50"/>
                  <a:gd name="T23" fmla="*/ 77 h 80"/>
                  <a:gd name="T24" fmla="*/ 31 w 50"/>
                  <a:gd name="T25" fmla="*/ 80 h 80"/>
                  <a:gd name="T26" fmla="*/ 25 w 50"/>
                  <a:gd name="T27" fmla="*/ 80 h 80"/>
                  <a:gd name="T28" fmla="*/ 20 w 50"/>
                  <a:gd name="T29" fmla="*/ 80 h 80"/>
                  <a:gd name="T30" fmla="*/ 17 w 50"/>
                  <a:gd name="T31" fmla="*/ 80 h 80"/>
                  <a:gd name="T32" fmla="*/ 11 w 50"/>
                  <a:gd name="T33" fmla="*/ 77 h 80"/>
                  <a:gd name="T34" fmla="*/ 6 w 50"/>
                  <a:gd name="T35" fmla="*/ 69 h 80"/>
                  <a:gd name="T36" fmla="*/ 3 w 50"/>
                  <a:gd name="T37" fmla="*/ 61 h 80"/>
                  <a:gd name="T38" fmla="*/ 3 w 50"/>
                  <a:gd name="T39" fmla="*/ 52 h 80"/>
                  <a:gd name="T40" fmla="*/ 0 w 50"/>
                  <a:gd name="T41" fmla="*/ 44 h 80"/>
                  <a:gd name="T42" fmla="*/ 0 w 50"/>
                  <a:gd name="T43" fmla="*/ 33 h 80"/>
                  <a:gd name="T44" fmla="*/ 3 w 50"/>
                  <a:gd name="T45" fmla="*/ 25 h 80"/>
                  <a:gd name="T46" fmla="*/ 6 w 50"/>
                  <a:gd name="T47" fmla="*/ 17 h 80"/>
                  <a:gd name="T48" fmla="*/ 11 w 50"/>
                  <a:gd name="T49" fmla="*/ 9 h 80"/>
                  <a:gd name="T50" fmla="*/ 14 w 50"/>
                  <a:gd name="T51" fmla="*/ 3 h 80"/>
                  <a:gd name="T52" fmla="*/ 20 w 50"/>
                  <a:gd name="T53" fmla="*/ 0 h 80"/>
                  <a:gd name="T54" fmla="*/ 25 w 50"/>
                  <a:gd name="T55" fmla="*/ 0 h 80"/>
                  <a:gd name="T56" fmla="*/ 31 w 50"/>
                  <a:gd name="T57" fmla="*/ 0 h 80"/>
                  <a:gd name="T58" fmla="*/ 36 w 50"/>
                  <a:gd name="T59" fmla="*/ 3 h 80"/>
                  <a:gd name="T60" fmla="*/ 42 w 50"/>
                  <a:gd name="T61" fmla="*/ 6 h 80"/>
                  <a:gd name="T62" fmla="*/ 44 w 50"/>
                  <a:gd name="T63" fmla="*/ 9 h 80"/>
                  <a:gd name="T64" fmla="*/ 47 w 50"/>
                  <a:gd name="T65" fmla="*/ 17 h 8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0"/>
                  <a:gd name="T100" fmla="*/ 0 h 80"/>
                  <a:gd name="T101" fmla="*/ 50 w 50"/>
                  <a:gd name="T102" fmla="*/ 80 h 8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0" h="80">
                    <a:moveTo>
                      <a:pt x="47" y="17"/>
                    </a:moveTo>
                    <a:lnTo>
                      <a:pt x="47" y="22"/>
                    </a:lnTo>
                    <a:lnTo>
                      <a:pt x="50" y="28"/>
                    </a:lnTo>
                    <a:lnTo>
                      <a:pt x="50" y="36"/>
                    </a:lnTo>
                    <a:lnTo>
                      <a:pt x="50" y="41"/>
                    </a:lnTo>
                    <a:lnTo>
                      <a:pt x="50" y="47"/>
                    </a:lnTo>
                    <a:lnTo>
                      <a:pt x="47" y="55"/>
                    </a:lnTo>
                    <a:lnTo>
                      <a:pt x="47" y="61"/>
                    </a:lnTo>
                    <a:lnTo>
                      <a:pt x="44" y="66"/>
                    </a:lnTo>
                    <a:lnTo>
                      <a:pt x="42" y="72"/>
                    </a:lnTo>
                    <a:lnTo>
                      <a:pt x="39" y="74"/>
                    </a:lnTo>
                    <a:lnTo>
                      <a:pt x="33" y="77"/>
                    </a:lnTo>
                    <a:lnTo>
                      <a:pt x="31" y="80"/>
                    </a:lnTo>
                    <a:lnTo>
                      <a:pt x="25" y="80"/>
                    </a:lnTo>
                    <a:lnTo>
                      <a:pt x="20" y="80"/>
                    </a:lnTo>
                    <a:lnTo>
                      <a:pt x="17" y="80"/>
                    </a:lnTo>
                    <a:lnTo>
                      <a:pt x="11" y="77"/>
                    </a:lnTo>
                    <a:lnTo>
                      <a:pt x="6" y="69"/>
                    </a:lnTo>
                    <a:lnTo>
                      <a:pt x="3" y="61"/>
                    </a:lnTo>
                    <a:lnTo>
                      <a:pt x="3" y="52"/>
                    </a:lnTo>
                    <a:lnTo>
                      <a:pt x="0" y="44"/>
                    </a:lnTo>
                    <a:lnTo>
                      <a:pt x="0" y="33"/>
                    </a:lnTo>
                    <a:lnTo>
                      <a:pt x="3" y="25"/>
                    </a:lnTo>
                    <a:lnTo>
                      <a:pt x="6" y="17"/>
                    </a:lnTo>
                    <a:lnTo>
                      <a:pt x="11" y="9"/>
                    </a:lnTo>
                    <a:lnTo>
                      <a:pt x="14" y="3"/>
                    </a:lnTo>
                    <a:lnTo>
                      <a:pt x="20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6" y="3"/>
                    </a:lnTo>
                    <a:lnTo>
                      <a:pt x="42" y="6"/>
                    </a:lnTo>
                    <a:lnTo>
                      <a:pt x="44" y="9"/>
                    </a:lnTo>
                    <a:lnTo>
                      <a:pt x="47" y="1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20" name="Freeform 27">
                <a:extLst>
                  <a:ext uri="{FF2B5EF4-FFF2-40B4-BE49-F238E27FC236}">
                    <a16:creationId xmlns:a16="http://schemas.microsoft.com/office/drawing/2014/main" id="{A161519E-45EF-488B-8351-8AA6117479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6" y="1359"/>
                <a:ext cx="25" cy="40"/>
              </a:xfrm>
              <a:custGeom>
                <a:avLst/>
                <a:gdLst>
                  <a:gd name="T0" fmla="*/ 42 w 42"/>
                  <a:gd name="T1" fmla="*/ 16 h 68"/>
                  <a:gd name="T2" fmla="*/ 42 w 42"/>
                  <a:gd name="T3" fmla="*/ 22 h 68"/>
                  <a:gd name="T4" fmla="*/ 42 w 42"/>
                  <a:gd name="T5" fmla="*/ 30 h 68"/>
                  <a:gd name="T6" fmla="*/ 42 w 42"/>
                  <a:gd name="T7" fmla="*/ 35 h 68"/>
                  <a:gd name="T8" fmla="*/ 42 w 42"/>
                  <a:gd name="T9" fmla="*/ 41 h 68"/>
                  <a:gd name="T10" fmla="*/ 39 w 42"/>
                  <a:gd name="T11" fmla="*/ 46 h 68"/>
                  <a:gd name="T12" fmla="*/ 39 w 42"/>
                  <a:gd name="T13" fmla="*/ 52 h 68"/>
                  <a:gd name="T14" fmla="*/ 33 w 42"/>
                  <a:gd name="T15" fmla="*/ 57 h 68"/>
                  <a:gd name="T16" fmla="*/ 31 w 42"/>
                  <a:gd name="T17" fmla="*/ 63 h 68"/>
                  <a:gd name="T18" fmla="*/ 28 w 42"/>
                  <a:gd name="T19" fmla="*/ 66 h 68"/>
                  <a:gd name="T20" fmla="*/ 25 w 42"/>
                  <a:gd name="T21" fmla="*/ 68 h 68"/>
                  <a:gd name="T22" fmla="*/ 22 w 42"/>
                  <a:gd name="T23" fmla="*/ 68 h 68"/>
                  <a:gd name="T24" fmla="*/ 20 w 42"/>
                  <a:gd name="T25" fmla="*/ 68 h 68"/>
                  <a:gd name="T26" fmla="*/ 17 w 42"/>
                  <a:gd name="T27" fmla="*/ 66 h 68"/>
                  <a:gd name="T28" fmla="*/ 11 w 42"/>
                  <a:gd name="T29" fmla="*/ 66 h 68"/>
                  <a:gd name="T30" fmla="*/ 9 w 42"/>
                  <a:gd name="T31" fmla="*/ 66 h 68"/>
                  <a:gd name="T32" fmla="*/ 6 w 42"/>
                  <a:gd name="T33" fmla="*/ 63 h 68"/>
                  <a:gd name="T34" fmla="*/ 3 w 42"/>
                  <a:gd name="T35" fmla="*/ 57 h 68"/>
                  <a:gd name="T36" fmla="*/ 0 w 42"/>
                  <a:gd name="T37" fmla="*/ 49 h 68"/>
                  <a:gd name="T38" fmla="*/ 0 w 42"/>
                  <a:gd name="T39" fmla="*/ 44 h 68"/>
                  <a:gd name="T40" fmla="*/ 0 w 42"/>
                  <a:gd name="T41" fmla="*/ 35 h 68"/>
                  <a:gd name="T42" fmla="*/ 0 w 42"/>
                  <a:gd name="T43" fmla="*/ 30 h 68"/>
                  <a:gd name="T44" fmla="*/ 0 w 42"/>
                  <a:gd name="T45" fmla="*/ 22 h 68"/>
                  <a:gd name="T46" fmla="*/ 3 w 42"/>
                  <a:gd name="T47" fmla="*/ 16 h 68"/>
                  <a:gd name="T48" fmla="*/ 6 w 42"/>
                  <a:gd name="T49" fmla="*/ 8 h 68"/>
                  <a:gd name="T50" fmla="*/ 9 w 42"/>
                  <a:gd name="T51" fmla="*/ 3 h 68"/>
                  <a:gd name="T52" fmla="*/ 14 w 42"/>
                  <a:gd name="T53" fmla="*/ 0 h 68"/>
                  <a:gd name="T54" fmla="*/ 20 w 42"/>
                  <a:gd name="T55" fmla="*/ 0 h 68"/>
                  <a:gd name="T56" fmla="*/ 25 w 42"/>
                  <a:gd name="T57" fmla="*/ 0 h 68"/>
                  <a:gd name="T58" fmla="*/ 31 w 42"/>
                  <a:gd name="T59" fmla="*/ 3 h 68"/>
                  <a:gd name="T60" fmla="*/ 36 w 42"/>
                  <a:gd name="T61" fmla="*/ 5 h 68"/>
                  <a:gd name="T62" fmla="*/ 39 w 42"/>
                  <a:gd name="T63" fmla="*/ 11 h 68"/>
                  <a:gd name="T64" fmla="*/ 42 w 42"/>
                  <a:gd name="T65" fmla="*/ 16 h 6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2"/>
                  <a:gd name="T100" fmla="*/ 0 h 68"/>
                  <a:gd name="T101" fmla="*/ 42 w 42"/>
                  <a:gd name="T102" fmla="*/ 68 h 68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2" h="68">
                    <a:moveTo>
                      <a:pt x="42" y="16"/>
                    </a:moveTo>
                    <a:lnTo>
                      <a:pt x="42" y="22"/>
                    </a:lnTo>
                    <a:lnTo>
                      <a:pt x="42" y="30"/>
                    </a:lnTo>
                    <a:lnTo>
                      <a:pt x="42" y="35"/>
                    </a:lnTo>
                    <a:lnTo>
                      <a:pt x="42" y="41"/>
                    </a:lnTo>
                    <a:lnTo>
                      <a:pt x="39" y="46"/>
                    </a:lnTo>
                    <a:lnTo>
                      <a:pt x="39" y="52"/>
                    </a:lnTo>
                    <a:lnTo>
                      <a:pt x="33" y="57"/>
                    </a:lnTo>
                    <a:lnTo>
                      <a:pt x="31" y="63"/>
                    </a:lnTo>
                    <a:lnTo>
                      <a:pt x="28" y="66"/>
                    </a:lnTo>
                    <a:lnTo>
                      <a:pt x="25" y="68"/>
                    </a:lnTo>
                    <a:lnTo>
                      <a:pt x="22" y="68"/>
                    </a:lnTo>
                    <a:lnTo>
                      <a:pt x="20" y="68"/>
                    </a:lnTo>
                    <a:lnTo>
                      <a:pt x="17" y="66"/>
                    </a:lnTo>
                    <a:lnTo>
                      <a:pt x="11" y="66"/>
                    </a:lnTo>
                    <a:lnTo>
                      <a:pt x="9" y="66"/>
                    </a:lnTo>
                    <a:lnTo>
                      <a:pt x="6" y="63"/>
                    </a:lnTo>
                    <a:lnTo>
                      <a:pt x="3" y="57"/>
                    </a:lnTo>
                    <a:lnTo>
                      <a:pt x="0" y="49"/>
                    </a:lnTo>
                    <a:lnTo>
                      <a:pt x="0" y="44"/>
                    </a:lnTo>
                    <a:lnTo>
                      <a:pt x="0" y="35"/>
                    </a:lnTo>
                    <a:lnTo>
                      <a:pt x="0" y="30"/>
                    </a:lnTo>
                    <a:lnTo>
                      <a:pt x="0" y="22"/>
                    </a:lnTo>
                    <a:lnTo>
                      <a:pt x="3" y="16"/>
                    </a:lnTo>
                    <a:lnTo>
                      <a:pt x="6" y="8"/>
                    </a:lnTo>
                    <a:lnTo>
                      <a:pt x="9" y="3"/>
                    </a:lnTo>
                    <a:lnTo>
                      <a:pt x="14" y="0"/>
                    </a:lnTo>
                    <a:lnTo>
                      <a:pt x="20" y="0"/>
                    </a:lnTo>
                    <a:lnTo>
                      <a:pt x="25" y="0"/>
                    </a:lnTo>
                    <a:lnTo>
                      <a:pt x="31" y="3"/>
                    </a:lnTo>
                    <a:lnTo>
                      <a:pt x="36" y="5"/>
                    </a:lnTo>
                    <a:lnTo>
                      <a:pt x="39" y="11"/>
                    </a:lnTo>
                    <a:lnTo>
                      <a:pt x="42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21" name="Freeform 28">
                <a:extLst>
                  <a:ext uri="{FF2B5EF4-FFF2-40B4-BE49-F238E27FC236}">
                    <a16:creationId xmlns:a16="http://schemas.microsoft.com/office/drawing/2014/main" id="{AC15F566-3CC0-4781-ABD6-8B2B1FD59E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2" y="1359"/>
                <a:ext cx="28" cy="41"/>
              </a:xfrm>
              <a:custGeom>
                <a:avLst/>
                <a:gdLst>
                  <a:gd name="T0" fmla="*/ 47 w 47"/>
                  <a:gd name="T1" fmla="*/ 16 h 71"/>
                  <a:gd name="T2" fmla="*/ 47 w 47"/>
                  <a:gd name="T3" fmla="*/ 24 h 71"/>
                  <a:gd name="T4" fmla="*/ 47 w 47"/>
                  <a:gd name="T5" fmla="*/ 30 h 71"/>
                  <a:gd name="T6" fmla="*/ 47 w 47"/>
                  <a:gd name="T7" fmla="*/ 38 h 71"/>
                  <a:gd name="T8" fmla="*/ 47 w 47"/>
                  <a:gd name="T9" fmla="*/ 44 h 71"/>
                  <a:gd name="T10" fmla="*/ 44 w 47"/>
                  <a:gd name="T11" fmla="*/ 49 h 71"/>
                  <a:gd name="T12" fmla="*/ 41 w 47"/>
                  <a:gd name="T13" fmla="*/ 57 h 71"/>
                  <a:gd name="T14" fmla="*/ 38 w 47"/>
                  <a:gd name="T15" fmla="*/ 63 h 71"/>
                  <a:gd name="T16" fmla="*/ 36 w 47"/>
                  <a:gd name="T17" fmla="*/ 68 h 71"/>
                  <a:gd name="T18" fmla="*/ 33 w 47"/>
                  <a:gd name="T19" fmla="*/ 71 h 71"/>
                  <a:gd name="T20" fmla="*/ 30 w 47"/>
                  <a:gd name="T21" fmla="*/ 71 h 71"/>
                  <a:gd name="T22" fmla="*/ 27 w 47"/>
                  <a:gd name="T23" fmla="*/ 71 h 71"/>
                  <a:gd name="T24" fmla="*/ 25 w 47"/>
                  <a:gd name="T25" fmla="*/ 71 h 71"/>
                  <a:gd name="T26" fmla="*/ 22 w 47"/>
                  <a:gd name="T27" fmla="*/ 71 h 71"/>
                  <a:gd name="T28" fmla="*/ 19 w 47"/>
                  <a:gd name="T29" fmla="*/ 71 h 71"/>
                  <a:gd name="T30" fmla="*/ 14 w 47"/>
                  <a:gd name="T31" fmla="*/ 71 h 71"/>
                  <a:gd name="T32" fmla="*/ 11 w 47"/>
                  <a:gd name="T33" fmla="*/ 71 h 71"/>
                  <a:gd name="T34" fmla="*/ 8 w 47"/>
                  <a:gd name="T35" fmla="*/ 66 h 71"/>
                  <a:gd name="T36" fmla="*/ 3 w 47"/>
                  <a:gd name="T37" fmla="*/ 63 h 71"/>
                  <a:gd name="T38" fmla="*/ 0 w 47"/>
                  <a:gd name="T39" fmla="*/ 57 h 71"/>
                  <a:gd name="T40" fmla="*/ 0 w 47"/>
                  <a:gd name="T41" fmla="*/ 52 h 71"/>
                  <a:gd name="T42" fmla="*/ 0 w 47"/>
                  <a:gd name="T43" fmla="*/ 46 h 71"/>
                  <a:gd name="T44" fmla="*/ 0 w 47"/>
                  <a:gd name="T45" fmla="*/ 41 h 71"/>
                  <a:gd name="T46" fmla="*/ 0 w 47"/>
                  <a:gd name="T47" fmla="*/ 35 h 71"/>
                  <a:gd name="T48" fmla="*/ 0 w 47"/>
                  <a:gd name="T49" fmla="*/ 30 h 71"/>
                  <a:gd name="T50" fmla="*/ 3 w 47"/>
                  <a:gd name="T51" fmla="*/ 24 h 71"/>
                  <a:gd name="T52" fmla="*/ 6 w 47"/>
                  <a:gd name="T53" fmla="*/ 19 h 71"/>
                  <a:gd name="T54" fmla="*/ 8 w 47"/>
                  <a:gd name="T55" fmla="*/ 16 h 71"/>
                  <a:gd name="T56" fmla="*/ 11 w 47"/>
                  <a:gd name="T57" fmla="*/ 11 h 71"/>
                  <a:gd name="T58" fmla="*/ 14 w 47"/>
                  <a:gd name="T59" fmla="*/ 8 h 71"/>
                  <a:gd name="T60" fmla="*/ 19 w 47"/>
                  <a:gd name="T61" fmla="*/ 3 h 71"/>
                  <a:gd name="T62" fmla="*/ 22 w 47"/>
                  <a:gd name="T63" fmla="*/ 0 h 71"/>
                  <a:gd name="T64" fmla="*/ 27 w 47"/>
                  <a:gd name="T65" fmla="*/ 0 h 71"/>
                  <a:gd name="T66" fmla="*/ 33 w 47"/>
                  <a:gd name="T67" fmla="*/ 0 h 71"/>
                  <a:gd name="T68" fmla="*/ 36 w 47"/>
                  <a:gd name="T69" fmla="*/ 0 h 71"/>
                  <a:gd name="T70" fmla="*/ 38 w 47"/>
                  <a:gd name="T71" fmla="*/ 3 h 71"/>
                  <a:gd name="T72" fmla="*/ 41 w 47"/>
                  <a:gd name="T73" fmla="*/ 5 h 71"/>
                  <a:gd name="T74" fmla="*/ 44 w 47"/>
                  <a:gd name="T75" fmla="*/ 8 h 71"/>
                  <a:gd name="T76" fmla="*/ 44 w 47"/>
                  <a:gd name="T77" fmla="*/ 11 h 71"/>
                  <a:gd name="T78" fmla="*/ 47 w 47"/>
                  <a:gd name="T79" fmla="*/ 14 h 71"/>
                  <a:gd name="T80" fmla="*/ 47 w 47"/>
                  <a:gd name="T81" fmla="*/ 16 h 7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7"/>
                  <a:gd name="T124" fmla="*/ 0 h 71"/>
                  <a:gd name="T125" fmla="*/ 47 w 47"/>
                  <a:gd name="T126" fmla="*/ 71 h 71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7" h="71">
                    <a:moveTo>
                      <a:pt x="47" y="16"/>
                    </a:moveTo>
                    <a:lnTo>
                      <a:pt x="47" y="24"/>
                    </a:lnTo>
                    <a:lnTo>
                      <a:pt x="47" y="30"/>
                    </a:lnTo>
                    <a:lnTo>
                      <a:pt x="47" y="38"/>
                    </a:lnTo>
                    <a:lnTo>
                      <a:pt x="47" y="44"/>
                    </a:lnTo>
                    <a:lnTo>
                      <a:pt x="44" y="49"/>
                    </a:lnTo>
                    <a:lnTo>
                      <a:pt x="41" y="57"/>
                    </a:lnTo>
                    <a:lnTo>
                      <a:pt x="38" y="63"/>
                    </a:lnTo>
                    <a:lnTo>
                      <a:pt x="36" y="68"/>
                    </a:lnTo>
                    <a:lnTo>
                      <a:pt x="33" y="71"/>
                    </a:lnTo>
                    <a:lnTo>
                      <a:pt x="30" y="71"/>
                    </a:lnTo>
                    <a:lnTo>
                      <a:pt x="27" y="71"/>
                    </a:lnTo>
                    <a:lnTo>
                      <a:pt x="25" y="71"/>
                    </a:lnTo>
                    <a:lnTo>
                      <a:pt x="22" y="71"/>
                    </a:lnTo>
                    <a:lnTo>
                      <a:pt x="19" y="71"/>
                    </a:lnTo>
                    <a:lnTo>
                      <a:pt x="14" y="71"/>
                    </a:lnTo>
                    <a:lnTo>
                      <a:pt x="11" y="71"/>
                    </a:lnTo>
                    <a:lnTo>
                      <a:pt x="8" y="66"/>
                    </a:lnTo>
                    <a:lnTo>
                      <a:pt x="3" y="63"/>
                    </a:lnTo>
                    <a:lnTo>
                      <a:pt x="0" y="57"/>
                    </a:lnTo>
                    <a:lnTo>
                      <a:pt x="0" y="52"/>
                    </a:lnTo>
                    <a:lnTo>
                      <a:pt x="0" y="46"/>
                    </a:lnTo>
                    <a:lnTo>
                      <a:pt x="0" y="41"/>
                    </a:lnTo>
                    <a:lnTo>
                      <a:pt x="0" y="35"/>
                    </a:lnTo>
                    <a:lnTo>
                      <a:pt x="0" y="30"/>
                    </a:lnTo>
                    <a:lnTo>
                      <a:pt x="3" y="24"/>
                    </a:lnTo>
                    <a:lnTo>
                      <a:pt x="6" y="19"/>
                    </a:lnTo>
                    <a:lnTo>
                      <a:pt x="8" y="16"/>
                    </a:lnTo>
                    <a:lnTo>
                      <a:pt x="11" y="11"/>
                    </a:lnTo>
                    <a:lnTo>
                      <a:pt x="14" y="8"/>
                    </a:lnTo>
                    <a:lnTo>
                      <a:pt x="19" y="3"/>
                    </a:lnTo>
                    <a:lnTo>
                      <a:pt x="22" y="0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6" y="0"/>
                    </a:lnTo>
                    <a:lnTo>
                      <a:pt x="38" y="3"/>
                    </a:lnTo>
                    <a:lnTo>
                      <a:pt x="41" y="5"/>
                    </a:lnTo>
                    <a:lnTo>
                      <a:pt x="44" y="8"/>
                    </a:lnTo>
                    <a:lnTo>
                      <a:pt x="44" y="11"/>
                    </a:lnTo>
                    <a:lnTo>
                      <a:pt x="47" y="14"/>
                    </a:lnTo>
                    <a:lnTo>
                      <a:pt x="47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22" name="Freeform 29">
                <a:extLst>
                  <a:ext uri="{FF2B5EF4-FFF2-40B4-BE49-F238E27FC236}">
                    <a16:creationId xmlns:a16="http://schemas.microsoft.com/office/drawing/2014/main" id="{BF060B74-6D7D-4C47-812A-073F567CB6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1" y="1359"/>
                <a:ext cx="28" cy="43"/>
              </a:xfrm>
              <a:custGeom>
                <a:avLst/>
                <a:gdLst>
                  <a:gd name="T0" fmla="*/ 41 w 46"/>
                  <a:gd name="T1" fmla="*/ 14 h 74"/>
                  <a:gd name="T2" fmla="*/ 44 w 46"/>
                  <a:gd name="T3" fmla="*/ 19 h 74"/>
                  <a:gd name="T4" fmla="*/ 44 w 46"/>
                  <a:gd name="T5" fmla="*/ 27 h 74"/>
                  <a:gd name="T6" fmla="*/ 44 w 46"/>
                  <a:gd name="T7" fmla="*/ 33 h 74"/>
                  <a:gd name="T8" fmla="*/ 46 w 46"/>
                  <a:gd name="T9" fmla="*/ 41 h 74"/>
                  <a:gd name="T10" fmla="*/ 44 w 46"/>
                  <a:gd name="T11" fmla="*/ 46 h 74"/>
                  <a:gd name="T12" fmla="*/ 44 w 46"/>
                  <a:gd name="T13" fmla="*/ 55 h 74"/>
                  <a:gd name="T14" fmla="*/ 41 w 46"/>
                  <a:gd name="T15" fmla="*/ 60 h 74"/>
                  <a:gd name="T16" fmla="*/ 38 w 46"/>
                  <a:gd name="T17" fmla="*/ 66 h 74"/>
                  <a:gd name="T18" fmla="*/ 35 w 46"/>
                  <a:gd name="T19" fmla="*/ 68 h 74"/>
                  <a:gd name="T20" fmla="*/ 35 w 46"/>
                  <a:gd name="T21" fmla="*/ 71 h 74"/>
                  <a:gd name="T22" fmla="*/ 33 w 46"/>
                  <a:gd name="T23" fmla="*/ 74 h 74"/>
                  <a:gd name="T24" fmla="*/ 30 w 46"/>
                  <a:gd name="T25" fmla="*/ 74 h 74"/>
                  <a:gd name="T26" fmla="*/ 25 w 46"/>
                  <a:gd name="T27" fmla="*/ 74 h 74"/>
                  <a:gd name="T28" fmla="*/ 22 w 46"/>
                  <a:gd name="T29" fmla="*/ 74 h 74"/>
                  <a:gd name="T30" fmla="*/ 19 w 46"/>
                  <a:gd name="T31" fmla="*/ 74 h 74"/>
                  <a:gd name="T32" fmla="*/ 16 w 46"/>
                  <a:gd name="T33" fmla="*/ 74 h 74"/>
                  <a:gd name="T34" fmla="*/ 11 w 46"/>
                  <a:gd name="T35" fmla="*/ 66 h 74"/>
                  <a:gd name="T36" fmla="*/ 5 w 46"/>
                  <a:gd name="T37" fmla="*/ 60 h 74"/>
                  <a:gd name="T38" fmla="*/ 3 w 46"/>
                  <a:gd name="T39" fmla="*/ 52 h 74"/>
                  <a:gd name="T40" fmla="*/ 0 w 46"/>
                  <a:gd name="T41" fmla="*/ 44 h 74"/>
                  <a:gd name="T42" fmla="*/ 0 w 46"/>
                  <a:gd name="T43" fmla="*/ 35 h 74"/>
                  <a:gd name="T44" fmla="*/ 0 w 46"/>
                  <a:gd name="T45" fmla="*/ 27 h 74"/>
                  <a:gd name="T46" fmla="*/ 3 w 46"/>
                  <a:gd name="T47" fmla="*/ 19 h 74"/>
                  <a:gd name="T48" fmla="*/ 5 w 46"/>
                  <a:gd name="T49" fmla="*/ 11 h 74"/>
                  <a:gd name="T50" fmla="*/ 8 w 46"/>
                  <a:gd name="T51" fmla="*/ 5 h 74"/>
                  <a:gd name="T52" fmla="*/ 14 w 46"/>
                  <a:gd name="T53" fmla="*/ 3 h 74"/>
                  <a:gd name="T54" fmla="*/ 19 w 46"/>
                  <a:gd name="T55" fmla="*/ 0 h 74"/>
                  <a:gd name="T56" fmla="*/ 25 w 46"/>
                  <a:gd name="T57" fmla="*/ 0 h 74"/>
                  <a:gd name="T58" fmla="*/ 30 w 46"/>
                  <a:gd name="T59" fmla="*/ 3 h 74"/>
                  <a:gd name="T60" fmla="*/ 33 w 46"/>
                  <a:gd name="T61" fmla="*/ 5 h 74"/>
                  <a:gd name="T62" fmla="*/ 38 w 46"/>
                  <a:gd name="T63" fmla="*/ 8 h 74"/>
                  <a:gd name="T64" fmla="*/ 41 w 46"/>
                  <a:gd name="T65" fmla="*/ 14 h 7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6"/>
                  <a:gd name="T100" fmla="*/ 0 h 74"/>
                  <a:gd name="T101" fmla="*/ 46 w 46"/>
                  <a:gd name="T102" fmla="*/ 74 h 7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6" h="74">
                    <a:moveTo>
                      <a:pt x="41" y="14"/>
                    </a:moveTo>
                    <a:lnTo>
                      <a:pt x="44" y="19"/>
                    </a:lnTo>
                    <a:lnTo>
                      <a:pt x="44" y="27"/>
                    </a:lnTo>
                    <a:lnTo>
                      <a:pt x="44" y="33"/>
                    </a:lnTo>
                    <a:lnTo>
                      <a:pt x="46" y="41"/>
                    </a:lnTo>
                    <a:lnTo>
                      <a:pt x="44" y="46"/>
                    </a:lnTo>
                    <a:lnTo>
                      <a:pt x="44" y="55"/>
                    </a:lnTo>
                    <a:lnTo>
                      <a:pt x="41" y="60"/>
                    </a:lnTo>
                    <a:lnTo>
                      <a:pt x="38" y="66"/>
                    </a:lnTo>
                    <a:lnTo>
                      <a:pt x="35" y="68"/>
                    </a:lnTo>
                    <a:lnTo>
                      <a:pt x="35" y="71"/>
                    </a:lnTo>
                    <a:lnTo>
                      <a:pt x="33" y="74"/>
                    </a:lnTo>
                    <a:lnTo>
                      <a:pt x="30" y="74"/>
                    </a:lnTo>
                    <a:lnTo>
                      <a:pt x="25" y="74"/>
                    </a:lnTo>
                    <a:lnTo>
                      <a:pt x="22" y="74"/>
                    </a:lnTo>
                    <a:lnTo>
                      <a:pt x="19" y="74"/>
                    </a:lnTo>
                    <a:lnTo>
                      <a:pt x="16" y="74"/>
                    </a:lnTo>
                    <a:lnTo>
                      <a:pt x="11" y="66"/>
                    </a:lnTo>
                    <a:lnTo>
                      <a:pt x="5" y="60"/>
                    </a:lnTo>
                    <a:lnTo>
                      <a:pt x="3" y="52"/>
                    </a:lnTo>
                    <a:lnTo>
                      <a:pt x="0" y="44"/>
                    </a:lnTo>
                    <a:lnTo>
                      <a:pt x="0" y="35"/>
                    </a:lnTo>
                    <a:lnTo>
                      <a:pt x="0" y="27"/>
                    </a:lnTo>
                    <a:lnTo>
                      <a:pt x="3" y="19"/>
                    </a:lnTo>
                    <a:lnTo>
                      <a:pt x="5" y="11"/>
                    </a:lnTo>
                    <a:lnTo>
                      <a:pt x="8" y="5"/>
                    </a:lnTo>
                    <a:lnTo>
                      <a:pt x="14" y="3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0" y="3"/>
                    </a:lnTo>
                    <a:lnTo>
                      <a:pt x="33" y="5"/>
                    </a:lnTo>
                    <a:lnTo>
                      <a:pt x="38" y="8"/>
                    </a:lnTo>
                    <a:lnTo>
                      <a:pt x="41" y="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23" name="Freeform 30">
                <a:extLst>
                  <a:ext uri="{FF2B5EF4-FFF2-40B4-BE49-F238E27FC236}">
                    <a16:creationId xmlns:a16="http://schemas.microsoft.com/office/drawing/2014/main" id="{3A7F7FD3-F323-45F7-B4A9-A92B22C753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4" y="1359"/>
                <a:ext cx="23" cy="35"/>
              </a:xfrm>
              <a:custGeom>
                <a:avLst/>
                <a:gdLst>
                  <a:gd name="T0" fmla="*/ 38 w 38"/>
                  <a:gd name="T1" fmla="*/ 16 h 60"/>
                  <a:gd name="T2" fmla="*/ 38 w 38"/>
                  <a:gd name="T3" fmla="*/ 24 h 60"/>
                  <a:gd name="T4" fmla="*/ 35 w 38"/>
                  <a:gd name="T5" fmla="*/ 30 h 60"/>
                  <a:gd name="T6" fmla="*/ 35 w 38"/>
                  <a:gd name="T7" fmla="*/ 35 h 60"/>
                  <a:gd name="T8" fmla="*/ 33 w 38"/>
                  <a:gd name="T9" fmla="*/ 41 h 60"/>
                  <a:gd name="T10" fmla="*/ 33 w 38"/>
                  <a:gd name="T11" fmla="*/ 46 h 60"/>
                  <a:gd name="T12" fmla="*/ 30 w 38"/>
                  <a:gd name="T13" fmla="*/ 52 h 60"/>
                  <a:gd name="T14" fmla="*/ 24 w 38"/>
                  <a:gd name="T15" fmla="*/ 57 h 60"/>
                  <a:gd name="T16" fmla="*/ 19 w 38"/>
                  <a:gd name="T17" fmla="*/ 60 h 60"/>
                  <a:gd name="T18" fmla="*/ 16 w 38"/>
                  <a:gd name="T19" fmla="*/ 60 h 60"/>
                  <a:gd name="T20" fmla="*/ 13 w 38"/>
                  <a:gd name="T21" fmla="*/ 57 h 60"/>
                  <a:gd name="T22" fmla="*/ 11 w 38"/>
                  <a:gd name="T23" fmla="*/ 57 h 60"/>
                  <a:gd name="T24" fmla="*/ 8 w 38"/>
                  <a:gd name="T25" fmla="*/ 55 h 60"/>
                  <a:gd name="T26" fmla="*/ 5 w 38"/>
                  <a:gd name="T27" fmla="*/ 52 h 60"/>
                  <a:gd name="T28" fmla="*/ 5 w 38"/>
                  <a:gd name="T29" fmla="*/ 49 h 60"/>
                  <a:gd name="T30" fmla="*/ 2 w 38"/>
                  <a:gd name="T31" fmla="*/ 46 h 60"/>
                  <a:gd name="T32" fmla="*/ 2 w 38"/>
                  <a:gd name="T33" fmla="*/ 46 h 60"/>
                  <a:gd name="T34" fmla="*/ 0 w 38"/>
                  <a:gd name="T35" fmla="*/ 38 h 60"/>
                  <a:gd name="T36" fmla="*/ 0 w 38"/>
                  <a:gd name="T37" fmla="*/ 33 h 60"/>
                  <a:gd name="T38" fmla="*/ 0 w 38"/>
                  <a:gd name="T39" fmla="*/ 27 h 60"/>
                  <a:gd name="T40" fmla="*/ 0 w 38"/>
                  <a:gd name="T41" fmla="*/ 22 h 60"/>
                  <a:gd name="T42" fmla="*/ 2 w 38"/>
                  <a:gd name="T43" fmla="*/ 16 h 60"/>
                  <a:gd name="T44" fmla="*/ 5 w 38"/>
                  <a:gd name="T45" fmla="*/ 11 h 60"/>
                  <a:gd name="T46" fmla="*/ 8 w 38"/>
                  <a:gd name="T47" fmla="*/ 5 h 60"/>
                  <a:gd name="T48" fmla="*/ 13 w 38"/>
                  <a:gd name="T49" fmla="*/ 3 h 60"/>
                  <a:gd name="T50" fmla="*/ 19 w 38"/>
                  <a:gd name="T51" fmla="*/ 0 h 60"/>
                  <a:gd name="T52" fmla="*/ 22 w 38"/>
                  <a:gd name="T53" fmla="*/ 0 h 60"/>
                  <a:gd name="T54" fmla="*/ 24 w 38"/>
                  <a:gd name="T55" fmla="*/ 0 h 60"/>
                  <a:gd name="T56" fmla="*/ 27 w 38"/>
                  <a:gd name="T57" fmla="*/ 3 h 60"/>
                  <a:gd name="T58" fmla="*/ 30 w 38"/>
                  <a:gd name="T59" fmla="*/ 8 h 60"/>
                  <a:gd name="T60" fmla="*/ 33 w 38"/>
                  <a:gd name="T61" fmla="*/ 11 h 60"/>
                  <a:gd name="T62" fmla="*/ 35 w 38"/>
                  <a:gd name="T63" fmla="*/ 14 h 60"/>
                  <a:gd name="T64" fmla="*/ 38 w 38"/>
                  <a:gd name="T65" fmla="*/ 16 h 6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8"/>
                  <a:gd name="T100" fmla="*/ 0 h 60"/>
                  <a:gd name="T101" fmla="*/ 38 w 38"/>
                  <a:gd name="T102" fmla="*/ 60 h 6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8" h="60">
                    <a:moveTo>
                      <a:pt x="38" y="16"/>
                    </a:moveTo>
                    <a:lnTo>
                      <a:pt x="38" y="24"/>
                    </a:lnTo>
                    <a:lnTo>
                      <a:pt x="35" y="30"/>
                    </a:lnTo>
                    <a:lnTo>
                      <a:pt x="35" y="35"/>
                    </a:lnTo>
                    <a:lnTo>
                      <a:pt x="33" y="41"/>
                    </a:lnTo>
                    <a:lnTo>
                      <a:pt x="33" y="46"/>
                    </a:lnTo>
                    <a:lnTo>
                      <a:pt x="30" y="52"/>
                    </a:lnTo>
                    <a:lnTo>
                      <a:pt x="24" y="57"/>
                    </a:lnTo>
                    <a:lnTo>
                      <a:pt x="19" y="60"/>
                    </a:lnTo>
                    <a:lnTo>
                      <a:pt x="16" y="60"/>
                    </a:lnTo>
                    <a:lnTo>
                      <a:pt x="13" y="57"/>
                    </a:lnTo>
                    <a:lnTo>
                      <a:pt x="11" y="57"/>
                    </a:lnTo>
                    <a:lnTo>
                      <a:pt x="8" y="55"/>
                    </a:lnTo>
                    <a:lnTo>
                      <a:pt x="5" y="52"/>
                    </a:lnTo>
                    <a:lnTo>
                      <a:pt x="5" y="49"/>
                    </a:lnTo>
                    <a:lnTo>
                      <a:pt x="2" y="46"/>
                    </a:lnTo>
                    <a:lnTo>
                      <a:pt x="0" y="38"/>
                    </a:lnTo>
                    <a:lnTo>
                      <a:pt x="0" y="33"/>
                    </a:lnTo>
                    <a:lnTo>
                      <a:pt x="0" y="27"/>
                    </a:lnTo>
                    <a:lnTo>
                      <a:pt x="0" y="22"/>
                    </a:lnTo>
                    <a:lnTo>
                      <a:pt x="2" y="16"/>
                    </a:lnTo>
                    <a:lnTo>
                      <a:pt x="5" y="11"/>
                    </a:lnTo>
                    <a:lnTo>
                      <a:pt x="8" y="5"/>
                    </a:lnTo>
                    <a:lnTo>
                      <a:pt x="13" y="3"/>
                    </a:lnTo>
                    <a:lnTo>
                      <a:pt x="19" y="0"/>
                    </a:lnTo>
                    <a:lnTo>
                      <a:pt x="22" y="0"/>
                    </a:lnTo>
                    <a:lnTo>
                      <a:pt x="24" y="0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3" y="11"/>
                    </a:lnTo>
                    <a:lnTo>
                      <a:pt x="35" y="14"/>
                    </a:lnTo>
                    <a:lnTo>
                      <a:pt x="38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24" name="Freeform 31">
                <a:extLst>
                  <a:ext uri="{FF2B5EF4-FFF2-40B4-BE49-F238E27FC236}">
                    <a16:creationId xmlns:a16="http://schemas.microsoft.com/office/drawing/2014/main" id="{520A29A7-5BD9-4E4C-A3FC-E5D31DC53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1367"/>
                <a:ext cx="30" cy="43"/>
              </a:xfrm>
              <a:custGeom>
                <a:avLst/>
                <a:gdLst>
                  <a:gd name="T0" fmla="*/ 49 w 49"/>
                  <a:gd name="T1" fmla="*/ 2 h 73"/>
                  <a:gd name="T2" fmla="*/ 49 w 49"/>
                  <a:gd name="T3" fmla="*/ 10 h 73"/>
                  <a:gd name="T4" fmla="*/ 49 w 49"/>
                  <a:gd name="T5" fmla="*/ 19 h 73"/>
                  <a:gd name="T6" fmla="*/ 49 w 49"/>
                  <a:gd name="T7" fmla="*/ 27 h 73"/>
                  <a:gd name="T8" fmla="*/ 49 w 49"/>
                  <a:gd name="T9" fmla="*/ 35 h 73"/>
                  <a:gd name="T10" fmla="*/ 46 w 49"/>
                  <a:gd name="T11" fmla="*/ 41 h 73"/>
                  <a:gd name="T12" fmla="*/ 46 w 49"/>
                  <a:gd name="T13" fmla="*/ 49 h 73"/>
                  <a:gd name="T14" fmla="*/ 44 w 49"/>
                  <a:gd name="T15" fmla="*/ 54 h 73"/>
                  <a:gd name="T16" fmla="*/ 38 w 49"/>
                  <a:gd name="T17" fmla="*/ 62 h 73"/>
                  <a:gd name="T18" fmla="*/ 35 w 49"/>
                  <a:gd name="T19" fmla="*/ 65 h 73"/>
                  <a:gd name="T20" fmla="*/ 33 w 49"/>
                  <a:gd name="T21" fmla="*/ 68 h 73"/>
                  <a:gd name="T22" fmla="*/ 30 w 49"/>
                  <a:gd name="T23" fmla="*/ 71 h 73"/>
                  <a:gd name="T24" fmla="*/ 27 w 49"/>
                  <a:gd name="T25" fmla="*/ 71 h 73"/>
                  <a:gd name="T26" fmla="*/ 25 w 49"/>
                  <a:gd name="T27" fmla="*/ 73 h 73"/>
                  <a:gd name="T28" fmla="*/ 19 w 49"/>
                  <a:gd name="T29" fmla="*/ 73 h 73"/>
                  <a:gd name="T30" fmla="*/ 16 w 49"/>
                  <a:gd name="T31" fmla="*/ 73 h 73"/>
                  <a:gd name="T32" fmla="*/ 14 w 49"/>
                  <a:gd name="T33" fmla="*/ 71 h 73"/>
                  <a:gd name="T34" fmla="*/ 8 w 49"/>
                  <a:gd name="T35" fmla="*/ 68 h 73"/>
                  <a:gd name="T36" fmla="*/ 5 w 49"/>
                  <a:gd name="T37" fmla="*/ 62 h 73"/>
                  <a:gd name="T38" fmla="*/ 3 w 49"/>
                  <a:gd name="T39" fmla="*/ 57 h 73"/>
                  <a:gd name="T40" fmla="*/ 3 w 49"/>
                  <a:gd name="T41" fmla="*/ 52 h 73"/>
                  <a:gd name="T42" fmla="*/ 0 w 49"/>
                  <a:gd name="T43" fmla="*/ 46 h 73"/>
                  <a:gd name="T44" fmla="*/ 0 w 49"/>
                  <a:gd name="T45" fmla="*/ 41 h 73"/>
                  <a:gd name="T46" fmla="*/ 0 w 49"/>
                  <a:gd name="T47" fmla="*/ 35 h 73"/>
                  <a:gd name="T48" fmla="*/ 0 w 49"/>
                  <a:gd name="T49" fmla="*/ 30 h 73"/>
                  <a:gd name="T50" fmla="*/ 3 w 49"/>
                  <a:gd name="T51" fmla="*/ 24 h 73"/>
                  <a:gd name="T52" fmla="*/ 3 w 49"/>
                  <a:gd name="T53" fmla="*/ 19 h 73"/>
                  <a:gd name="T54" fmla="*/ 5 w 49"/>
                  <a:gd name="T55" fmla="*/ 13 h 73"/>
                  <a:gd name="T56" fmla="*/ 8 w 49"/>
                  <a:gd name="T57" fmla="*/ 10 h 73"/>
                  <a:gd name="T58" fmla="*/ 11 w 49"/>
                  <a:gd name="T59" fmla="*/ 5 h 73"/>
                  <a:gd name="T60" fmla="*/ 16 w 49"/>
                  <a:gd name="T61" fmla="*/ 2 h 73"/>
                  <a:gd name="T62" fmla="*/ 19 w 49"/>
                  <a:gd name="T63" fmla="*/ 0 h 73"/>
                  <a:gd name="T64" fmla="*/ 25 w 49"/>
                  <a:gd name="T65" fmla="*/ 0 h 73"/>
                  <a:gd name="T66" fmla="*/ 27 w 49"/>
                  <a:gd name="T67" fmla="*/ 0 h 73"/>
                  <a:gd name="T68" fmla="*/ 33 w 49"/>
                  <a:gd name="T69" fmla="*/ 0 h 73"/>
                  <a:gd name="T70" fmla="*/ 35 w 49"/>
                  <a:gd name="T71" fmla="*/ 0 h 73"/>
                  <a:gd name="T72" fmla="*/ 38 w 49"/>
                  <a:gd name="T73" fmla="*/ 0 h 73"/>
                  <a:gd name="T74" fmla="*/ 41 w 49"/>
                  <a:gd name="T75" fmla="*/ 0 h 73"/>
                  <a:gd name="T76" fmla="*/ 44 w 49"/>
                  <a:gd name="T77" fmla="*/ 0 h 73"/>
                  <a:gd name="T78" fmla="*/ 46 w 49"/>
                  <a:gd name="T79" fmla="*/ 2 h 73"/>
                  <a:gd name="T80" fmla="*/ 49 w 49"/>
                  <a:gd name="T81" fmla="*/ 2 h 7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9"/>
                  <a:gd name="T124" fmla="*/ 0 h 73"/>
                  <a:gd name="T125" fmla="*/ 49 w 49"/>
                  <a:gd name="T126" fmla="*/ 73 h 7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9" h="73">
                    <a:moveTo>
                      <a:pt x="49" y="2"/>
                    </a:moveTo>
                    <a:lnTo>
                      <a:pt x="49" y="10"/>
                    </a:lnTo>
                    <a:lnTo>
                      <a:pt x="49" y="19"/>
                    </a:lnTo>
                    <a:lnTo>
                      <a:pt x="49" y="27"/>
                    </a:lnTo>
                    <a:lnTo>
                      <a:pt x="49" y="35"/>
                    </a:lnTo>
                    <a:lnTo>
                      <a:pt x="46" y="41"/>
                    </a:lnTo>
                    <a:lnTo>
                      <a:pt x="46" y="49"/>
                    </a:lnTo>
                    <a:lnTo>
                      <a:pt x="44" y="54"/>
                    </a:lnTo>
                    <a:lnTo>
                      <a:pt x="38" y="62"/>
                    </a:lnTo>
                    <a:lnTo>
                      <a:pt x="35" y="65"/>
                    </a:lnTo>
                    <a:lnTo>
                      <a:pt x="33" y="68"/>
                    </a:lnTo>
                    <a:lnTo>
                      <a:pt x="30" y="71"/>
                    </a:lnTo>
                    <a:lnTo>
                      <a:pt x="27" y="71"/>
                    </a:lnTo>
                    <a:lnTo>
                      <a:pt x="25" y="73"/>
                    </a:lnTo>
                    <a:lnTo>
                      <a:pt x="19" y="73"/>
                    </a:lnTo>
                    <a:lnTo>
                      <a:pt x="16" y="73"/>
                    </a:lnTo>
                    <a:lnTo>
                      <a:pt x="14" y="71"/>
                    </a:lnTo>
                    <a:lnTo>
                      <a:pt x="8" y="68"/>
                    </a:lnTo>
                    <a:lnTo>
                      <a:pt x="5" y="62"/>
                    </a:lnTo>
                    <a:lnTo>
                      <a:pt x="3" y="57"/>
                    </a:lnTo>
                    <a:lnTo>
                      <a:pt x="3" y="52"/>
                    </a:lnTo>
                    <a:lnTo>
                      <a:pt x="0" y="46"/>
                    </a:lnTo>
                    <a:lnTo>
                      <a:pt x="0" y="41"/>
                    </a:lnTo>
                    <a:lnTo>
                      <a:pt x="0" y="35"/>
                    </a:lnTo>
                    <a:lnTo>
                      <a:pt x="0" y="30"/>
                    </a:lnTo>
                    <a:lnTo>
                      <a:pt x="3" y="24"/>
                    </a:lnTo>
                    <a:lnTo>
                      <a:pt x="3" y="19"/>
                    </a:lnTo>
                    <a:lnTo>
                      <a:pt x="5" y="13"/>
                    </a:lnTo>
                    <a:lnTo>
                      <a:pt x="8" y="10"/>
                    </a:lnTo>
                    <a:lnTo>
                      <a:pt x="11" y="5"/>
                    </a:lnTo>
                    <a:lnTo>
                      <a:pt x="16" y="2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5" y="0"/>
                    </a:lnTo>
                    <a:lnTo>
                      <a:pt x="38" y="0"/>
                    </a:lnTo>
                    <a:lnTo>
                      <a:pt x="41" y="0"/>
                    </a:lnTo>
                    <a:lnTo>
                      <a:pt x="44" y="0"/>
                    </a:lnTo>
                    <a:lnTo>
                      <a:pt x="46" y="2"/>
                    </a:lnTo>
                    <a:lnTo>
                      <a:pt x="49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25" name="Freeform 32">
                <a:extLst>
                  <a:ext uri="{FF2B5EF4-FFF2-40B4-BE49-F238E27FC236}">
                    <a16:creationId xmlns:a16="http://schemas.microsoft.com/office/drawing/2014/main" id="{166E950F-28AC-47A5-9319-F88755F38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4" y="1372"/>
                <a:ext cx="29" cy="69"/>
              </a:xfrm>
              <a:custGeom>
                <a:avLst/>
                <a:gdLst>
                  <a:gd name="T0" fmla="*/ 36 w 47"/>
                  <a:gd name="T1" fmla="*/ 0 h 117"/>
                  <a:gd name="T2" fmla="*/ 38 w 47"/>
                  <a:gd name="T3" fmla="*/ 16 h 117"/>
                  <a:gd name="T4" fmla="*/ 41 w 47"/>
                  <a:gd name="T5" fmla="*/ 30 h 117"/>
                  <a:gd name="T6" fmla="*/ 44 w 47"/>
                  <a:gd name="T7" fmla="*/ 46 h 117"/>
                  <a:gd name="T8" fmla="*/ 47 w 47"/>
                  <a:gd name="T9" fmla="*/ 63 h 117"/>
                  <a:gd name="T10" fmla="*/ 44 w 47"/>
                  <a:gd name="T11" fmla="*/ 79 h 117"/>
                  <a:gd name="T12" fmla="*/ 41 w 47"/>
                  <a:gd name="T13" fmla="*/ 93 h 117"/>
                  <a:gd name="T14" fmla="*/ 36 w 47"/>
                  <a:gd name="T15" fmla="*/ 104 h 117"/>
                  <a:gd name="T16" fmla="*/ 22 w 47"/>
                  <a:gd name="T17" fmla="*/ 117 h 117"/>
                  <a:gd name="T18" fmla="*/ 19 w 47"/>
                  <a:gd name="T19" fmla="*/ 117 h 117"/>
                  <a:gd name="T20" fmla="*/ 17 w 47"/>
                  <a:gd name="T21" fmla="*/ 117 h 117"/>
                  <a:gd name="T22" fmla="*/ 14 w 47"/>
                  <a:gd name="T23" fmla="*/ 117 h 117"/>
                  <a:gd name="T24" fmla="*/ 11 w 47"/>
                  <a:gd name="T25" fmla="*/ 117 h 117"/>
                  <a:gd name="T26" fmla="*/ 8 w 47"/>
                  <a:gd name="T27" fmla="*/ 117 h 117"/>
                  <a:gd name="T28" fmla="*/ 6 w 47"/>
                  <a:gd name="T29" fmla="*/ 117 h 117"/>
                  <a:gd name="T30" fmla="*/ 3 w 47"/>
                  <a:gd name="T31" fmla="*/ 117 h 117"/>
                  <a:gd name="T32" fmla="*/ 0 w 47"/>
                  <a:gd name="T33" fmla="*/ 115 h 117"/>
                  <a:gd name="T34" fmla="*/ 0 w 47"/>
                  <a:gd name="T35" fmla="*/ 112 h 117"/>
                  <a:gd name="T36" fmla="*/ 0 w 47"/>
                  <a:gd name="T37" fmla="*/ 109 h 117"/>
                  <a:gd name="T38" fmla="*/ 3 w 47"/>
                  <a:gd name="T39" fmla="*/ 107 h 117"/>
                  <a:gd name="T40" fmla="*/ 6 w 47"/>
                  <a:gd name="T41" fmla="*/ 107 h 117"/>
                  <a:gd name="T42" fmla="*/ 8 w 47"/>
                  <a:gd name="T43" fmla="*/ 107 h 117"/>
                  <a:gd name="T44" fmla="*/ 11 w 47"/>
                  <a:gd name="T45" fmla="*/ 107 h 117"/>
                  <a:gd name="T46" fmla="*/ 14 w 47"/>
                  <a:gd name="T47" fmla="*/ 104 h 117"/>
                  <a:gd name="T48" fmla="*/ 17 w 47"/>
                  <a:gd name="T49" fmla="*/ 104 h 117"/>
                  <a:gd name="T50" fmla="*/ 28 w 47"/>
                  <a:gd name="T51" fmla="*/ 93 h 117"/>
                  <a:gd name="T52" fmla="*/ 33 w 47"/>
                  <a:gd name="T53" fmla="*/ 82 h 117"/>
                  <a:gd name="T54" fmla="*/ 33 w 47"/>
                  <a:gd name="T55" fmla="*/ 68 h 117"/>
                  <a:gd name="T56" fmla="*/ 30 w 47"/>
                  <a:gd name="T57" fmla="*/ 54 h 117"/>
                  <a:gd name="T58" fmla="*/ 30 w 47"/>
                  <a:gd name="T59" fmla="*/ 41 h 117"/>
                  <a:gd name="T60" fmla="*/ 28 w 47"/>
                  <a:gd name="T61" fmla="*/ 27 h 117"/>
                  <a:gd name="T62" fmla="*/ 28 w 47"/>
                  <a:gd name="T63" fmla="*/ 13 h 117"/>
                  <a:gd name="T64" fmla="*/ 30 w 47"/>
                  <a:gd name="T65" fmla="*/ 0 h 117"/>
                  <a:gd name="T66" fmla="*/ 36 w 47"/>
                  <a:gd name="T67" fmla="*/ 0 h 11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7"/>
                  <a:gd name="T103" fmla="*/ 0 h 117"/>
                  <a:gd name="T104" fmla="*/ 47 w 47"/>
                  <a:gd name="T105" fmla="*/ 117 h 11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7" h="117">
                    <a:moveTo>
                      <a:pt x="36" y="0"/>
                    </a:moveTo>
                    <a:lnTo>
                      <a:pt x="38" y="16"/>
                    </a:lnTo>
                    <a:lnTo>
                      <a:pt x="41" y="30"/>
                    </a:lnTo>
                    <a:lnTo>
                      <a:pt x="44" y="46"/>
                    </a:lnTo>
                    <a:lnTo>
                      <a:pt x="47" y="63"/>
                    </a:lnTo>
                    <a:lnTo>
                      <a:pt x="44" y="79"/>
                    </a:lnTo>
                    <a:lnTo>
                      <a:pt x="41" y="93"/>
                    </a:lnTo>
                    <a:lnTo>
                      <a:pt x="36" y="104"/>
                    </a:lnTo>
                    <a:lnTo>
                      <a:pt x="22" y="117"/>
                    </a:lnTo>
                    <a:lnTo>
                      <a:pt x="19" y="117"/>
                    </a:lnTo>
                    <a:lnTo>
                      <a:pt x="17" y="117"/>
                    </a:lnTo>
                    <a:lnTo>
                      <a:pt x="14" y="117"/>
                    </a:lnTo>
                    <a:lnTo>
                      <a:pt x="11" y="117"/>
                    </a:lnTo>
                    <a:lnTo>
                      <a:pt x="8" y="117"/>
                    </a:lnTo>
                    <a:lnTo>
                      <a:pt x="6" y="117"/>
                    </a:lnTo>
                    <a:lnTo>
                      <a:pt x="3" y="117"/>
                    </a:lnTo>
                    <a:lnTo>
                      <a:pt x="0" y="115"/>
                    </a:lnTo>
                    <a:lnTo>
                      <a:pt x="0" y="112"/>
                    </a:lnTo>
                    <a:lnTo>
                      <a:pt x="0" y="109"/>
                    </a:lnTo>
                    <a:lnTo>
                      <a:pt x="3" y="107"/>
                    </a:lnTo>
                    <a:lnTo>
                      <a:pt x="6" y="107"/>
                    </a:lnTo>
                    <a:lnTo>
                      <a:pt x="8" y="107"/>
                    </a:lnTo>
                    <a:lnTo>
                      <a:pt x="11" y="107"/>
                    </a:lnTo>
                    <a:lnTo>
                      <a:pt x="14" y="104"/>
                    </a:lnTo>
                    <a:lnTo>
                      <a:pt x="17" y="104"/>
                    </a:lnTo>
                    <a:lnTo>
                      <a:pt x="28" y="93"/>
                    </a:lnTo>
                    <a:lnTo>
                      <a:pt x="33" y="82"/>
                    </a:lnTo>
                    <a:lnTo>
                      <a:pt x="33" y="68"/>
                    </a:lnTo>
                    <a:lnTo>
                      <a:pt x="30" y="54"/>
                    </a:lnTo>
                    <a:lnTo>
                      <a:pt x="30" y="41"/>
                    </a:lnTo>
                    <a:lnTo>
                      <a:pt x="28" y="27"/>
                    </a:lnTo>
                    <a:lnTo>
                      <a:pt x="28" y="13"/>
                    </a:lnTo>
                    <a:lnTo>
                      <a:pt x="30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26" name="Freeform 33">
                <a:extLst>
                  <a:ext uri="{FF2B5EF4-FFF2-40B4-BE49-F238E27FC236}">
                    <a16:creationId xmlns:a16="http://schemas.microsoft.com/office/drawing/2014/main" id="{5869EEDF-07D8-49BB-92CC-E2AFD6FD90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9" y="1379"/>
                <a:ext cx="11" cy="33"/>
              </a:xfrm>
              <a:custGeom>
                <a:avLst/>
                <a:gdLst>
                  <a:gd name="T0" fmla="*/ 17 w 17"/>
                  <a:gd name="T1" fmla="*/ 6 h 55"/>
                  <a:gd name="T2" fmla="*/ 11 w 17"/>
                  <a:gd name="T3" fmla="*/ 11 h 55"/>
                  <a:gd name="T4" fmla="*/ 11 w 17"/>
                  <a:gd name="T5" fmla="*/ 17 h 55"/>
                  <a:gd name="T6" fmla="*/ 11 w 17"/>
                  <a:gd name="T7" fmla="*/ 25 h 55"/>
                  <a:gd name="T8" fmla="*/ 11 w 17"/>
                  <a:gd name="T9" fmla="*/ 31 h 55"/>
                  <a:gd name="T10" fmla="*/ 11 w 17"/>
                  <a:gd name="T11" fmla="*/ 36 h 55"/>
                  <a:gd name="T12" fmla="*/ 14 w 17"/>
                  <a:gd name="T13" fmla="*/ 44 h 55"/>
                  <a:gd name="T14" fmla="*/ 14 w 17"/>
                  <a:gd name="T15" fmla="*/ 50 h 55"/>
                  <a:gd name="T16" fmla="*/ 11 w 17"/>
                  <a:gd name="T17" fmla="*/ 55 h 55"/>
                  <a:gd name="T18" fmla="*/ 9 w 17"/>
                  <a:gd name="T19" fmla="*/ 52 h 55"/>
                  <a:gd name="T20" fmla="*/ 6 w 17"/>
                  <a:gd name="T21" fmla="*/ 50 h 55"/>
                  <a:gd name="T22" fmla="*/ 3 w 17"/>
                  <a:gd name="T23" fmla="*/ 47 h 55"/>
                  <a:gd name="T24" fmla="*/ 3 w 17"/>
                  <a:gd name="T25" fmla="*/ 41 h 55"/>
                  <a:gd name="T26" fmla="*/ 3 w 17"/>
                  <a:gd name="T27" fmla="*/ 39 h 55"/>
                  <a:gd name="T28" fmla="*/ 0 w 17"/>
                  <a:gd name="T29" fmla="*/ 33 h 55"/>
                  <a:gd name="T30" fmla="*/ 0 w 17"/>
                  <a:gd name="T31" fmla="*/ 28 h 55"/>
                  <a:gd name="T32" fmla="*/ 0 w 17"/>
                  <a:gd name="T33" fmla="*/ 25 h 55"/>
                  <a:gd name="T34" fmla="*/ 0 w 17"/>
                  <a:gd name="T35" fmla="*/ 20 h 55"/>
                  <a:gd name="T36" fmla="*/ 0 w 17"/>
                  <a:gd name="T37" fmla="*/ 17 h 55"/>
                  <a:gd name="T38" fmla="*/ 0 w 17"/>
                  <a:gd name="T39" fmla="*/ 14 h 55"/>
                  <a:gd name="T40" fmla="*/ 0 w 17"/>
                  <a:gd name="T41" fmla="*/ 11 h 55"/>
                  <a:gd name="T42" fmla="*/ 3 w 17"/>
                  <a:gd name="T43" fmla="*/ 9 h 55"/>
                  <a:gd name="T44" fmla="*/ 3 w 17"/>
                  <a:gd name="T45" fmla="*/ 6 h 55"/>
                  <a:gd name="T46" fmla="*/ 6 w 17"/>
                  <a:gd name="T47" fmla="*/ 3 h 55"/>
                  <a:gd name="T48" fmla="*/ 11 w 17"/>
                  <a:gd name="T49" fmla="*/ 0 h 55"/>
                  <a:gd name="T50" fmla="*/ 11 w 17"/>
                  <a:gd name="T51" fmla="*/ 0 h 55"/>
                  <a:gd name="T52" fmla="*/ 11 w 17"/>
                  <a:gd name="T53" fmla="*/ 0 h 55"/>
                  <a:gd name="T54" fmla="*/ 14 w 17"/>
                  <a:gd name="T55" fmla="*/ 0 h 55"/>
                  <a:gd name="T56" fmla="*/ 14 w 17"/>
                  <a:gd name="T57" fmla="*/ 3 h 55"/>
                  <a:gd name="T58" fmla="*/ 17 w 17"/>
                  <a:gd name="T59" fmla="*/ 3 h 55"/>
                  <a:gd name="T60" fmla="*/ 17 w 17"/>
                  <a:gd name="T61" fmla="*/ 6 h 55"/>
                  <a:gd name="T62" fmla="*/ 17 w 17"/>
                  <a:gd name="T63" fmla="*/ 6 h 55"/>
                  <a:gd name="T64" fmla="*/ 17 w 17"/>
                  <a:gd name="T65" fmla="*/ 6 h 5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7"/>
                  <a:gd name="T100" fmla="*/ 0 h 55"/>
                  <a:gd name="T101" fmla="*/ 17 w 17"/>
                  <a:gd name="T102" fmla="*/ 55 h 5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7" h="55">
                    <a:moveTo>
                      <a:pt x="17" y="6"/>
                    </a:moveTo>
                    <a:lnTo>
                      <a:pt x="11" y="11"/>
                    </a:lnTo>
                    <a:lnTo>
                      <a:pt x="11" y="17"/>
                    </a:lnTo>
                    <a:lnTo>
                      <a:pt x="11" y="25"/>
                    </a:lnTo>
                    <a:lnTo>
                      <a:pt x="11" y="31"/>
                    </a:lnTo>
                    <a:lnTo>
                      <a:pt x="11" y="36"/>
                    </a:lnTo>
                    <a:lnTo>
                      <a:pt x="14" y="44"/>
                    </a:lnTo>
                    <a:lnTo>
                      <a:pt x="14" y="50"/>
                    </a:lnTo>
                    <a:lnTo>
                      <a:pt x="11" y="55"/>
                    </a:lnTo>
                    <a:lnTo>
                      <a:pt x="9" y="52"/>
                    </a:lnTo>
                    <a:lnTo>
                      <a:pt x="6" y="50"/>
                    </a:lnTo>
                    <a:lnTo>
                      <a:pt x="3" y="47"/>
                    </a:lnTo>
                    <a:lnTo>
                      <a:pt x="3" y="41"/>
                    </a:lnTo>
                    <a:lnTo>
                      <a:pt x="3" y="39"/>
                    </a:lnTo>
                    <a:lnTo>
                      <a:pt x="0" y="33"/>
                    </a:lnTo>
                    <a:lnTo>
                      <a:pt x="0" y="28"/>
                    </a:lnTo>
                    <a:lnTo>
                      <a:pt x="0" y="25"/>
                    </a:lnTo>
                    <a:lnTo>
                      <a:pt x="0" y="20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1"/>
                    </a:lnTo>
                    <a:lnTo>
                      <a:pt x="3" y="9"/>
                    </a:lnTo>
                    <a:lnTo>
                      <a:pt x="3" y="6"/>
                    </a:lnTo>
                    <a:lnTo>
                      <a:pt x="6" y="3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7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27" name="Freeform 34">
                <a:extLst>
                  <a:ext uri="{FF2B5EF4-FFF2-40B4-BE49-F238E27FC236}">
                    <a16:creationId xmlns:a16="http://schemas.microsoft.com/office/drawing/2014/main" id="{1AD8C0EE-4F8C-447B-A582-ECA1E0F5F6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1379"/>
                <a:ext cx="6" cy="13"/>
              </a:xfrm>
              <a:custGeom>
                <a:avLst/>
                <a:gdLst>
                  <a:gd name="T0" fmla="*/ 11 w 11"/>
                  <a:gd name="T1" fmla="*/ 3 h 22"/>
                  <a:gd name="T2" fmla="*/ 11 w 11"/>
                  <a:gd name="T3" fmla="*/ 6 h 22"/>
                  <a:gd name="T4" fmla="*/ 11 w 11"/>
                  <a:gd name="T5" fmla="*/ 9 h 22"/>
                  <a:gd name="T6" fmla="*/ 11 w 11"/>
                  <a:gd name="T7" fmla="*/ 11 h 22"/>
                  <a:gd name="T8" fmla="*/ 9 w 11"/>
                  <a:gd name="T9" fmla="*/ 14 h 22"/>
                  <a:gd name="T10" fmla="*/ 9 w 11"/>
                  <a:gd name="T11" fmla="*/ 14 h 22"/>
                  <a:gd name="T12" fmla="*/ 9 w 11"/>
                  <a:gd name="T13" fmla="*/ 17 h 22"/>
                  <a:gd name="T14" fmla="*/ 6 w 11"/>
                  <a:gd name="T15" fmla="*/ 20 h 22"/>
                  <a:gd name="T16" fmla="*/ 6 w 11"/>
                  <a:gd name="T17" fmla="*/ 22 h 22"/>
                  <a:gd name="T18" fmla="*/ 3 w 11"/>
                  <a:gd name="T19" fmla="*/ 22 h 22"/>
                  <a:gd name="T20" fmla="*/ 0 w 11"/>
                  <a:gd name="T21" fmla="*/ 0 h 22"/>
                  <a:gd name="T22" fmla="*/ 11 w 11"/>
                  <a:gd name="T23" fmla="*/ 3 h 2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1"/>
                  <a:gd name="T37" fmla="*/ 0 h 22"/>
                  <a:gd name="T38" fmla="*/ 11 w 11"/>
                  <a:gd name="T39" fmla="*/ 22 h 2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1" h="22">
                    <a:moveTo>
                      <a:pt x="11" y="3"/>
                    </a:moveTo>
                    <a:lnTo>
                      <a:pt x="11" y="6"/>
                    </a:lnTo>
                    <a:lnTo>
                      <a:pt x="11" y="9"/>
                    </a:lnTo>
                    <a:lnTo>
                      <a:pt x="11" y="11"/>
                    </a:lnTo>
                    <a:lnTo>
                      <a:pt x="9" y="14"/>
                    </a:lnTo>
                    <a:lnTo>
                      <a:pt x="9" y="17"/>
                    </a:lnTo>
                    <a:lnTo>
                      <a:pt x="6" y="20"/>
                    </a:lnTo>
                    <a:lnTo>
                      <a:pt x="6" y="22"/>
                    </a:lnTo>
                    <a:lnTo>
                      <a:pt x="3" y="22"/>
                    </a:lnTo>
                    <a:lnTo>
                      <a:pt x="0" y="0"/>
                    </a:lnTo>
                    <a:lnTo>
                      <a:pt x="11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28" name="Freeform 35">
                <a:extLst>
                  <a:ext uri="{FF2B5EF4-FFF2-40B4-BE49-F238E27FC236}">
                    <a16:creationId xmlns:a16="http://schemas.microsoft.com/office/drawing/2014/main" id="{6EA9E3C5-1FA4-47D7-8853-A818F5BFCA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2" y="1381"/>
                <a:ext cx="9" cy="8"/>
              </a:xfrm>
              <a:custGeom>
                <a:avLst/>
                <a:gdLst>
                  <a:gd name="T0" fmla="*/ 11 w 14"/>
                  <a:gd name="T1" fmla="*/ 0 h 14"/>
                  <a:gd name="T2" fmla="*/ 14 w 14"/>
                  <a:gd name="T3" fmla="*/ 0 h 14"/>
                  <a:gd name="T4" fmla="*/ 14 w 14"/>
                  <a:gd name="T5" fmla="*/ 3 h 14"/>
                  <a:gd name="T6" fmla="*/ 14 w 14"/>
                  <a:gd name="T7" fmla="*/ 6 h 14"/>
                  <a:gd name="T8" fmla="*/ 14 w 14"/>
                  <a:gd name="T9" fmla="*/ 6 h 14"/>
                  <a:gd name="T10" fmla="*/ 14 w 14"/>
                  <a:gd name="T11" fmla="*/ 8 h 14"/>
                  <a:gd name="T12" fmla="*/ 11 w 14"/>
                  <a:gd name="T13" fmla="*/ 11 h 14"/>
                  <a:gd name="T14" fmla="*/ 11 w 14"/>
                  <a:gd name="T15" fmla="*/ 11 h 14"/>
                  <a:gd name="T16" fmla="*/ 11 w 14"/>
                  <a:gd name="T17" fmla="*/ 14 h 14"/>
                  <a:gd name="T18" fmla="*/ 9 w 14"/>
                  <a:gd name="T19" fmla="*/ 14 h 14"/>
                  <a:gd name="T20" fmla="*/ 9 w 14"/>
                  <a:gd name="T21" fmla="*/ 14 h 14"/>
                  <a:gd name="T22" fmla="*/ 6 w 14"/>
                  <a:gd name="T23" fmla="*/ 14 h 14"/>
                  <a:gd name="T24" fmla="*/ 6 w 14"/>
                  <a:gd name="T25" fmla="*/ 11 h 14"/>
                  <a:gd name="T26" fmla="*/ 3 w 14"/>
                  <a:gd name="T27" fmla="*/ 11 h 14"/>
                  <a:gd name="T28" fmla="*/ 3 w 14"/>
                  <a:gd name="T29" fmla="*/ 11 h 14"/>
                  <a:gd name="T30" fmla="*/ 3 w 14"/>
                  <a:gd name="T31" fmla="*/ 8 h 14"/>
                  <a:gd name="T32" fmla="*/ 3 w 14"/>
                  <a:gd name="T33" fmla="*/ 8 h 14"/>
                  <a:gd name="T34" fmla="*/ 0 w 14"/>
                  <a:gd name="T35" fmla="*/ 6 h 14"/>
                  <a:gd name="T36" fmla="*/ 3 w 14"/>
                  <a:gd name="T37" fmla="*/ 3 h 14"/>
                  <a:gd name="T38" fmla="*/ 3 w 14"/>
                  <a:gd name="T39" fmla="*/ 0 h 14"/>
                  <a:gd name="T40" fmla="*/ 6 w 14"/>
                  <a:gd name="T41" fmla="*/ 0 h 14"/>
                  <a:gd name="T42" fmla="*/ 6 w 14"/>
                  <a:gd name="T43" fmla="*/ 0 h 14"/>
                  <a:gd name="T44" fmla="*/ 9 w 14"/>
                  <a:gd name="T45" fmla="*/ 0 h 14"/>
                  <a:gd name="T46" fmla="*/ 11 w 14"/>
                  <a:gd name="T47" fmla="*/ 0 h 14"/>
                  <a:gd name="T48" fmla="*/ 11 w 14"/>
                  <a:gd name="T49" fmla="*/ 0 h 1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4"/>
                  <a:gd name="T76" fmla="*/ 0 h 14"/>
                  <a:gd name="T77" fmla="*/ 14 w 14"/>
                  <a:gd name="T78" fmla="*/ 14 h 1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4" h="14">
                    <a:moveTo>
                      <a:pt x="11" y="0"/>
                    </a:moveTo>
                    <a:lnTo>
                      <a:pt x="14" y="0"/>
                    </a:lnTo>
                    <a:lnTo>
                      <a:pt x="14" y="3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11" y="14"/>
                    </a:lnTo>
                    <a:lnTo>
                      <a:pt x="9" y="14"/>
                    </a:lnTo>
                    <a:lnTo>
                      <a:pt x="6" y="14"/>
                    </a:lnTo>
                    <a:lnTo>
                      <a:pt x="6" y="11"/>
                    </a:lnTo>
                    <a:lnTo>
                      <a:pt x="3" y="11"/>
                    </a:lnTo>
                    <a:lnTo>
                      <a:pt x="3" y="8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29" name="Freeform 36">
                <a:extLst>
                  <a:ext uri="{FF2B5EF4-FFF2-40B4-BE49-F238E27FC236}">
                    <a16:creationId xmlns:a16="http://schemas.microsoft.com/office/drawing/2014/main" id="{0F0528F7-5326-4A3E-AEDE-4EB5F6D273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7" y="1381"/>
                <a:ext cx="21" cy="32"/>
              </a:xfrm>
              <a:custGeom>
                <a:avLst/>
                <a:gdLst>
                  <a:gd name="T0" fmla="*/ 35 w 35"/>
                  <a:gd name="T1" fmla="*/ 14 h 55"/>
                  <a:gd name="T2" fmla="*/ 35 w 35"/>
                  <a:gd name="T3" fmla="*/ 19 h 55"/>
                  <a:gd name="T4" fmla="*/ 35 w 35"/>
                  <a:gd name="T5" fmla="*/ 25 h 55"/>
                  <a:gd name="T6" fmla="*/ 35 w 35"/>
                  <a:gd name="T7" fmla="*/ 33 h 55"/>
                  <a:gd name="T8" fmla="*/ 32 w 35"/>
                  <a:gd name="T9" fmla="*/ 38 h 55"/>
                  <a:gd name="T10" fmla="*/ 32 w 35"/>
                  <a:gd name="T11" fmla="*/ 44 h 55"/>
                  <a:gd name="T12" fmla="*/ 30 w 35"/>
                  <a:gd name="T13" fmla="*/ 47 h 55"/>
                  <a:gd name="T14" fmla="*/ 24 w 35"/>
                  <a:gd name="T15" fmla="*/ 52 h 55"/>
                  <a:gd name="T16" fmla="*/ 19 w 35"/>
                  <a:gd name="T17" fmla="*/ 55 h 55"/>
                  <a:gd name="T18" fmla="*/ 16 w 35"/>
                  <a:gd name="T19" fmla="*/ 55 h 55"/>
                  <a:gd name="T20" fmla="*/ 13 w 35"/>
                  <a:gd name="T21" fmla="*/ 55 h 55"/>
                  <a:gd name="T22" fmla="*/ 11 w 35"/>
                  <a:gd name="T23" fmla="*/ 55 h 55"/>
                  <a:gd name="T24" fmla="*/ 8 w 35"/>
                  <a:gd name="T25" fmla="*/ 52 h 55"/>
                  <a:gd name="T26" fmla="*/ 5 w 35"/>
                  <a:gd name="T27" fmla="*/ 49 h 55"/>
                  <a:gd name="T28" fmla="*/ 2 w 35"/>
                  <a:gd name="T29" fmla="*/ 47 h 55"/>
                  <a:gd name="T30" fmla="*/ 0 w 35"/>
                  <a:gd name="T31" fmla="*/ 44 h 55"/>
                  <a:gd name="T32" fmla="*/ 0 w 35"/>
                  <a:gd name="T33" fmla="*/ 41 h 55"/>
                  <a:gd name="T34" fmla="*/ 0 w 35"/>
                  <a:gd name="T35" fmla="*/ 36 h 55"/>
                  <a:gd name="T36" fmla="*/ 0 w 35"/>
                  <a:gd name="T37" fmla="*/ 28 h 55"/>
                  <a:gd name="T38" fmla="*/ 0 w 35"/>
                  <a:gd name="T39" fmla="*/ 22 h 55"/>
                  <a:gd name="T40" fmla="*/ 2 w 35"/>
                  <a:gd name="T41" fmla="*/ 17 h 55"/>
                  <a:gd name="T42" fmla="*/ 5 w 35"/>
                  <a:gd name="T43" fmla="*/ 11 h 55"/>
                  <a:gd name="T44" fmla="*/ 8 w 35"/>
                  <a:gd name="T45" fmla="*/ 8 h 55"/>
                  <a:gd name="T46" fmla="*/ 11 w 35"/>
                  <a:gd name="T47" fmla="*/ 3 h 55"/>
                  <a:gd name="T48" fmla="*/ 16 w 35"/>
                  <a:gd name="T49" fmla="*/ 0 h 55"/>
                  <a:gd name="T50" fmla="*/ 19 w 35"/>
                  <a:gd name="T51" fmla="*/ 0 h 55"/>
                  <a:gd name="T52" fmla="*/ 24 w 35"/>
                  <a:gd name="T53" fmla="*/ 0 h 55"/>
                  <a:gd name="T54" fmla="*/ 27 w 35"/>
                  <a:gd name="T55" fmla="*/ 0 h 55"/>
                  <a:gd name="T56" fmla="*/ 30 w 35"/>
                  <a:gd name="T57" fmla="*/ 3 h 55"/>
                  <a:gd name="T58" fmla="*/ 32 w 35"/>
                  <a:gd name="T59" fmla="*/ 6 h 55"/>
                  <a:gd name="T60" fmla="*/ 32 w 35"/>
                  <a:gd name="T61" fmla="*/ 8 h 55"/>
                  <a:gd name="T62" fmla="*/ 35 w 35"/>
                  <a:gd name="T63" fmla="*/ 11 h 55"/>
                  <a:gd name="T64" fmla="*/ 35 w 35"/>
                  <a:gd name="T65" fmla="*/ 14 h 5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5"/>
                  <a:gd name="T100" fmla="*/ 0 h 55"/>
                  <a:gd name="T101" fmla="*/ 35 w 35"/>
                  <a:gd name="T102" fmla="*/ 55 h 5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5" h="55">
                    <a:moveTo>
                      <a:pt x="35" y="14"/>
                    </a:moveTo>
                    <a:lnTo>
                      <a:pt x="35" y="19"/>
                    </a:lnTo>
                    <a:lnTo>
                      <a:pt x="35" y="25"/>
                    </a:lnTo>
                    <a:lnTo>
                      <a:pt x="35" y="33"/>
                    </a:lnTo>
                    <a:lnTo>
                      <a:pt x="32" y="38"/>
                    </a:lnTo>
                    <a:lnTo>
                      <a:pt x="32" y="44"/>
                    </a:lnTo>
                    <a:lnTo>
                      <a:pt x="30" y="47"/>
                    </a:lnTo>
                    <a:lnTo>
                      <a:pt x="24" y="52"/>
                    </a:lnTo>
                    <a:lnTo>
                      <a:pt x="19" y="55"/>
                    </a:lnTo>
                    <a:lnTo>
                      <a:pt x="16" y="55"/>
                    </a:lnTo>
                    <a:lnTo>
                      <a:pt x="13" y="55"/>
                    </a:lnTo>
                    <a:lnTo>
                      <a:pt x="11" y="55"/>
                    </a:lnTo>
                    <a:lnTo>
                      <a:pt x="8" y="52"/>
                    </a:lnTo>
                    <a:lnTo>
                      <a:pt x="5" y="49"/>
                    </a:lnTo>
                    <a:lnTo>
                      <a:pt x="2" y="47"/>
                    </a:lnTo>
                    <a:lnTo>
                      <a:pt x="0" y="44"/>
                    </a:lnTo>
                    <a:lnTo>
                      <a:pt x="0" y="41"/>
                    </a:lnTo>
                    <a:lnTo>
                      <a:pt x="0" y="36"/>
                    </a:lnTo>
                    <a:lnTo>
                      <a:pt x="0" y="28"/>
                    </a:lnTo>
                    <a:lnTo>
                      <a:pt x="0" y="22"/>
                    </a:lnTo>
                    <a:lnTo>
                      <a:pt x="2" y="17"/>
                    </a:lnTo>
                    <a:lnTo>
                      <a:pt x="5" y="11"/>
                    </a:lnTo>
                    <a:lnTo>
                      <a:pt x="8" y="8"/>
                    </a:lnTo>
                    <a:lnTo>
                      <a:pt x="11" y="3"/>
                    </a:lnTo>
                    <a:lnTo>
                      <a:pt x="16" y="0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7" y="0"/>
                    </a:lnTo>
                    <a:lnTo>
                      <a:pt x="30" y="3"/>
                    </a:lnTo>
                    <a:lnTo>
                      <a:pt x="32" y="6"/>
                    </a:lnTo>
                    <a:lnTo>
                      <a:pt x="32" y="8"/>
                    </a:lnTo>
                    <a:lnTo>
                      <a:pt x="35" y="11"/>
                    </a:lnTo>
                    <a:lnTo>
                      <a:pt x="35" y="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0" name="Freeform 37">
                <a:extLst>
                  <a:ext uri="{FF2B5EF4-FFF2-40B4-BE49-F238E27FC236}">
                    <a16:creationId xmlns:a16="http://schemas.microsoft.com/office/drawing/2014/main" id="{D5DD6690-E862-4720-B3B2-83FEE291F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3" y="1381"/>
                <a:ext cx="7" cy="10"/>
              </a:xfrm>
              <a:custGeom>
                <a:avLst/>
                <a:gdLst>
                  <a:gd name="T0" fmla="*/ 11 w 11"/>
                  <a:gd name="T1" fmla="*/ 0 h 17"/>
                  <a:gd name="T2" fmla="*/ 11 w 11"/>
                  <a:gd name="T3" fmla="*/ 3 h 17"/>
                  <a:gd name="T4" fmla="*/ 11 w 11"/>
                  <a:gd name="T5" fmla="*/ 6 h 17"/>
                  <a:gd name="T6" fmla="*/ 11 w 11"/>
                  <a:gd name="T7" fmla="*/ 8 h 17"/>
                  <a:gd name="T8" fmla="*/ 8 w 11"/>
                  <a:gd name="T9" fmla="*/ 11 h 17"/>
                  <a:gd name="T10" fmla="*/ 8 w 11"/>
                  <a:gd name="T11" fmla="*/ 11 h 17"/>
                  <a:gd name="T12" fmla="*/ 6 w 11"/>
                  <a:gd name="T13" fmla="*/ 14 h 17"/>
                  <a:gd name="T14" fmla="*/ 6 w 11"/>
                  <a:gd name="T15" fmla="*/ 17 h 17"/>
                  <a:gd name="T16" fmla="*/ 3 w 11"/>
                  <a:gd name="T17" fmla="*/ 17 h 17"/>
                  <a:gd name="T18" fmla="*/ 0 w 11"/>
                  <a:gd name="T19" fmla="*/ 17 h 17"/>
                  <a:gd name="T20" fmla="*/ 0 w 11"/>
                  <a:gd name="T21" fmla="*/ 0 h 17"/>
                  <a:gd name="T22" fmla="*/ 11 w 11"/>
                  <a:gd name="T23" fmla="*/ 0 h 1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1"/>
                  <a:gd name="T37" fmla="*/ 0 h 17"/>
                  <a:gd name="T38" fmla="*/ 11 w 11"/>
                  <a:gd name="T39" fmla="*/ 17 h 1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1" h="17">
                    <a:moveTo>
                      <a:pt x="11" y="0"/>
                    </a:moveTo>
                    <a:lnTo>
                      <a:pt x="11" y="3"/>
                    </a:lnTo>
                    <a:lnTo>
                      <a:pt x="11" y="6"/>
                    </a:lnTo>
                    <a:lnTo>
                      <a:pt x="11" y="8"/>
                    </a:lnTo>
                    <a:lnTo>
                      <a:pt x="8" y="11"/>
                    </a:lnTo>
                    <a:lnTo>
                      <a:pt x="6" y="14"/>
                    </a:lnTo>
                    <a:lnTo>
                      <a:pt x="6" y="17"/>
                    </a:lnTo>
                    <a:lnTo>
                      <a:pt x="3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1" name="Freeform 38">
                <a:extLst>
                  <a:ext uri="{FF2B5EF4-FFF2-40B4-BE49-F238E27FC236}">
                    <a16:creationId xmlns:a16="http://schemas.microsoft.com/office/drawing/2014/main" id="{07F18D2E-4434-46F1-84AB-F815C9177A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5" y="1383"/>
                <a:ext cx="22" cy="33"/>
              </a:xfrm>
              <a:custGeom>
                <a:avLst/>
                <a:gdLst>
                  <a:gd name="T0" fmla="*/ 35 w 35"/>
                  <a:gd name="T1" fmla="*/ 11 h 57"/>
                  <a:gd name="T2" fmla="*/ 35 w 35"/>
                  <a:gd name="T3" fmla="*/ 16 h 57"/>
                  <a:gd name="T4" fmla="*/ 35 w 35"/>
                  <a:gd name="T5" fmla="*/ 22 h 57"/>
                  <a:gd name="T6" fmla="*/ 35 w 35"/>
                  <a:gd name="T7" fmla="*/ 30 h 57"/>
                  <a:gd name="T8" fmla="*/ 33 w 35"/>
                  <a:gd name="T9" fmla="*/ 35 h 57"/>
                  <a:gd name="T10" fmla="*/ 33 w 35"/>
                  <a:gd name="T11" fmla="*/ 44 h 57"/>
                  <a:gd name="T12" fmla="*/ 27 w 35"/>
                  <a:gd name="T13" fmla="*/ 49 h 57"/>
                  <a:gd name="T14" fmla="*/ 24 w 35"/>
                  <a:gd name="T15" fmla="*/ 52 h 57"/>
                  <a:gd name="T16" fmla="*/ 19 w 35"/>
                  <a:gd name="T17" fmla="*/ 57 h 57"/>
                  <a:gd name="T18" fmla="*/ 16 w 35"/>
                  <a:gd name="T19" fmla="*/ 57 h 57"/>
                  <a:gd name="T20" fmla="*/ 14 w 35"/>
                  <a:gd name="T21" fmla="*/ 55 h 57"/>
                  <a:gd name="T22" fmla="*/ 11 w 35"/>
                  <a:gd name="T23" fmla="*/ 55 h 57"/>
                  <a:gd name="T24" fmla="*/ 8 w 35"/>
                  <a:gd name="T25" fmla="*/ 52 h 57"/>
                  <a:gd name="T26" fmla="*/ 5 w 35"/>
                  <a:gd name="T27" fmla="*/ 52 h 57"/>
                  <a:gd name="T28" fmla="*/ 3 w 35"/>
                  <a:gd name="T29" fmla="*/ 49 h 57"/>
                  <a:gd name="T30" fmla="*/ 3 w 35"/>
                  <a:gd name="T31" fmla="*/ 46 h 57"/>
                  <a:gd name="T32" fmla="*/ 3 w 35"/>
                  <a:gd name="T33" fmla="*/ 44 h 57"/>
                  <a:gd name="T34" fmla="*/ 0 w 35"/>
                  <a:gd name="T35" fmla="*/ 38 h 57"/>
                  <a:gd name="T36" fmla="*/ 0 w 35"/>
                  <a:gd name="T37" fmla="*/ 30 h 57"/>
                  <a:gd name="T38" fmla="*/ 0 w 35"/>
                  <a:gd name="T39" fmla="*/ 25 h 57"/>
                  <a:gd name="T40" fmla="*/ 3 w 35"/>
                  <a:gd name="T41" fmla="*/ 19 h 57"/>
                  <a:gd name="T42" fmla="*/ 3 w 35"/>
                  <a:gd name="T43" fmla="*/ 16 h 57"/>
                  <a:gd name="T44" fmla="*/ 5 w 35"/>
                  <a:gd name="T45" fmla="*/ 11 h 57"/>
                  <a:gd name="T46" fmla="*/ 11 w 35"/>
                  <a:gd name="T47" fmla="*/ 5 h 57"/>
                  <a:gd name="T48" fmla="*/ 14 w 35"/>
                  <a:gd name="T49" fmla="*/ 3 h 57"/>
                  <a:gd name="T50" fmla="*/ 16 w 35"/>
                  <a:gd name="T51" fmla="*/ 0 h 57"/>
                  <a:gd name="T52" fmla="*/ 22 w 35"/>
                  <a:gd name="T53" fmla="*/ 0 h 57"/>
                  <a:gd name="T54" fmla="*/ 24 w 35"/>
                  <a:gd name="T55" fmla="*/ 0 h 57"/>
                  <a:gd name="T56" fmla="*/ 27 w 35"/>
                  <a:gd name="T57" fmla="*/ 0 h 57"/>
                  <a:gd name="T58" fmla="*/ 30 w 35"/>
                  <a:gd name="T59" fmla="*/ 3 h 57"/>
                  <a:gd name="T60" fmla="*/ 33 w 35"/>
                  <a:gd name="T61" fmla="*/ 3 h 57"/>
                  <a:gd name="T62" fmla="*/ 35 w 35"/>
                  <a:gd name="T63" fmla="*/ 5 h 57"/>
                  <a:gd name="T64" fmla="*/ 35 w 35"/>
                  <a:gd name="T65" fmla="*/ 11 h 5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5"/>
                  <a:gd name="T100" fmla="*/ 0 h 57"/>
                  <a:gd name="T101" fmla="*/ 35 w 35"/>
                  <a:gd name="T102" fmla="*/ 57 h 5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5" h="57">
                    <a:moveTo>
                      <a:pt x="35" y="11"/>
                    </a:moveTo>
                    <a:lnTo>
                      <a:pt x="35" y="16"/>
                    </a:lnTo>
                    <a:lnTo>
                      <a:pt x="35" y="22"/>
                    </a:lnTo>
                    <a:lnTo>
                      <a:pt x="35" y="30"/>
                    </a:lnTo>
                    <a:lnTo>
                      <a:pt x="33" y="35"/>
                    </a:lnTo>
                    <a:lnTo>
                      <a:pt x="33" y="44"/>
                    </a:lnTo>
                    <a:lnTo>
                      <a:pt x="27" y="49"/>
                    </a:lnTo>
                    <a:lnTo>
                      <a:pt x="24" y="52"/>
                    </a:lnTo>
                    <a:lnTo>
                      <a:pt x="19" y="57"/>
                    </a:lnTo>
                    <a:lnTo>
                      <a:pt x="16" y="57"/>
                    </a:lnTo>
                    <a:lnTo>
                      <a:pt x="14" y="55"/>
                    </a:lnTo>
                    <a:lnTo>
                      <a:pt x="11" y="55"/>
                    </a:lnTo>
                    <a:lnTo>
                      <a:pt x="8" y="52"/>
                    </a:lnTo>
                    <a:lnTo>
                      <a:pt x="5" y="52"/>
                    </a:lnTo>
                    <a:lnTo>
                      <a:pt x="3" y="49"/>
                    </a:lnTo>
                    <a:lnTo>
                      <a:pt x="3" y="46"/>
                    </a:lnTo>
                    <a:lnTo>
                      <a:pt x="3" y="44"/>
                    </a:lnTo>
                    <a:lnTo>
                      <a:pt x="0" y="38"/>
                    </a:lnTo>
                    <a:lnTo>
                      <a:pt x="0" y="30"/>
                    </a:lnTo>
                    <a:lnTo>
                      <a:pt x="0" y="25"/>
                    </a:lnTo>
                    <a:lnTo>
                      <a:pt x="3" y="19"/>
                    </a:lnTo>
                    <a:lnTo>
                      <a:pt x="3" y="16"/>
                    </a:lnTo>
                    <a:lnTo>
                      <a:pt x="5" y="11"/>
                    </a:lnTo>
                    <a:lnTo>
                      <a:pt x="11" y="5"/>
                    </a:lnTo>
                    <a:lnTo>
                      <a:pt x="14" y="3"/>
                    </a:lnTo>
                    <a:lnTo>
                      <a:pt x="16" y="0"/>
                    </a:lnTo>
                    <a:lnTo>
                      <a:pt x="22" y="0"/>
                    </a:lnTo>
                    <a:lnTo>
                      <a:pt x="24" y="0"/>
                    </a:lnTo>
                    <a:lnTo>
                      <a:pt x="27" y="0"/>
                    </a:lnTo>
                    <a:lnTo>
                      <a:pt x="30" y="3"/>
                    </a:lnTo>
                    <a:lnTo>
                      <a:pt x="33" y="3"/>
                    </a:lnTo>
                    <a:lnTo>
                      <a:pt x="35" y="5"/>
                    </a:lnTo>
                    <a:lnTo>
                      <a:pt x="35" y="1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" name="Freeform 39">
                <a:extLst>
                  <a:ext uri="{FF2B5EF4-FFF2-40B4-BE49-F238E27FC236}">
                    <a16:creationId xmlns:a16="http://schemas.microsoft.com/office/drawing/2014/main" id="{A0712143-6079-40F4-80CD-990ACE6BC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9" y="1385"/>
                <a:ext cx="5" cy="14"/>
              </a:xfrm>
              <a:custGeom>
                <a:avLst/>
                <a:gdLst>
                  <a:gd name="T0" fmla="*/ 0 w 8"/>
                  <a:gd name="T1" fmla="*/ 24 h 24"/>
                  <a:gd name="T2" fmla="*/ 8 w 8"/>
                  <a:gd name="T3" fmla="*/ 0 h 24"/>
                  <a:gd name="T4" fmla="*/ 5 w 8"/>
                  <a:gd name="T5" fmla="*/ 16 h 24"/>
                  <a:gd name="T6" fmla="*/ 0 w 8"/>
                  <a:gd name="T7" fmla="*/ 24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"/>
                  <a:gd name="T13" fmla="*/ 0 h 24"/>
                  <a:gd name="T14" fmla="*/ 8 w 8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" h="24">
                    <a:moveTo>
                      <a:pt x="0" y="24"/>
                    </a:moveTo>
                    <a:lnTo>
                      <a:pt x="8" y="0"/>
                    </a:lnTo>
                    <a:lnTo>
                      <a:pt x="5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3" name="Freeform 40">
                <a:extLst>
                  <a:ext uri="{FF2B5EF4-FFF2-40B4-BE49-F238E27FC236}">
                    <a16:creationId xmlns:a16="http://schemas.microsoft.com/office/drawing/2014/main" id="{F16EA826-7C9B-420C-9478-8F501CFF83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0" y="1385"/>
                <a:ext cx="13" cy="37"/>
              </a:xfrm>
              <a:custGeom>
                <a:avLst/>
                <a:gdLst>
                  <a:gd name="T0" fmla="*/ 22 w 22"/>
                  <a:gd name="T1" fmla="*/ 2 h 63"/>
                  <a:gd name="T2" fmla="*/ 19 w 22"/>
                  <a:gd name="T3" fmla="*/ 11 h 63"/>
                  <a:gd name="T4" fmla="*/ 16 w 22"/>
                  <a:gd name="T5" fmla="*/ 16 h 63"/>
                  <a:gd name="T6" fmla="*/ 13 w 22"/>
                  <a:gd name="T7" fmla="*/ 24 h 63"/>
                  <a:gd name="T8" fmla="*/ 13 w 22"/>
                  <a:gd name="T9" fmla="*/ 30 h 63"/>
                  <a:gd name="T10" fmla="*/ 11 w 22"/>
                  <a:gd name="T11" fmla="*/ 38 h 63"/>
                  <a:gd name="T12" fmla="*/ 11 w 22"/>
                  <a:gd name="T13" fmla="*/ 46 h 63"/>
                  <a:gd name="T14" fmla="*/ 11 w 22"/>
                  <a:gd name="T15" fmla="*/ 54 h 63"/>
                  <a:gd name="T16" fmla="*/ 11 w 22"/>
                  <a:gd name="T17" fmla="*/ 63 h 63"/>
                  <a:gd name="T18" fmla="*/ 8 w 22"/>
                  <a:gd name="T19" fmla="*/ 63 h 63"/>
                  <a:gd name="T20" fmla="*/ 5 w 22"/>
                  <a:gd name="T21" fmla="*/ 63 h 63"/>
                  <a:gd name="T22" fmla="*/ 2 w 22"/>
                  <a:gd name="T23" fmla="*/ 60 h 63"/>
                  <a:gd name="T24" fmla="*/ 2 w 22"/>
                  <a:gd name="T25" fmla="*/ 60 h 63"/>
                  <a:gd name="T26" fmla="*/ 2 w 22"/>
                  <a:gd name="T27" fmla="*/ 57 h 63"/>
                  <a:gd name="T28" fmla="*/ 0 w 22"/>
                  <a:gd name="T29" fmla="*/ 54 h 63"/>
                  <a:gd name="T30" fmla="*/ 0 w 22"/>
                  <a:gd name="T31" fmla="*/ 54 h 63"/>
                  <a:gd name="T32" fmla="*/ 0 w 22"/>
                  <a:gd name="T33" fmla="*/ 52 h 63"/>
                  <a:gd name="T34" fmla="*/ 0 w 22"/>
                  <a:gd name="T35" fmla="*/ 43 h 63"/>
                  <a:gd name="T36" fmla="*/ 0 w 22"/>
                  <a:gd name="T37" fmla="*/ 35 h 63"/>
                  <a:gd name="T38" fmla="*/ 2 w 22"/>
                  <a:gd name="T39" fmla="*/ 30 h 63"/>
                  <a:gd name="T40" fmla="*/ 2 w 22"/>
                  <a:gd name="T41" fmla="*/ 22 h 63"/>
                  <a:gd name="T42" fmla="*/ 5 w 22"/>
                  <a:gd name="T43" fmla="*/ 16 h 63"/>
                  <a:gd name="T44" fmla="*/ 8 w 22"/>
                  <a:gd name="T45" fmla="*/ 8 h 63"/>
                  <a:gd name="T46" fmla="*/ 13 w 22"/>
                  <a:gd name="T47" fmla="*/ 5 h 63"/>
                  <a:gd name="T48" fmla="*/ 19 w 22"/>
                  <a:gd name="T49" fmla="*/ 0 h 63"/>
                  <a:gd name="T50" fmla="*/ 22 w 22"/>
                  <a:gd name="T51" fmla="*/ 2 h 6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63"/>
                  <a:gd name="T80" fmla="*/ 22 w 22"/>
                  <a:gd name="T81" fmla="*/ 63 h 6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63">
                    <a:moveTo>
                      <a:pt x="22" y="2"/>
                    </a:moveTo>
                    <a:lnTo>
                      <a:pt x="19" y="11"/>
                    </a:lnTo>
                    <a:lnTo>
                      <a:pt x="16" y="16"/>
                    </a:lnTo>
                    <a:lnTo>
                      <a:pt x="13" y="24"/>
                    </a:lnTo>
                    <a:lnTo>
                      <a:pt x="13" y="30"/>
                    </a:lnTo>
                    <a:lnTo>
                      <a:pt x="11" y="38"/>
                    </a:lnTo>
                    <a:lnTo>
                      <a:pt x="11" y="46"/>
                    </a:lnTo>
                    <a:lnTo>
                      <a:pt x="11" y="54"/>
                    </a:lnTo>
                    <a:lnTo>
                      <a:pt x="11" y="63"/>
                    </a:lnTo>
                    <a:lnTo>
                      <a:pt x="8" y="63"/>
                    </a:lnTo>
                    <a:lnTo>
                      <a:pt x="5" y="63"/>
                    </a:lnTo>
                    <a:lnTo>
                      <a:pt x="2" y="60"/>
                    </a:lnTo>
                    <a:lnTo>
                      <a:pt x="2" y="57"/>
                    </a:lnTo>
                    <a:lnTo>
                      <a:pt x="0" y="54"/>
                    </a:lnTo>
                    <a:lnTo>
                      <a:pt x="0" y="52"/>
                    </a:lnTo>
                    <a:lnTo>
                      <a:pt x="0" y="43"/>
                    </a:lnTo>
                    <a:lnTo>
                      <a:pt x="0" y="35"/>
                    </a:lnTo>
                    <a:lnTo>
                      <a:pt x="2" y="30"/>
                    </a:lnTo>
                    <a:lnTo>
                      <a:pt x="2" y="22"/>
                    </a:lnTo>
                    <a:lnTo>
                      <a:pt x="5" y="16"/>
                    </a:lnTo>
                    <a:lnTo>
                      <a:pt x="8" y="8"/>
                    </a:lnTo>
                    <a:lnTo>
                      <a:pt x="13" y="5"/>
                    </a:lnTo>
                    <a:lnTo>
                      <a:pt x="19" y="0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4" name="Freeform 41">
                <a:extLst>
                  <a:ext uri="{FF2B5EF4-FFF2-40B4-BE49-F238E27FC236}">
                    <a16:creationId xmlns:a16="http://schemas.microsoft.com/office/drawing/2014/main" id="{CC01116E-2CC4-4B19-9E09-B6414442AC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8" y="1429"/>
                <a:ext cx="22" cy="25"/>
              </a:xfrm>
              <a:custGeom>
                <a:avLst/>
                <a:gdLst>
                  <a:gd name="T0" fmla="*/ 36 w 36"/>
                  <a:gd name="T1" fmla="*/ 17 h 41"/>
                  <a:gd name="T2" fmla="*/ 36 w 36"/>
                  <a:gd name="T3" fmla="*/ 22 h 41"/>
                  <a:gd name="T4" fmla="*/ 36 w 36"/>
                  <a:gd name="T5" fmla="*/ 25 h 41"/>
                  <a:gd name="T6" fmla="*/ 33 w 36"/>
                  <a:gd name="T7" fmla="*/ 28 h 41"/>
                  <a:gd name="T8" fmla="*/ 30 w 36"/>
                  <a:gd name="T9" fmla="*/ 30 h 41"/>
                  <a:gd name="T10" fmla="*/ 28 w 36"/>
                  <a:gd name="T11" fmla="*/ 33 h 41"/>
                  <a:gd name="T12" fmla="*/ 25 w 36"/>
                  <a:gd name="T13" fmla="*/ 36 h 41"/>
                  <a:gd name="T14" fmla="*/ 20 w 36"/>
                  <a:gd name="T15" fmla="*/ 39 h 41"/>
                  <a:gd name="T16" fmla="*/ 17 w 36"/>
                  <a:gd name="T17" fmla="*/ 41 h 41"/>
                  <a:gd name="T18" fmla="*/ 14 w 36"/>
                  <a:gd name="T19" fmla="*/ 41 h 41"/>
                  <a:gd name="T20" fmla="*/ 11 w 36"/>
                  <a:gd name="T21" fmla="*/ 41 h 41"/>
                  <a:gd name="T22" fmla="*/ 11 w 36"/>
                  <a:gd name="T23" fmla="*/ 41 h 41"/>
                  <a:gd name="T24" fmla="*/ 9 w 36"/>
                  <a:gd name="T25" fmla="*/ 41 h 41"/>
                  <a:gd name="T26" fmla="*/ 6 w 36"/>
                  <a:gd name="T27" fmla="*/ 41 h 41"/>
                  <a:gd name="T28" fmla="*/ 3 w 36"/>
                  <a:gd name="T29" fmla="*/ 41 h 41"/>
                  <a:gd name="T30" fmla="*/ 0 w 36"/>
                  <a:gd name="T31" fmla="*/ 39 h 41"/>
                  <a:gd name="T32" fmla="*/ 0 w 36"/>
                  <a:gd name="T33" fmla="*/ 36 h 41"/>
                  <a:gd name="T34" fmla="*/ 0 w 36"/>
                  <a:gd name="T35" fmla="*/ 33 h 41"/>
                  <a:gd name="T36" fmla="*/ 3 w 36"/>
                  <a:gd name="T37" fmla="*/ 30 h 41"/>
                  <a:gd name="T38" fmla="*/ 6 w 36"/>
                  <a:gd name="T39" fmla="*/ 28 h 41"/>
                  <a:gd name="T40" fmla="*/ 11 w 36"/>
                  <a:gd name="T41" fmla="*/ 28 h 41"/>
                  <a:gd name="T42" fmla="*/ 14 w 36"/>
                  <a:gd name="T43" fmla="*/ 28 h 41"/>
                  <a:gd name="T44" fmla="*/ 20 w 36"/>
                  <a:gd name="T45" fmla="*/ 25 h 41"/>
                  <a:gd name="T46" fmla="*/ 22 w 36"/>
                  <a:gd name="T47" fmla="*/ 22 h 41"/>
                  <a:gd name="T48" fmla="*/ 25 w 36"/>
                  <a:gd name="T49" fmla="*/ 19 h 41"/>
                  <a:gd name="T50" fmla="*/ 28 w 36"/>
                  <a:gd name="T51" fmla="*/ 0 h 41"/>
                  <a:gd name="T52" fmla="*/ 30 w 36"/>
                  <a:gd name="T53" fmla="*/ 0 h 41"/>
                  <a:gd name="T54" fmla="*/ 33 w 36"/>
                  <a:gd name="T55" fmla="*/ 0 h 41"/>
                  <a:gd name="T56" fmla="*/ 36 w 36"/>
                  <a:gd name="T57" fmla="*/ 3 h 41"/>
                  <a:gd name="T58" fmla="*/ 36 w 36"/>
                  <a:gd name="T59" fmla="*/ 6 h 41"/>
                  <a:gd name="T60" fmla="*/ 36 w 36"/>
                  <a:gd name="T61" fmla="*/ 9 h 41"/>
                  <a:gd name="T62" fmla="*/ 36 w 36"/>
                  <a:gd name="T63" fmla="*/ 11 h 41"/>
                  <a:gd name="T64" fmla="*/ 36 w 36"/>
                  <a:gd name="T65" fmla="*/ 14 h 41"/>
                  <a:gd name="T66" fmla="*/ 36 w 36"/>
                  <a:gd name="T67" fmla="*/ 17 h 4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"/>
                  <a:gd name="T103" fmla="*/ 0 h 41"/>
                  <a:gd name="T104" fmla="*/ 36 w 36"/>
                  <a:gd name="T105" fmla="*/ 41 h 4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" h="41">
                    <a:moveTo>
                      <a:pt x="36" y="17"/>
                    </a:moveTo>
                    <a:lnTo>
                      <a:pt x="36" y="22"/>
                    </a:lnTo>
                    <a:lnTo>
                      <a:pt x="36" y="25"/>
                    </a:lnTo>
                    <a:lnTo>
                      <a:pt x="33" y="28"/>
                    </a:lnTo>
                    <a:lnTo>
                      <a:pt x="30" y="30"/>
                    </a:lnTo>
                    <a:lnTo>
                      <a:pt x="28" y="33"/>
                    </a:lnTo>
                    <a:lnTo>
                      <a:pt x="25" y="36"/>
                    </a:lnTo>
                    <a:lnTo>
                      <a:pt x="20" y="39"/>
                    </a:lnTo>
                    <a:lnTo>
                      <a:pt x="17" y="41"/>
                    </a:lnTo>
                    <a:lnTo>
                      <a:pt x="14" y="41"/>
                    </a:lnTo>
                    <a:lnTo>
                      <a:pt x="11" y="41"/>
                    </a:lnTo>
                    <a:lnTo>
                      <a:pt x="9" y="41"/>
                    </a:lnTo>
                    <a:lnTo>
                      <a:pt x="6" y="41"/>
                    </a:lnTo>
                    <a:lnTo>
                      <a:pt x="3" y="41"/>
                    </a:lnTo>
                    <a:lnTo>
                      <a:pt x="0" y="39"/>
                    </a:lnTo>
                    <a:lnTo>
                      <a:pt x="0" y="36"/>
                    </a:lnTo>
                    <a:lnTo>
                      <a:pt x="0" y="33"/>
                    </a:lnTo>
                    <a:lnTo>
                      <a:pt x="3" y="30"/>
                    </a:lnTo>
                    <a:lnTo>
                      <a:pt x="6" y="28"/>
                    </a:lnTo>
                    <a:lnTo>
                      <a:pt x="11" y="28"/>
                    </a:lnTo>
                    <a:lnTo>
                      <a:pt x="14" y="28"/>
                    </a:lnTo>
                    <a:lnTo>
                      <a:pt x="20" y="25"/>
                    </a:lnTo>
                    <a:lnTo>
                      <a:pt x="22" y="22"/>
                    </a:lnTo>
                    <a:lnTo>
                      <a:pt x="25" y="19"/>
                    </a:lnTo>
                    <a:lnTo>
                      <a:pt x="28" y="0"/>
                    </a:lnTo>
                    <a:lnTo>
                      <a:pt x="30" y="0"/>
                    </a:lnTo>
                    <a:lnTo>
                      <a:pt x="33" y="0"/>
                    </a:lnTo>
                    <a:lnTo>
                      <a:pt x="36" y="3"/>
                    </a:lnTo>
                    <a:lnTo>
                      <a:pt x="36" y="6"/>
                    </a:lnTo>
                    <a:lnTo>
                      <a:pt x="36" y="9"/>
                    </a:lnTo>
                    <a:lnTo>
                      <a:pt x="36" y="11"/>
                    </a:lnTo>
                    <a:lnTo>
                      <a:pt x="36" y="14"/>
                    </a:lnTo>
                    <a:lnTo>
                      <a:pt x="36" y="1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5" name="Freeform 42">
                <a:extLst>
                  <a:ext uri="{FF2B5EF4-FFF2-40B4-BE49-F238E27FC236}">
                    <a16:creationId xmlns:a16="http://schemas.microsoft.com/office/drawing/2014/main" id="{C87F53AD-23BE-4367-9589-201DD38F4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4" y="1431"/>
                <a:ext cx="35" cy="26"/>
              </a:xfrm>
              <a:custGeom>
                <a:avLst/>
                <a:gdLst>
                  <a:gd name="T0" fmla="*/ 22 w 58"/>
                  <a:gd name="T1" fmla="*/ 27 h 44"/>
                  <a:gd name="T2" fmla="*/ 27 w 58"/>
                  <a:gd name="T3" fmla="*/ 27 h 44"/>
                  <a:gd name="T4" fmla="*/ 33 w 58"/>
                  <a:gd name="T5" fmla="*/ 25 h 44"/>
                  <a:gd name="T6" fmla="*/ 36 w 58"/>
                  <a:gd name="T7" fmla="*/ 22 h 44"/>
                  <a:gd name="T8" fmla="*/ 41 w 58"/>
                  <a:gd name="T9" fmla="*/ 16 h 44"/>
                  <a:gd name="T10" fmla="*/ 44 w 58"/>
                  <a:gd name="T11" fmla="*/ 14 h 44"/>
                  <a:gd name="T12" fmla="*/ 49 w 58"/>
                  <a:gd name="T13" fmla="*/ 11 h 44"/>
                  <a:gd name="T14" fmla="*/ 52 w 58"/>
                  <a:gd name="T15" fmla="*/ 11 h 44"/>
                  <a:gd name="T16" fmla="*/ 58 w 58"/>
                  <a:gd name="T17" fmla="*/ 19 h 44"/>
                  <a:gd name="T18" fmla="*/ 55 w 58"/>
                  <a:gd name="T19" fmla="*/ 22 h 44"/>
                  <a:gd name="T20" fmla="*/ 52 w 58"/>
                  <a:gd name="T21" fmla="*/ 27 h 44"/>
                  <a:gd name="T22" fmla="*/ 49 w 58"/>
                  <a:gd name="T23" fmla="*/ 30 h 44"/>
                  <a:gd name="T24" fmla="*/ 47 w 58"/>
                  <a:gd name="T25" fmla="*/ 33 h 44"/>
                  <a:gd name="T26" fmla="*/ 41 w 58"/>
                  <a:gd name="T27" fmla="*/ 36 h 44"/>
                  <a:gd name="T28" fmla="*/ 38 w 58"/>
                  <a:gd name="T29" fmla="*/ 38 h 44"/>
                  <a:gd name="T30" fmla="*/ 33 w 58"/>
                  <a:gd name="T31" fmla="*/ 41 h 44"/>
                  <a:gd name="T32" fmla="*/ 27 w 58"/>
                  <a:gd name="T33" fmla="*/ 44 h 44"/>
                  <a:gd name="T34" fmla="*/ 25 w 58"/>
                  <a:gd name="T35" fmla="*/ 44 h 44"/>
                  <a:gd name="T36" fmla="*/ 19 w 58"/>
                  <a:gd name="T37" fmla="*/ 44 h 44"/>
                  <a:gd name="T38" fmla="*/ 16 w 58"/>
                  <a:gd name="T39" fmla="*/ 44 h 44"/>
                  <a:gd name="T40" fmla="*/ 11 w 58"/>
                  <a:gd name="T41" fmla="*/ 41 h 44"/>
                  <a:gd name="T42" fmla="*/ 8 w 58"/>
                  <a:gd name="T43" fmla="*/ 38 h 44"/>
                  <a:gd name="T44" fmla="*/ 5 w 58"/>
                  <a:gd name="T45" fmla="*/ 36 h 44"/>
                  <a:gd name="T46" fmla="*/ 3 w 58"/>
                  <a:gd name="T47" fmla="*/ 33 h 44"/>
                  <a:gd name="T48" fmla="*/ 0 w 58"/>
                  <a:gd name="T49" fmla="*/ 30 h 44"/>
                  <a:gd name="T50" fmla="*/ 0 w 58"/>
                  <a:gd name="T51" fmla="*/ 25 h 44"/>
                  <a:gd name="T52" fmla="*/ 0 w 58"/>
                  <a:gd name="T53" fmla="*/ 22 h 44"/>
                  <a:gd name="T54" fmla="*/ 0 w 58"/>
                  <a:gd name="T55" fmla="*/ 16 h 44"/>
                  <a:gd name="T56" fmla="*/ 0 w 58"/>
                  <a:gd name="T57" fmla="*/ 14 h 44"/>
                  <a:gd name="T58" fmla="*/ 0 w 58"/>
                  <a:gd name="T59" fmla="*/ 8 h 44"/>
                  <a:gd name="T60" fmla="*/ 3 w 58"/>
                  <a:gd name="T61" fmla="*/ 6 h 44"/>
                  <a:gd name="T62" fmla="*/ 3 w 58"/>
                  <a:gd name="T63" fmla="*/ 3 h 44"/>
                  <a:gd name="T64" fmla="*/ 5 w 58"/>
                  <a:gd name="T65" fmla="*/ 0 h 44"/>
                  <a:gd name="T66" fmla="*/ 11 w 58"/>
                  <a:gd name="T67" fmla="*/ 0 h 44"/>
                  <a:gd name="T68" fmla="*/ 14 w 58"/>
                  <a:gd name="T69" fmla="*/ 3 h 44"/>
                  <a:gd name="T70" fmla="*/ 14 w 58"/>
                  <a:gd name="T71" fmla="*/ 8 h 44"/>
                  <a:gd name="T72" fmla="*/ 14 w 58"/>
                  <a:gd name="T73" fmla="*/ 14 h 44"/>
                  <a:gd name="T74" fmla="*/ 14 w 58"/>
                  <a:gd name="T75" fmla="*/ 16 h 44"/>
                  <a:gd name="T76" fmla="*/ 14 w 58"/>
                  <a:gd name="T77" fmla="*/ 22 h 44"/>
                  <a:gd name="T78" fmla="*/ 16 w 58"/>
                  <a:gd name="T79" fmla="*/ 25 h 44"/>
                  <a:gd name="T80" fmla="*/ 22 w 58"/>
                  <a:gd name="T81" fmla="*/ 27 h 44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58"/>
                  <a:gd name="T124" fmla="*/ 0 h 44"/>
                  <a:gd name="T125" fmla="*/ 58 w 58"/>
                  <a:gd name="T126" fmla="*/ 44 h 44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58" h="44">
                    <a:moveTo>
                      <a:pt x="22" y="27"/>
                    </a:moveTo>
                    <a:lnTo>
                      <a:pt x="27" y="27"/>
                    </a:lnTo>
                    <a:lnTo>
                      <a:pt x="33" y="25"/>
                    </a:lnTo>
                    <a:lnTo>
                      <a:pt x="36" y="22"/>
                    </a:lnTo>
                    <a:lnTo>
                      <a:pt x="41" y="16"/>
                    </a:lnTo>
                    <a:lnTo>
                      <a:pt x="44" y="14"/>
                    </a:lnTo>
                    <a:lnTo>
                      <a:pt x="49" y="11"/>
                    </a:lnTo>
                    <a:lnTo>
                      <a:pt x="52" y="11"/>
                    </a:lnTo>
                    <a:lnTo>
                      <a:pt x="58" y="19"/>
                    </a:lnTo>
                    <a:lnTo>
                      <a:pt x="55" y="22"/>
                    </a:lnTo>
                    <a:lnTo>
                      <a:pt x="52" y="27"/>
                    </a:lnTo>
                    <a:lnTo>
                      <a:pt x="49" y="30"/>
                    </a:lnTo>
                    <a:lnTo>
                      <a:pt x="47" y="33"/>
                    </a:lnTo>
                    <a:lnTo>
                      <a:pt x="41" y="36"/>
                    </a:lnTo>
                    <a:lnTo>
                      <a:pt x="38" y="38"/>
                    </a:lnTo>
                    <a:lnTo>
                      <a:pt x="33" y="41"/>
                    </a:lnTo>
                    <a:lnTo>
                      <a:pt x="27" y="44"/>
                    </a:lnTo>
                    <a:lnTo>
                      <a:pt x="25" y="44"/>
                    </a:lnTo>
                    <a:lnTo>
                      <a:pt x="19" y="44"/>
                    </a:lnTo>
                    <a:lnTo>
                      <a:pt x="16" y="44"/>
                    </a:lnTo>
                    <a:lnTo>
                      <a:pt x="11" y="41"/>
                    </a:lnTo>
                    <a:lnTo>
                      <a:pt x="8" y="38"/>
                    </a:lnTo>
                    <a:lnTo>
                      <a:pt x="5" y="36"/>
                    </a:lnTo>
                    <a:lnTo>
                      <a:pt x="3" y="33"/>
                    </a:lnTo>
                    <a:lnTo>
                      <a:pt x="0" y="30"/>
                    </a:lnTo>
                    <a:lnTo>
                      <a:pt x="0" y="25"/>
                    </a:lnTo>
                    <a:lnTo>
                      <a:pt x="0" y="22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11" y="0"/>
                    </a:lnTo>
                    <a:lnTo>
                      <a:pt x="14" y="3"/>
                    </a:lnTo>
                    <a:lnTo>
                      <a:pt x="14" y="8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4" y="22"/>
                    </a:lnTo>
                    <a:lnTo>
                      <a:pt x="16" y="25"/>
                    </a:lnTo>
                    <a:lnTo>
                      <a:pt x="22" y="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6" name="Freeform 43">
                <a:extLst>
                  <a:ext uri="{FF2B5EF4-FFF2-40B4-BE49-F238E27FC236}">
                    <a16:creationId xmlns:a16="http://schemas.microsoft.com/office/drawing/2014/main" id="{259915A2-A25D-4285-9F10-0E15C9D69A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9" y="1436"/>
                <a:ext cx="26" cy="42"/>
              </a:xfrm>
              <a:custGeom>
                <a:avLst/>
                <a:gdLst>
                  <a:gd name="T0" fmla="*/ 41 w 43"/>
                  <a:gd name="T1" fmla="*/ 17 h 71"/>
                  <a:gd name="T2" fmla="*/ 43 w 43"/>
                  <a:gd name="T3" fmla="*/ 22 h 71"/>
                  <a:gd name="T4" fmla="*/ 43 w 43"/>
                  <a:gd name="T5" fmla="*/ 28 h 71"/>
                  <a:gd name="T6" fmla="*/ 43 w 43"/>
                  <a:gd name="T7" fmla="*/ 33 h 71"/>
                  <a:gd name="T8" fmla="*/ 41 w 43"/>
                  <a:gd name="T9" fmla="*/ 39 h 71"/>
                  <a:gd name="T10" fmla="*/ 41 w 43"/>
                  <a:gd name="T11" fmla="*/ 44 h 71"/>
                  <a:gd name="T12" fmla="*/ 38 w 43"/>
                  <a:gd name="T13" fmla="*/ 50 h 71"/>
                  <a:gd name="T14" fmla="*/ 35 w 43"/>
                  <a:gd name="T15" fmla="*/ 52 h 71"/>
                  <a:gd name="T16" fmla="*/ 32 w 43"/>
                  <a:gd name="T17" fmla="*/ 58 h 71"/>
                  <a:gd name="T18" fmla="*/ 30 w 43"/>
                  <a:gd name="T19" fmla="*/ 61 h 71"/>
                  <a:gd name="T20" fmla="*/ 27 w 43"/>
                  <a:gd name="T21" fmla="*/ 63 h 71"/>
                  <a:gd name="T22" fmla="*/ 21 w 43"/>
                  <a:gd name="T23" fmla="*/ 69 h 71"/>
                  <a:gd name="T24" fmla="*/ 19 w 43"/>
                  <a:gd name="T25" fmla="*/ 69 h 71"/>
                  <a:gd name="T26" fmla="*/ 13 w 43"/>
                  <a:gd name="T27" fmla="*/ 71 h 71"/>
                  <a:gd name="T28" fmla="*/ 8 w 43"/>
                  <a:gd name="T29" fmla="*/ 71 h 71"/>
                  <a:gd name="T30" fmla="*/ 5 w 43"/>
                  <a:gd name="T31" fmla="*/ 71 h 71"/>
                  <a:gd name="T32" fmla="*/ 0 w 43"/>
                  <a:gd name="T33" fmla="*/ 71 h 71"/>
                  <a:gd name="T34" fmla="*/ 0 w 43"/>
                  <a:gd name="T35" fmla="*/ 69 h 71"/>
                  <a:gd name="T36" fmla="*/ 0 w 43"/>
                  <a:gd name="T37" fmla="*/ 69 h 71"/>
                  <a:gd name="T38" fmla="*/ 0 w 43"/>
                  <a:gd name="T39" fmla="*/ 69 h 71"/>
                  <a:gd name="T40" fmla="*/ 0 w 43"/>
                  <a:gd name="T41" fmla="*/ 66 h 71"/>
                  <a:gd name="T42" fmla="*/ 0 w 43"/>
                  <a:gd name="T43" fmla="*/ 66 h 71"/>
                  <a:gd name="T44" fmla="*/ 0 w 43"/>
                  <a:gd name="T45" fmla="*/ 63 h 71"/>
                  <a:gd name="T46" fmla="*/ 0 w 43"/>
                  <a:gd name="T47" fmla="*/ 63 h 71"/>
                  <a:gd name="T48" fmla="*/ 0 w 43"/>
                  <a:gd name="T49" fmla="*/ 63 h 71"/>
                  <a:gd name="T50" fmla="*/ 5 w 43"/>
                  <a:gd name="T51" fmla="*/ 63 h 71"/>
                  <a:gd name="T52" fmla="*/ 8 w 43"/>
                  <a:gd name="T53" fmla="*/ 61 h 71"/>
                  <a:gd name="T54" fmla="*/ 13 w 43"/>
                  <a:gd name="T55" fmla="*/ 58 h 71"/>
                  <a:gd name="T56" fmla="*/ 16 w 43"/>
                  <a:gd name="T57" fmla="*/ 55 h 71"/>
                  <a:gd name="T58" fmla="*/ 19 w 43"/>
                  <a:gd name="T59" fmla="*/ 52 h 71"/>
                  <a:gd name="T60" fmla="*/ 21 w 43"/>
                  <a:gd name="T61" fmla="*/ 50 h 71"/>
                  <a:gd name="T62" fmla="*/ 24 w 43"/>
                  <a:gd name="T63" fmla="*/ 44 h 71"/>
                  <a:gd name="T64" fmla="*/ 27 w 43"/>
                  <a:gd name="T65" fmla="*/ 41 h 71"/>
                  <a:gd name="T66" fmla="*/ 30 w 43"/>
                  <a:gd name="T67" fmla="*/ 33 h 71"/>
                  <a:gd name="T68" fmla="*/ 30 w 43"/>
                  <a:gd name="T69" fmla="*/ 28 h 71"/>
                  <a:gd name="T70" fmla="*/ 27 w 43"/>
                  <a:gd name="T71" fmla="*/ 19 h 71"/>
                  <a:gd name="T72" fmla="*/ 24 w 43"/>
                  <a:gd name="T73" fmla="*/ 14 h 71"/>
                  <a:gd name="T74" fmla="*/ 24 w 43"/>
                  <a:gd name="T75" fmla="*/ 8 h 71"/>
                  <a:gd name="T76" fmla="*/ 24 w 43"/>
                  <a:gd name="T77" fmla="*/ 3 h 71"/>
                  <a:gd name="T78" fmla="*/ 27 w 43"/>
                  <a:gd name="T79" fmla="*/ 0 h 71"/>
                  <a:gd name="T80" fmla="*/ 35 w 43"/>
                  <a:gd name="T81" fmla="*/ 0 h 71"/>
                  <a:gd name="T82" fmla="*/ 41 w 43"/>
                  <a:gd name="T83" fmla="*/ 17 h 7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3"/>
                  <a:gd name="T127" fmla="*/ 0 h 71"/>
                  <a:gd name="T128" fmla="*/ 43 w 43"/>
                  <a:gd name="T129" fmla="*/ 71 h 7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3" h="71">
                    <a:moveTo>
                      <a:pt x="41" y="17"/>
                    </a:moveTo>
                    <a:lnTo>
                      <a:pt x="43" y="22"/>
                    </a:lnTo>
                    <a:lnTo>
                      <a:pt x="43" y="28"/>
                    </a:lnTo>
                    <a:lnTo>
                      <a:pt x="43" y="33"/>
                    </a:lnTo>
                    <a:lnTo>
                      <a:pt x="41" y="39"/>
                    </a:lnTo>
                    <a:lnTo>
                      <a:pt x="41" y="44"/>
                    </a:lnTo>
                    <a:lnTo>
                      <a:pt x="38" y="50"/>
                    </a:lnTo>
                    <a:lnTo>
                      <a:pt x="35" y="52"/>
                    </a:lnTo>
                    <a:lnTo>
                      <a:pt x="32" y="58"/>
                    </a:lnTo>
                    <a:lnTo>
                      <a:pt x="30" y="61"/>
                    </a:lnTo>
                    <a:lnTo>
                      <a:pt x="27" y="63"/>
                    </a:lnTo>
                    <a:lnTo>
                      <a:pt x="21" y="69"/>
                    </a:lnTo>
                    <a:lnTo>
                      <a:pt x="19" y="69"/>
                    </a:lnTo>
                    <a:lnTo>
                      <a:pt x="13" y="71"/>
                    </a:lnTo>
                    <a:lnTo>
                      <a:pt x="8" y="71"/>
                    </a:lnTo>
                    <a:lnTo>
                      <a:pt x="5" y="71"/>
                    </a:lnTo>
                    <a:lnTo>
                      <a:pt x="0" y="71"/>
                    </a:lnTo>
                    <a:lnTo>
                      <a:pt x="0" y="69"/>
                    </a:lnTo>
                    <a:lnTo>
                      <a:pt x="0" y="66"/>
                    </a:lnTo>
                    <a:lnTo>
                      <a:pt x="0" y="63"/>
                    </a:lnTo>
                    <a:lnTo>
                      <a:pt x="5" y="63"/>
                    </a:lnTo>
                    <a:lnTo>
                      <a:pt x="8" y="61"/>
                    </a:lnTo>
                    <a:lnTo>
                      <a:pt x="13" y="58"/>
                    </a:lnTo>
                    <a:lnTo>
                      <a:pt x="16" y="55"/>
                    </a:lnTo>
                    <a:lnTo>
                      <a:pt x="19" y="52"/>
                    </a:lnTo>
                    <a:lnTo>
                      <a:pt x="21" y="50"/>
                    </a:lnTo>
                    <a:lnTo>
                      <a:pt x="24" y="44"/>
                    </a:lnTo>
                    <a:lnTo>
                      <a:pt x="27" y="41"/>
                    </a:lnTo>
                    <a:lnTo>
                      <a:pt x="30" y="33"/>
                    </a:lnTo>
                    <a:lnTo>
                      <a:pt x="30" y="28"/>
                    </a:lnTo>
                    <a:lnTo>
                      <a:pt x="27" y="19"/>
                    </a:lnTo>
                    <a:lnTo>
                      <a:pt x="24" y="14"/>
                    </a:lnTo>
                    <a:lnTo>
                      <a:pt x="24" y="8"/>
                    </a:lnTo>
                    <a:lnTo>
                      <a:pt x="24" y="3"/>
                    </a:lnTo>
                    <a:lnTo>
                      <a:pt x="27" y="0"/>
                    </a:lnTo>
                    <a:lnTo>
                      <a:pt x="35" y="0"/>
                    </a:lnTo>
                    <a:lnTo>
                      <a:pt x="41" y="1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7" name="Freeform 44">
                <a:extLst>
                  <a:ext uri="{FF2B5EF4-FFF2-40B4-BE49-F238E27FC236}">
                    <a16:creationId xmlns:a16="http://schemas.microsoft.com/office/drawing/2014/main" id="{3AAA1E7E-4D05-47A3-A3DB-063BD0C659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4" y="1444"/>
                <a:ext cx="106" cy="52"/>
              </a:xfrm>
              <a:custGeom>
                <a:avLst/>
                <a:gdLst>
                  <a:gd name="T0" fmla="*/ 168 w 173"/>
                  <a:gd name="T1" fmla="*/ 16 h 88"/>
                  <a:gd name="T2" fmla="*/ 151 w 173"/>
                  <a:gd name="T3" fmla="*/ 27 h 88"/>
                  <a:gd name="T4" fmla="*/ 137 w 173"/>
                  <a:gd name="T5" fmla="*/ 38 h 88"/>
                  <a:gd name="T6" fmla="*/ 126 w 173"/>
                  <a:gd name="T7" fmla="*/ 52 h 88"/>
                  <a:gd name="T8" fmla="*/ 121 w 173"/>
                  <a:gd name="T9" fmla="*/ 68 h 88"/>
                  <a:gd name="T10" fmla="*/ 110 w 173"/>
                  <a:gd name="T11" fmla="*/ 77 h 88"/>
                  <a:gd name="T12" fmla="*/ 96 w 173"/>
                  <a:gd name="T13" fmla="*/ 85 h 88"/>
                  <a:gd name="T14" fmla="*/ 80 w 173"/>
                  <a:gd name="T15" fmla="*/ 88 h 88"/>
                  <a:gd name="T16" fmla="*/ 69 w 173"/>
                  <a:gd name="T17" fmla="*/ 88 h 88"/>
                  <a:gd name="T18" fmla="*/ 61 w 173"/>
                  <a:gd name="T19" fmla="*/ 82 h 88"/>
                  <a:gd name="T20" fmla="*/ 55 w 173"/>
                  <a:gd name="T21" fmla="*/ 77 h 88"/>
                  <a:gd name="T22" fmla="*/ 50 w 173"/>
                  <a:gd name="T23" fmla="*/ 71 h 88"/>
                  <a:gd name="T24" fmla="*/ 47 w 173"/>
                  <a:gd name="T25" fmla="*/ 63 h 88"/>
                  <a:gd name="T26" fmla="*/ 39 w 173"/>
                  <a:gd name="T27" fmla="*/ 60 h 88"/>
                  <a:gd name="T28" fmla="*/ 28 w 173"/>
                  <a:gd name="T29" fmla="*/ 57 h 88"/>
                  <a:gd name="T30" fmla="*/ 20 w 173"/>
                  <a:gd name="T31" fmla="*/ 55 h 88"/>
                  <a:gd name="T32" fmla="*/ 14 w 173"/>
                  <a:gd name="T33" fmla="*/ 49 h 88"/>
                  <a:gd name="T34" fmla="*/ 6 w 173"/>
                  <a:gd name="T35" fmla="*/ 44 h 88"/>
                  <a:gd name="T36" fmla="*/ 0 w 173"/>
                  <a:gd name="T37" fmla="*/ 38 h 88"/>
                  <a:gd name="T38" fmla="*/ 0 w 173"/>
                  <a:gd name="T39" fmla="*/ 33 h 88"/>
                  <a:gd name="T40" fmla="*/ 6 w 173"/>
                  <a:gd name="T41" fmla="*/ 27 h 88"/>
                  <a:gd name="T42" fmla="*/ 9 w 173"/>
                  <a:gd name="T43" fmla="*/ 27 h 88"/>
                  <a:gd name="T44" fmla="*/ 11 w 173"/>
                  <a:gd name="T45" fmla="*/ 25 h 88"/>
                  <a:gd name="T46" fmla="*/ 14 w 173"/>
                  <a:gd name="T47" fmla="*/ 25 h 88"/>
                  <a:gd name="T48" fmla="*/ 20 w 173"/>
                  <a:gd name="T49" fmla="*/ 27 h 88"/>
                  <a:gd name="T50" fmla="*/ 20 w 173"/>
                  <a:gd name="T51" fmla="*/ 33 h 88"/>
                  <a:gd name="T52" fmla="*/ 22 w 173"/>
                  <a:gd name="T53" fmla="*/ 38 h 88"/>
                  <a:gd name="T54" fmla="*/ 25 w 173"/>
                  <a:gd name="T55" fmla="*/ 41 h 88"/>
                  <a:gd name="T56" fmla="*/ 36 w 173"/>
                  <a:gd name="T57" fmla="*/ 44 h 88"/>
                  <a:gd name="T58" fmla="*/ 50 w 173"/>
                  <a:gd name="T59" fmla="*/ 33 h 88"/>
                  <a:gd name="T60" fmla="*/ 63 w 173"/>
                  <a:gd name="T61" fmla="*/ 25 h 88"/>
                  <a:gd name="T62" fmla="*/ 77 w 173"/>
                  <a:gd name="T63" fmla="*/ 22 h 88"/>
                  <a:gd name="T64" fmla="*/ 107 w 173"/>
                  <a:gd name="T65" fmla="*/ 11 h 88"/>
                  <a:gd name="T66" fmla="*/ 118 w 173"/>
                  <a:gd name="T67" fmla="*/ 16 h 88"/>
                  <a:gd name="T68" fmla="*/ 126 w 173"/>
                  <a:gd name="T69" fmla="*/ 25 h 88"/>
                  <a:gd name="T70" fmla="*/ 135 w 173"/>
                  <a:gd name="T71" fmla="*/ 27 h 88"/>
                  <a:gd name="T72" fmla="*/ 146 w 173"/>
                  <a:gd name="T73" fmla="*/ 19 h 88"/>
                  <a:gd name="T74" fmla="*/ 151 w 173"/>
                  <a:gd name="T75" fmla="*/ 16 h 88"/>
                  <a:gd name="T76" fmla="*/ 151 w 173"/>
                  <a:gd name="T77" fmla="*/ 8 h 88"/>
                  <a:gd name="T78" fmla="*/ 151 w 173"/>
                  <a:gd name="T79" fmla="*/ 3 h 88"/>
                  <a:gd name="T80" fmla="*/ 157 w 173"/>
                  <a:gd name="T81" fmla="*/ 0 h 88"/>
                  <a:gd name="T82" fmla="*/ 162 w 173"/>
                  <a:gd name="T83" fmla="*/ 0 h 88"/>
                  <a:gd name="T84" fmla="*/ 168 w 173"/>
                  <a:gd name="T85" fmla="*/ 3 h 88"/>
                  <a:gd name="T86" fmla="*/ 170 w 173"/>
                  <a:gd name="T87" fmla="*/ 8 h 88"/>
                  <a:gd name="T88" fmla="*/ 173 w 173"/>
                  <a:gd name="T89" fmla="*/ 11 h 88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73"/>
                  <a:gd name="T136" fmla="*/ 0 h 88"/>
                  <a:gd name="T137" fmla="*/ 173 w 173"/>
                  <a:gd name="T138" fmla="*/ 88 h 88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73" h="88">
                    <a:moveTo>
                      <a:pt x="173" y="11"/>
                    </a:moveTo>
                    <a:lnTo>
                      <a:pt x="168" y="16"/>
                    </a:lnTo>
                    <a:lnTo>
                      <a:pt x="159" y="22"/>
                    </a:lnTo>
                    <a:lnTo>
                      <a:pt x="151" y="27"/>
                    </a:lnTo>
                    <a:lnTo>
                      <a:pt x="143" y="33"/>
                    </a:lnTo>
                    <a:lnTo>
                      <a:pt x="137" y="38"/>
                    </a:lnTo>
                    <a:lnTo>
                      <a:pt x="129" y="44"/>
                    </a:lnTo>
                    <a:lnTo>
                      <a:pt x="126" y="52"/>
                    </a:lnTo>
                    <a:lnTo>
                      <a:pt x="126" y="63"/>
                    </a:lnTo>
                    <a:lnTo>
                      <a:pt x="121" y="68"/>
                    </a:lnTo>
                    <a:lnTo>
                      <a:pt x="115" y="74"/>
                    </a:lnTo>
                    <a:lnTo>
                      <a:pt x="110" y="77"/>
                    </a:lnTo>
                    <a:lnTo>
                      <a:pt x="102" y="82"/>
                    </a:lnTo>
                    <a:lnTo>
                      <a:pt x="96" y="85"/>
                    </a:lnTo>
                    <a:lnTo>
                      <a:pt x="88" y="85"/>
                    </a:lnTo>
                    <a:lnTo>
                      <a:pt x="80" y="88"/>
                    </a:lnTo>
                    <a:lnTo>
                      <a:pt x="74" y="88"/>
                    </a:lnTo>
                    <a:lnTo>
                      <a:pt x="69" y="88"/>
                    </a:lnTo>
                    <a:lnTo>
                      <a:pt x="66" y="85"/>
                    </a:lnTo>
                    <a:lnTo>
                      <a:pt x="61" y="82"/>
                    </a:lnTo>
                    <a:lnTo>
                      <a:pt x="58" y="82"/>
                    </a:lnTo>
                    <a:lnTo>
                      <a:pt x="55" y="77"/>
                    </a:lnTo>
                    <a:lnTo>
                      <a:pt x="52" y="74"/>
                    </a:lnTo>
                    <a:lnTo>
                      <a:pt x="50" y="71"/>
                    </a:lnTo>
                    <a:lnTo>
                      <a:pt x="50" y="66"/>
                    </a:lnTo>
                    <a:lnTo>
                      <a:pt x="47" y="63"/>
                    </a:lnTo>
                    <a:lnTo>
                      <a:pt x="41" y="60"/>
                    </a:lnTo>
                    <a:lnTo>
                      <a:pt x="39" y="60"/>
                    </a:lnTo>
                    <a:lnTo>
                      <a:pt x="33" y="57"/>
                    </a:lnTo>
                    <a:lnTo>
                      <a:pt x="28" y="57"/>
                    </a:lnTo>
                    <a:lnTo>
                      <a:pt x="25" y="55"/>
                    </a:lnTo>
                    <a:lnTo>
                      <a:pt x="20" y="55"/>
                    </a:lnTo>
                    <a:lnTo>
                      <a:pt x="17" y="52"/>
                    </a:lnTo>
                    <a:lnTo>
                      <a:pt x="14" y="49"/>
                    </a:lnTo>
                    <a:lnTo>
                      <a:pt x="11" y="47"/>
                    </a:lnTo>
                    <a:lnTo>
                      <a:pt x="6" y="44"/>
                    </a:lnTo>
                    <a:lnTo>
                      <a:pt x="3" y="41"/>
                    </a:lnTo>
                    <a:lnTo>
                      <a:pt x="0" y="38"/>
                    </a:lnTo>
                    <a:lnTo>
                      <a:pt x="0" y="36"/>
                    </a:lnTo>
                    <a:lnTo>
                      <a:pt x="0" y="33"/>
                    </a:lnTo>
                    <a:lnTo>
                      <a:pt x="3" y="30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1" y="25"/>
                    </a:lnTo>
                    <a:lnTo>
                      <a:pt x="14" y="25"/>
                    </a:lnTo>
                    <a:lnTo>
                      <a:pt x="17" y="25"/>
                    </a:lnTo>
                    <a:lnTo>
                      <a:pt x="20" y="27"/>
                    </a:lnTo>
                    <a:lnTo>
                      <a:pt x="20" y="30"/>
                    </a:lnTo>
                    <a:lnTo>
                      <a:pt x="20" y="33"/>
                    </a:lnTo>
                    <a:lnTo>
                      <a:pt x="22" y="36"/>
                    </a:lnTo>
                    <a:lnTo>
                      <a:pt x="22" y="38"/>
                    </a:lnTo>
                    <a:lnTo>
                      <a:pt x="25" y="41"/>
                    </a:lnTo>
                    <a:lnTo>
                      <a:pt x="28" y="44"/>
                    </a:lnTo>
                    <a:lnTo>
                      <a:pt x="36" y="44"/>
                    </a:lnTo>
                    <a:lnTo>
                      <a:pt x="44" y="38"/>
                    </a:lnTo>
                    <a:lnTo>
                      <a:pt x="50" y="33"/>
                    </a:lnTo>
                    <a:lnTo>
                      <a:pt x="58" y="27"/>
                    </a:lnTo>
                    <a:lnTo>
                      <a:pt x="63" y="25"/>
                    </a:lnTo>
                    <a:lnTo>
                      <a:pt x="69" y="22"/>
                    </a:lnTo>
                    <a:lnTo>
                      <a:pt x="77" y="22"/>
                    </a:lnTo>
                    <a:lnTo>
                      <a:pt x="85" y="25"/>
                    </a:lnTo>
                    <a:lnTo>
                      <a:pt x="107" y="11"/>
                    </a:lnTo>
                    <a:lnTo>
                      <a:pt x="113" y="14"/>
                    </a:lnTo>
                    <a:lnTo>
                      <a:pt x="118" y="16"/>
                    </a:lnTo>
                    <a:lnTo>
                      <a:pt x="121" y="19"/>
                    </a:lnTo>
                    <a:lnTo>
                      <a:pt x="126" y="25"/>
                    </a:lnTo>
                    <a:lnTo>
                      <a:pt x="129" y="27"/>
                    </a:lnTo>
                    <a:lnTo>
                      <a:pt x="135" y="27"/>
                    </a:lnTo>
                    <a:lnTo>
                      <a:pt x="140" y="25"/>
                    </a:lnTo>
                    <a:lnTo>
                      <a:pt x="146" y="19"/>
                    </a:lnTo>
                    <a:lnTo>
                      <a:pt x="148" y="19"/>
                    </a:lnTo>
                    <a:lnTo>
                      <a:pt x="151" y="16"/>
                    </a:lnTo>
                    <a:lnTo>
                      <a:pt x="151" y="11"/>
                    </a:lnTo>
                    <a:lnTo>
                      <a:pt x="151" y="8"/>
                    </a:lnTo>
                    <a:lnTo>
                      <a:pt x="151" y="5"/>
                    </a:lnTo>
                    <a:lnTo>
                      <a:pt x="151" y="3"/>
                    </a:lnTo>
                    <a:lnTo>
                      <a:pt x="154" y="0"/>
                    </a:lnTo>
                    <a:lnTo>
                      <a:pt x="157" y="0"/>
                    </a:lnTo>
                    <a:lnTo>
                      <a:pt x="159" y="0"/>
                    </a:lnTo>
                    <a:lnTo>
                      <a:pt x="162" y="0"/>
                    </a:lnTo>
                    <a:lnTo>
                      <a:pt x="165" y="0"/>
                    </a:lnTo>
                    <a:lnTo>
                      <a:pt x="168" y="3"/>
                    </a:lnTo>
                    <a:lnTo>
                      <a:pt x="170" y="5"/>
                    </a:lnTo>
                    <a:lnTo>
                      <a:pt x="170" y="8"/>
                    </a:lnTo>
                    <a:lnTo>
                      <a:pt x="173" y="8"/>
                    </a:lnTo>
                    <a:lnTo>
                      <a:pt x="173" y="1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8" name="Freeform 45">
                <a:extLst>
                  <a:ext uri="{FF2B5EF4-FFF2-40B4-BE49-F238E27FC236}">
                    <a16:creationId xmlns:a16="http://schemas.microsoft.com/office/drawing/2014/main" id="{2B433F41-A70B-49EC-A548-19088C1BD2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2" y="1464"/>
                <a:ext cx="93" cy="26"/>
              </a:xfrm>
              <a:custGeom>
                <a:avLst/>
                <a:gdLst>
                  <a:gd name="T0" fmla="*/ 43 w 153"/>
                  <a:gd name="T1" fmla="*/ 27 h 44"/>
                  <a:gd name="T2" fmla="*/ 57 w 153"/>
                  <a:gd name="T3" fmla="*/ 30 h 44"/>
                  <a:gd name="T4" fmla="*/ 71 w 153"/>
                  <a:gd name="T5" fmla="*/ 30 h 44"/>
                  <a:gd name="T6" fmla="*/ 85 w 153"/>
                  <a:gd name="T7" fmla="*/ 30 h 44"/>
                  <a:gd name="T8" fmla="*/ 98 w 153"/>
                  <a:gd name="T9" fmla="*/ 30 h 44"/>
                  <a:gd name="T10" fmla="*/ 112 w 153"/>
                  <a:gd name="T11" fmla="*/ 27 h 44"/>
                  <a:gd name="T12" fmla="*/ 123 w 153"/>
                  <a:gd name="T13" fmla="*/ 22 h 44"/>
                  <a:gd name="T14" fmla="*/ 137 w 153"/>
                  <a:gd name="T15" fmla="*/ 19 h 44"/>
                  <a:gd name="T16" fmla="*/ 148 w 153"/>
                  <a:gd name="T17" fmla="*/ 14 h 44"/>
                  <a:gd name="T18" fmla="*/ 150 w 153"/>
                  <a:gd name="T19" fmla="*/ 14 h 44"/>
                  <a:gd name="T20" fmla="*/ 150 w 153"/>
                  <a:gd name="T21" fmla="*/ 16 h 44"/>
                  <a:gd name="T22" fmla="*/ 150 w 153"/>
                  <a:gd name="T23" fmla="*/ 16 h 44"/>
                  <a:gd name="T24" fmla="*/ 153 w 153"/>
                  <a:gd name="T25" fmla="*/ 19 h 44"/>
                  <a:gd name="T26" fmla="*/ 153 w 153"/>
                  <a:gd name="T27" fmla="*/ 22 h 44"/>
                  <a:gd name="T28" fmla="*/ 153 w 153"/>
                  <a:gd name="T29" fmla="*/ 22 h 44"/>
                  <a:gd name="T30" fmla="*/ 153 w 153"/>
                  <a:gd name="T31" fmla="*/ 24 h 44"/>
                  <a:gd name="T32" fmla="*/ 150 w 153"/>
                  <a:gd name="T33" fmla="*/ 24 h 44"/>
                  <a:gd name="T34" fmla="*/ 145 w 153"/>
                  <a:gd name="T35" fmla="*/ 30 h 44"/>
                  <a:gd name="T36" fmla="*/ 139 w 153"/>
                  <a:gd name="T37" fmla="*/ 33 h 44"/>
                  <a:gd name="T38" fmla="*/ 131 w 153"/>
                  <a:gd name="T39" fmla="*/ 33 h 44"/>
                  <a:gd name="T40" fmla="*/ 123 w 153"/>
                  <a:gd name="T41" fmla="*/ 35 h 44"/>
                  <a:gd name="T42" fmla="*/ 115 w 153"/>
                  <a:gd name="T43" fmla="*/ 38 h 44"/>
                  <a:gd name="T44" fmla="*/ 106 w 153"/>
                  <a:gd name="T45" fmla="*/ 38 h 44"/>
                  <a:gd name="T46" fmla="*/ 98 w 153"/>
                  <a:gd name="T47" fmla="*/ 41 h 44"/>
                  <a:gd name="T48" fmla="*/ 93 w 153"/>
                  <a:gd name="T49" fmla="*/ 41 h 44"/>
                  <a:gd name="T50" fmla="*/ 79 w 153"/>
                  <a:gd name="T51" fmla="*/ 44 h 44"/>
                  <a:gd name="T52" fmla="*/ 68 w 153"/>
                  <a:gd name="T53" fmla="*/ 44 h 44"/>
                  <a:gd name="T54" fmla="*/ 57 w 153"/>
                  <a:gd name="T55" fmla="*/ 44 h 44"/>
                  <a:gd name="T56" fmla="*/ 46 w 153"/>
                  <a:gd name="T57" fmla="*/ 41 h 44"/>
                  <a:gd name="T58" fmla="*/ 35 w 153"/>
                  <a:gd name="T59" fmla="*/ 38 h 44"/>
                  <a:gd name="T60" fmla="*/ 27 w 153"/>
                  <a:gd name="T61" fmla="*/ 35 h 44"/>
                  <a:gd name="T62" fmla="*/ 16 w 153"/>
                  <a:gd name="T63" fmla="*/ 30 h 44"/>
                  <a:gd name="T64" fmla="*/ 8 w 153"/>
                  <a:gd name="T65" fmla="*/ 22 h 44"/>
                  <a:gd name="T66" fmla="*/ 8 w 153"/>
                  <a:gd name="T67" fmla="*/ 22 h 44"/>
                  <a:gd name="T68" fmla="*/ 5 w 153"/>
                  <a:gd name="T69" fmla="*/ 22 h 44"/>
                  <a:gd name="T70" fmla="*/ 5 w 153"/>
                  <a:gd name="T71" fmla="*/ 22 h 44"/>
                  <a:gd name="T72" fmla="*/ 2 w 153"/>
                  <a:gd name="T73" fmla="*/ 22 h 44"/>
                  <a:gd name="T74" fmla="*/ 2 w 153"/>
                  <a:gd name="T75" fmla="*/ 19 h 44"/>
                  <a:gd name="T76" fmla="*/ 2 w 153"/>
                  <a:gd name="T77" fmla="*/ 19 h 44"/>
                  <a:gd name="T78" fmla="*/ 2 w 153"/>
                  <a:gd name="T79" fmla="*/ 19 h 44"/>
                  <a:gd name="T80" fmla="*/ 0 w 153"/>
                  <a:gd name="T81" fmla="*/ 19 h 44"/>
                  <a:gd name="T82" fmla="*/ 0 w 153"/>
                  <a:gd name="T83" fmla="*/ 14 h 44"/>
                  <a:gd name="T84" fmla="*/ 0 w 153"/>
                  <a:gd name="T85" fmla="*/ 11 h 44"/>
                  <a:gd name="T86" fmla="*/ 2 w 153"/>
                  <a:gd name="T87" fmla="*/ 8 h 44"/>
                  <a:gd name="T88" fmla="*/ 2 w 153"/>
                  <a:gd name="T89" fmla="*/ 5 h 44"/>
                  <a:gd name="T90" fmla="*/ 5 w 153"/>
                  <a:gd name="T91" fmla="*/ 5 h 44"/>
                  <a:gd name="T92" fmla="*/ 8 w 153"/>
                  <a:gd name="T93" fmla="*/ 3 h 44"/>
                  <a:gd name="T94" fmla="*/ 11 w 153"/>
                  <a:gd name="T95" fmla="*/ 0 h 44"/>
                  <a:gd name="T96" fmla="*/ 13 w 153"/>
                  <a:gd name="T97" fmla="*/ 0 h 44"/>
                  <a:gd name="T98" fmla="*/ 19 w 153"/>
                  <a:gd name="T99" fmla="*/ 3 h 44"/>
                  <a:gd name="T100" fmla="*/ 22 w 153"/>
                  <a:gd name="T101" fmla="*/ 5 h 44"/>
                  <a:gd name="T102" fmla="*/ 24 w 153"/>
                  <a:gd name="T103" fmla="*/ 11 h 44"/>
                  <a:gd name="T104" fmla="*/ 27 w 153"/>
                  <a:gd name="T105" fmla="*/ 14 h 44"/>
                  <a:gd name="T106" fmla="*/ 30 w 153"/>
                  <a:gd name="T107" fmla="*/ 19 h 44"/>
                  <a:gd name="T108" fmla="*/ 32 w 153"/>
                  <a:gd name="T109" fmla="*/ 24 h 44"/>
                  <a:gd name="T110" fmla="*/ 38 w 153"/>
                  <a:gd name="T111" fmla="*/ 27 h 44"/>
                  <a:gd name="T112" fmla="*/ 43 w 153"/>
                  <a:gd name="T113" fmla="*/ 27 h 44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53"/>
                  <a:gd name="T172" fmla="*/ 0 h 44"/>
                  <a:gd name="T173" fmla="*/ 153 w 153"/>
                  <a:gd name="T174" fmla="*/ 44 h 44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53" h="44">
                    <a:moveTo>
                      <a:pt x="43" y="27"/>
                    </a:moveTo>
                    <a:lnTo>
                      <a:pt x="57" y="30"/>
                    </a:lnTo>
                    <a:lnTo>
                      <a:pt x="71" y="30"/>
                    </a:lnTo>
                    <a:lnTo>
                      <a:pt x="85" y="30"/>
                    </a:lnTo>
                    <a:lnTo>
                      <a:pt x="98" y="30"/>
                    </a:lnTo>
                    <a:lnTo>
                      <a:pt x="112" y="27"/>
                    </a:lnTo>
                    <a:lnTo>
                      <a:pt x="123" y="22"/>
                    </a:lnTo>
                    <a:lnTo>
                      <a:pt x="137" y="19"/>
                    </a:lnTo>
                    <a:lnTo>
                      <a:pt x="148" y="14"/>
                    </a:lnTo>
                    <a:lnTo>
                      <a:pt x="150" y="14"/>
                    </a:lnTo>
                    <a:lnTo>
                      <a:pt x="150" y="16"/>
                    </a:lnTo>
                    <a:lnTo>
                      <a:pt x="153" y="19"/>
                    </a:lnTo>
                    <a:lnTo>
                      <a:pt x="153" y="22"/>
                    </a:lnTo>
                    <a:lnTo>
                      <a:pt x="153" y="24"/>
                    </a:lnTo>
                    <a:lnTo>
                      <a:pt x="150" y="24"/>
                    </a:lnTo>
                    <a:lnTo>
                      <a:pt x="145" y="30"/>
                    </a:lnTo>
                    <a:lnTo>
                      <a:pt x="139" y="33"/>
                    </a:lnTo>
                    <a:lnTo>
                      <a:pt x="131" y="33"/>
                    </a:lnTo>
                    <a:lnTo>
                      <a:pt x="123" y="35"/>
                    </a:lnTo>
                    <a:lnTo>
                      <a:pt x="115" y="38"/>
                    </a:lnTo>
                    <a:lnTo>
                      <a:pt x="106" y="38"/>
                    </a:lnTo>
                    <a:lnTo>
                      <a:pt x="98" y="41"/>
                    </a:lnTo>
                    <a:lnTo>
                      <a:pt x="93" y="41"/>
                    </a:lnTo>
                    <a:lnTo>
                      <a:pt x="79" y="44"/>
                    </a:lnTo>
                    <a:lnTo>
                      <a:pt x="68" y="44"/>
                    </a:lnTo>
                    <a:lnTo>
                      <a:pt x="57" y="44"/>
                    </a:lnTo>
                    <a:lnTo>
                      <a:pt x="46" y="41"/>
                    </a:lnTo>
                    <a:lnTo>
                      <a:pt x="35" y="38"/>
                    </a:lnTo>
                    <a:lnTo>
                      <a:pt x="27" y="35"/>
                    </a:lnTo>
                    <a:lnTo>
                      <a:pt x="16" y="30"/>
                    </a:lnTo>
                    <a:lnTo>
                      <a:pt x="8" y="22"/>
                    </a:lnTo>
                    <a:lnTo>
                      <a:pt x="5" y="22"/>
                    </a:lnTo>
                    <a:lnTo>
                      <a:pt x="2" y="22"/>
                    </a:lnTo>
                    <a:lnTo>
                      <a:pt x="2" y="19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11"/>
                    </a:lnTo>
                    <a:lnTo>
                      <a:pt x="2" y="8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1" y="0"/>
                    </a:lnTo>
                    <a:lnTo>
                      <a:pt x="13" y="0"/>
                    </a:lnTo>
                    <a:lnTo>
                      <a:pt x="19" y="3"/>
                    </a:lnTo>
                    <a:lnTo>
                      <a:pt x="22" y="5"/>
                    </a:lnTo>
                    <a:lnTo>
                      <a:pt x="24" y="11"/>
                    </a:lnTo>
                    <a:lnTo>
                      <a:pt x="27" y="14"/>
                    </a:lnTo>
                    <a:lnTo>
                      <a:pt x="30" y="19"/>
                    </a:lnTo>
                    <a:lnTo>
                      <a:pt x="32" y="24"/>
                    </a:lnTo>
                    <a:lnTo>
                      <a:pt x="38" y="27"/>
                    </a:lnTo>
                    <a:lnTo>
                      <a:pt x="43" y="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9" name="Freeform 46">
                <a:extLst>
                  <a:ext uri="{FF2B5EF4-FFF2-40B4-BE49-F238E27FC236}">
                    <a16:creationId xmlns:a16="http://schemas.microsoft.com/office/drawing/2014/main" id="{6326436A-47C6-470E-91B7-F237A272AD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2" y="1464"/>
                <a:ext cx="77" cy="45"/>
              </a:xfrm>
              <a:custGeom>
                <a:avLst/>
                <a:gdLst>
                  <a:gd name="T0" fmla="*/ 126 w 126"/>
                  <a:gd name="T1" fmla="*/ 14 h 77"/>
                  <a:gd name="T2" fmla="*/ 124 w 126"/>
                  <a:gd name="T3" fmla="*/ 22 h 77"/>
                  <a:gd name="T4" fmla="*/ 118 w 126"/>
                  <a:gd name="T5" fmla="*/ 24 h 77"/>
                  <a:gd name="T6" fmla="*/ 110 w 126"/>
                  <a:gd name="T7" fmla="*/ 27 h 77"/>
                  <a:gd name="T8" fmla="*/ 96 w 126"/>
                  <a:gd name="T9" fmla="*/ 33 h 77"/>
                  <a:gd name="T10" fmla="*/ 83 w 126"/>
                  <a:gd name="T11" fmla="*/ 44 h 77"/>
                  <a:gd name="T12" fmla="*/ 72 w 126"/>
                  <a:gd name="T13" fmla="*/ 60 h 77"/>
                  <a:gd name="T14" fmla="*/ 58 w 126"/>
                  <a:gd name="T15" fmla="*/ 74 h 77"/>
                  <a:gd name="T16" fmla="*/ 44 w 126"/>
                  <a:gd name="T17" fmla="*/ 77 h 77"/>
                  <a:gd name="T18" fmla="*/ 33 w 126"/>
                  <a:gd name="T19" fmla="*/ 74 h 77"/>
                  <a:gd name="T20" fmla="*/ 25 w 126"/>
                  <a:gd name="T21" fmla="*/ 71 h 77"/>
                  <a:gd name="T22" fmla="*/ 22 w 126"/>
                  <a:gd name="T23" fmla="*/ 63 h 77"/>
                  <a:gd name="T24" fmla="*/ 20 w 126"/>
                  <a:gd name="T25" fmla="*/ 55 h 77"/>
                  <a:gd name="T26" fmla="*/ 20 w 126"/>
                  <a:gd name="T27" fmla="*/ 46 h 77"/>
                  <a:gd name="T28" fmla="*/ 20 w 126"/>
                  <a:gd name="T29" fmla="*/ 38 h 77"/>
                  <a:gd name="T30" fmla="*/ 17 w 126"/>
                  <a:gd name="T31" fmla="*/ 33 h 77"/>
                  <a:gd name="T32" fmla="*/ 9 w 126"/>
                  <a:gd name="T33" fmla="*/ 30 h 77"/>
                  <a:gd name="T34" fmla="*/ 3 w 126"/>
                  <a:gd name="T35" fmla="*/ 24 h 77"/>
                  <a:gd name="T36" fmla="*/ 0 w 126"/>
                  <a:gd name="T37" fmla="*/ 19 h 77"/>
                  <a:gd name="T38" fmla="*/ 0 w 126"/>
                  <a:gd name="T39" fmla="*/ 11 h 77"/>
                  <a:gd name="T40" fmla="*/ 3 w 126"/>
                  <a:gd name="T41" fmla="*/ 8 h 77"/>
                  <a:gd name="T42" fmla="*/ 9 w 126"/>
                  <a:gd name="T43" fmla="*/ 5 h 77"/>
                  <a:gd name="T44" fmla="*/ 11 w 126"/>
                  <a:gd name="T45" fmla="*/ 5 h 77"/>
                  <a:gd name="T46" fmla="*/ 14 w 126"/>
                  <a:gd name="T47" fmla="*/ 5 h 77"/>
                  <a:gd name="T48" fmla="*/ 17 w 126"/>
                  <a:gd name="T49" fmla="*/ 8 h 77"/>
                  <a:gd name="T50" fmla="*/ 20 w 126"/>
                  <a:gd name="T51" fmla="*/ 14 h 77"/>
                  <a:gd name="T52" fmla="*/ 22 w 126"/>
                  <a:gd name="T53" fmla="*/ 16 h 77"/>
                  <a:gd name="T54" fmla="*/ 28 w 126"/>
                  <a:gd name="T55" fmla="*/ 19 h 77"/>
                  <a:gd name="T56" fmla="*/ 33 w 126"/>
                  <a:gd name="T57" fmla="*/ 16 h 77"/>
                  <a:gd name="T58" fmla="*/ 44 w 126"/>
                  <a:gd name="T59" fmla="*/ 14 h 77"/>
                  <a:gd name="T60" fmla="*/ 55 w 126"/>
                  <a:gd name="T61" fmla="*/ 11 h 77"/>
                  <a:gd name="T62" fmla="*/ 66 w 126"/>
                  <a:gd name="T63" fmla="*/ 11 h 77"/>
                  <a:gd name="T64" fmla="*/ 74 w 126"/>
                  <a:gd name="T65" fmla="*/ 11 h 77"/>
                  <a:gd name="T66" fmla="*/ 77 w 126"/>
                  <a:gd name="T67" fmla="*/ 16 h 77"/>
                  <a:gd name="T68" fmla="*/ 77 w 126"/>
                  <a:gd name="T69" fmla="*/ 19 h 77"/>
                  <a:gd name="T70" fmla="*/ 80 w 126"/>
                  <a:gd name="T71" fmla="*/ 24 h 77"/>
                  <a:gd name="T72" fmla="*/ 85 w 126"/>
                  <a:gd name="T73" fmla="*/ 24 h 77"/>
                  <a:gd name="T74" fmla="*/ 96 w 126"/>
                  <a:gd name="T75" fmla="*/ 19 h 77"/>
                  <a:gd name="T76" fmla="*/ 104 w 126"/>
                  <a:gd name="T77" fmla="*/ 14 h 77"/>
                  <a:gd name="T78" fmla="*/ 110 w 126"/>
                  <a:gd name="T79" fmla="*/ 5 h 77"/>
                  <a:gd name="T80" fmla="*/ 115 w 126"/>
                  <a:gd name="T81" fmla="*/ 0 h 77"/>
                  <a:gd name="T82" fmla="*/ 118 w 126"/>
                  <a:gd name="T83" fmla="*/ 0 h 77"/>
                  <a:gd name="T84" fmla="*/ 124 w 126"/>
                  <a:gd name="T85" fmla="*/ 5 h 77"/>
                  <a:gd name="T86" fmla="*/ 124 w 126"/>
                  <a:gd name="T87" fmla="*/ 8 h 77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26"/>
                  <a:gd name="T133" fmla="*/ 0 h 77"/>
                  <a:gd name="T134" fmla="*/ 126 w 126"/>
                  <a:gd name="T135" fmla="*/ 77 h 77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26" h="77">
                    <a:moveTo>
                      <a:pt x="126" y="11"/>
                    </a:moveTo>
                    <a:lnTo>
                      <a:pt x="126" y="14"/>
                    </a:lnTo>
                    <a:lnTo>
                      <a:pt x="126" y="19"/>
                    </a:lnTo>
                    <a:lnTo>
                      <a:pt x="124" y="22"/>
                    </a:lnTo>
                    <a:lnTo>
                      <a:pt x="121" y="22"/>
                    </a:lnTo>
                    <a:lnTo>
                      <a:pt x="118" y="24"/>
                    </a:lnTo>
                    <a:lnTo>
                      <a:pt x="113" y="24"/>
                    </a:lnTo>
                    <a:lnTo>
                      <a:pt x="110" y="27"/>
                    </a:lnTo>
                    <a:lnTo>
                      <a:pt x="107" y="30"/>
                    </a:lnTo>
                    <a:lnTo>
                      <a:pt x="96" y="33"/>
                    </a:lnTo>
                    <a:lnTo>
                      <a:pt x="88" y="38"/>
                    </a:lnTo>
                    <a:lnTo>
                      <a:pt x="83" y="44"/>
                    </a:lnTo>
                    <a:lnTo>
                      <a:pt x="77" y="52"/>
                    </a:lnTo>
                    <a:lnTo>
                      <a:pt x="72" y="60"/>
                    </a:lnTo>
                    <a:lnTo>
                      <a:pt x="66" y="68"/>
                    </a:lnTo>
                    <a:lnTo>
                      <a:pt x="58" y="74"/>
                    </a:lnTo>
                    <a:lnTo>
                      <a:pt x="50" y="77"/>
                    </a:lnTo>
                    <a:lnTo>
                      <a:pt x="44" y="77"/>
                    </a:lnTo>
                    <a:lnTo>
                      <a:pt x="39" y="77"/>
                    </a:lnTo>
                    <a:lnTo>
                      <a:pt x="33" y="74"/>
                    </a:lnTo>
                    <a:lnTo>
                      <a:pt x="31" y="74"/>
                    </a:lnTo>
                    <a:lnTo>
                      <a:pt x="25" y="71"/>
                    </a:lnTo>
                    <a:lnTo>
                      <a:pt x="22" y="66"/>
                    </a:lnTo>
                    <a:lnTo>
                      <a:pt x="22" y="63"/>
                    </a:lnTo>
                    <a:lnTo>
                      <a:pt x="20" y="57"/>
                    </a:lnTo>
                    <a:lnTo>
                      <a:pt x="20" y="55"/>
                    </a:lnTo>
                    <a:lnTo>
                      <a:pt x="20" y="52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0" y="38"/>
                    </a:lnTo>
                    <a:lnTo>
                      <a:pt x="20" y="35"/>
                    </a:lnTo>
                    <a:lnTo>
                      <a:pt x="17" y="33"/>
                    </a:lnTo>
                    <a:lnTo>
                      <a:pt x="14" y="30"/>
                    </a:lnTo>
                    <a:lnTo>
                      <a:pt x="9" y="30"/>
                    </a:lnTo>
                    <a:lnTo>
                      <a:pt x="6" y="27"/>
                    </a:lnTo>
                    <a:lnTo>
                      <a:pt x="3" y="24"/>
                    </a:lnTo>
                    <a:lnTo>
                      <a:pt x="0" y="22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3" y="8"/>
                    </a:lnTo>
                    <a:lnTo>
                      <a:pt x="6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4" y="5"/>
                    </a:lnTo>
                    <a:lnTo>
                      <a:pt x="17" y="5"/>
                    </a:lnTo>
                    <a:lnTo>
                      <a:pt x="17" y="8"/>
                    </a:lnTo>
                    <a:lnTo>
                      <a:pt x="17" y="11"/>
                    </a:lnTo>
                    <a:lnTo>
                      <a:pt x="20" y="14"/>
                    </a:lnTo>
                    <a:lnTo>
                      <a:pt x="20" y="16"/>
                    </a:lnTo>
                    <a:lnTo>
                      <a:pt x="22" y="16"/>
                    </a:lnTo>
                    <a:lnTo>
                      <a:pt x="25" y="19"/>
                    </a:lnTo>
                    <a:lnTo>
                      <a:pt x="28" y="19"/>
                    </a:lnTo>
                    <a:lnTo>
                      <a:pt x="31" y="16"/>
                    </a:lnTo>
                    <a:lnTo>
                      <a:pt x="33" y="16"/>
                    </a:lnTo>
                    <a:lnTo>
                      <a:pt x="39" y="16"/>
                    </a:lnTo>
                    <a:lnTo>
                      <a:pt x="44" y="14"/>
                    </a:lnTo>
                    <a:lnTo>
                      <a:pt x="50" y="14"/>
                    </a:lnTo>
                    <a:lnTo>
                      <a:pt x="55" y="11"/>
                    </a:lnTo>
                    <a:lnTo>
                      <a:pt x="61" y="11"/>
                    </a:lnTo>
                    <a:lnTo>
                      <a:pt x="66" y="11"/>
                    </a:lnTo>
                    <a:lnTo>
                      <a:pt x="72" y="11"/>
                    </a:lnTo>
                    <a:lnTo>
                      <a:pt x="74" y="11"/>
                    </a:lnTo>
                    <a:lnTo>
                      <a:pt x="74" y="14"/>
                    </a:lnTo>
                    <a:lnTo>
                      <a:pt x="77" y="16"/>
                    </a:lnTo>
                    <a:lnTo>
                      <a:pt x="77" y="19"/>
                    </a:lnTo>
                    <a:lnTo>
                      <a:pt x="77" y="22"/>
                    </a:lnTo>
                    <a:lnTo>
                      <a:pt x="80" y="24"/>
                    </a:lnTo>
                    <a:lnTo>
                      <a:pt x="83" y="24"/>
                    </a:lnTo>
                    <a:lnTo>
                      <a:pt x="85" y="24"/>
                    </a:lnTo>
                    <a:lnTo>
                      <a:pt x="91" y="22"/>
                    </a:lnTo>
                    <a:lnTo>
                      <a:pt x="96" y="19"/>
                    </a:lnTo>
                    <a:lnTo>
                      <a:pt x="99" y="16"/>
                    </a:lnTo>
                    <a:lnTo>
                      <a:pt x="104" y="14"/>
                    </a:lnTo>
                    <a:lnTo>
                      <a:pt x="107" y="11"/>
                    </a:lnTo>
                    <a:lnTo>
                      <a:pt x="110" y="5"/>
                    </a:lnTo>
                    <a:lnTo>
                      <a:pt x="113" y="0"/>
                    </a:lnTo>
                    <a:lnTo>
                      <a:pt x="115" y="0"/>
                    </a:lnTo>
                    <a:lnTo>
                      <a:pt x="118" y="0"/>
                    </a:lnTo>
                    <a:lnTo>
                      <a:pt x="121" y="3"/>
                    </a:lnTo>
                    <a:lnTo>
                      <a:pt x="124" y="5"/>
                    </a:lnTo>
                    <a:lnTo>
                      <a:pt x="124" y="8"/>
                    </a:lnTo>
                    <a:lnTo>
                      <a:pt x="126" y="1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40" name="Freeform 47">
                <a:extLst>
                  <a:ext uri="{FF2B5EF4-FFF2-40B4-BE49-F238E27FC236}">
                    <a16:creationId xmlns:a16="http://schemas.microsoft.com/office/drawing/2014/main" id="{11426416-756F-4F58-9D67-200DDADAA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4" y="1467"/>
                <a:ext cx="5" cy="3"/>
              </a:xfrm>
              <a:custGeom>
                <a:avLst/>
                <a:gdLst>
                  <a:gd name="T0" fmla="*/ 8 w 8"/>
                  <a:gd name="T1" fmla="*/ 3 h 6"/>
                  <a:gd name="T2" fmla="*/ 8 w 8"/>
                  <a:gd name="T3" fmla="*/ 6 h 6"/>
                  <a:gd name="T4" fmla="*/ 8 w 8"/>
                  <a:gd name="T5" fmla="*/ 6 h 6"/>
                  <a:gd name="T6" fmla="*/ 6 w 8"/>
                  <a:gd name="T7" fmla="*/ 6 h 6"/>
                  <a:gd name="T8" fmla="*/ 6 w 8"/>
                  <a:gd name="T9" fmla="*/ 6 h 6"/>
                  <a:gd name="T10" fmla="*/ 3 w 8"/>
                  <a:gd name="T11" fmla="*/ 6 h 6"/>
                  <a:gd name="T12" fmla="*/ 3 w 8"/>
                  <a:gd name="T13" fmla="*/ 6 h 6"/>
                  <a:gd name="T14" fmla="*/ 0 w 8"/>
                  <a:gd name="T15" fmla="*/ 6 h 6"/>
                  <a:gd name="T16" fmla="*/ 0 w 8"/>
                  <a:gd name="T17" fmla="*/ 6 h 6"/>
                  <a:gd name="T18" fmla="*/ 0 w 8"/>
                  <a:gd name="T19" fmla="*/ 6 h 6"/>
                  <a:gd name="T20" fmla="*/ 0 w 8"/>
                  <a:gd name="T21" fmla="*/ 3 h 6"/>
                  <a:gd name="T22" fmla="*/ 3 w 8"/>
                  <a:gd name="T23" fmla="*/ 3 h 6"/>
                  <a:gd name="T24" fmla="*/ 3 w 8"/>
                  <a:gd name="T25" fmla="*/ 3 h 6"/>
                  <a:gd name="T26" fmla="*/ 6 w 8"/>
                  <a:gd name="T27" fmla="*/ 0 h 6"/>
                  <a:gd name="T28" fmla="*/ 6 w 8"/>
                  <a:gd name="T29" fmla="*/ 0 h 6"/>
                  <a:gd name="T30" fmla="*/ 8 w 8"/>
                  <a:gd name="T31" fmla="*/ 0 h 6"/>
                  <a:gd name="T32" fmla="*/ 8 w 8"/>
                  <a:gd name="T33" fmla="*/ 3 h 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8"/>
                  <a:gd name="T52" fmla="*/ 0 h 6"/>
                  <a:gd name="T53" fmla="*/ 8 w 8"/>
                  <a:gd name="T54" fmla="*/ 6 h 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8" h="6">
                    <a:moveTo>
                      <a:pt x="8" y="3"/>
                    </a:moveTo>
                    <a:lnTo>
                      <a:pt x="8" y="6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FF54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41" name="Freeform 48">
                <a:extLst>
                  <a:ext uri="{FF2B5EF4-FFF2-40B4-BE49-F238E27FC236}">
                    <a16:creationId xmlns:a16="http://schemas.microsoft.com/office/drawing/2014/main" id="{BD7B06CB-FB11-46F7-B188-17A776A67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4" y="1473"/>
                <a:ext cx="30" cy="13"/>
              </a:xfrm>
              <a:custGeom>
                <a:avLst/>
                <a:gdLst>
                  <a:gd name="T0" fmla="*/ 49 w 49"/>
                  <a:gd name="T1" fmla="*/ 0 h 22"/>
                  <a:gd name="T2" fmla="*/ 47 w 49"/>
                  <a:gd name="T3" fmla="*/ 6 h 22"/>
                  <a:gd name="T4" fmla="*/ 44 w 49"/>
                  <a:gd name="T5" fmla="*/ 8 h 22"/>
                  <a:gd name="T6" fmla="*/ 41 w 49"/>
                  <a:gd name="T7" fmla="*/ 11 h 22"/>
                  <a:gd name="T8" fmla="*/ 38 w 49"/>
                  <a:gd name="T9" fmla="*/ 14 h 22"/>
                  <a:gd name="T10" fmla="*/ 33 w 49"/>
                  <a:gd name="T11" fmla="*/ 17 h 22"/>
                  <a:gd name="T12" fmla="*/ 30 w 49"/>
                  <a:gd name="T13" fmla="*/ 19 h 22"/>
                  <a:gd name="T14" fmla="*/ 25 w 49"/>
                  <a:gd name="T15" fmla="*/ 19 h 22"/>
                  <a:gd name="T16" fmla="*/ 22 w 49"/>
                  <a:gd name="T17" fmla="*/ 22 h 22"/>
                  <a:gd name="T18" fmla="*/ 19 w 49"/>
                  <a:gd name="T19" fmla="*/ 22 h 22"/>
                  <a:gd name="T20" fmla="*/ 17 w 49"/>
                  <a:gd name="T21" fmla="*/ 22 h 22"/>
                  <a:gd name="T22" fmla="*/ 14 w 49"/>
                  <a:gd name="T23" fmla="*/ 22 h 22"/>
                  <a:gd name="T24" fmla="*/ 8 w 49"/>
                  <a:gd name="T25" fmla="*/ 22 h 22"/>
                  <a:gd name="T26" fmla="*/ 6 w 49"/>
                  <a:gd name="T27" fmla="*/ 22 h 22"/>
                  <a:gd name="T28" fmla="*/ 3 w 49"/>
                  <a:gd name="T29" fmla="*/ 22 h 22"/>
                  <a:gd name="T30" fmla="*/ 0 w 49"/>
                  <a:gd name="T31" fmla="*/ 19 h 22"/>
                  <a:gd name="T32" fmla="*/ 0 w 49"/>
                  <a:gd name="T33" fmla="*/ 17 h 22"/>
                  <a:gd name="T34" fmla="*/ 0 w 49"/>
                  <a:gd name="T35" fmla="*/ 14 h 22"/>
                  <a:gd name="T36" fmla="*/ 6 w 49"/>
                  <a:gd name="T37" fmla="*/ 11 h 22"/>
                  <a:gd name="T38" fmla="*/ 11 w 49"/>
                  <a:gd name="T39" fmla="*/ 11 h 22"/>
                  <a:gd name="T40" fmla="*/ 17 w 49"/>
                  <a:gd name="T41" fmla="*/ 8 h 22"/>
                  <a:gd name="T42" fmla="*/ 25 w 49"/>
                  <a:gd name="T43" fmla="*/ 6 h 22"/>
                  <a:gd name="T44" fmla="*/ 30 w 49"/>
                  <a:gd name="T45" fmla="*/ 6 h 22"/>
                  <a:gd name="T46" fmla="*/ 36 w 49"/>
                  <a:gd name="T47" fmla="*/ 3 h 22"/>
                  <a:gd name="T48" fmla="*/ 41 w 49"/>
                  <a:gd name="T49" fmla="*/ 3 h 22"/>
                  <a:gd name="T50" fmla="*/ 49 w 49"/>
                  <a:gd name="T51" fmla="*/ 0 h 2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9"/>
                  <a:gd name="T79" fmla="*/ 0 h 22"/>
                  <a:gd name="T80" fmla="*/ 49 w 49"/>
                  <a:gd name="T81" fmla="*/ 22 h 2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9" h="22">
                    <a:moveTo>
                      <a:pt x="49" y="0"/>
                    </a:moveTo>
                    <a:lnTo>
                      <a:pt x="47" y="6"/>
                    </a:lnTo>
                    <a:lnTo>
                      <a:pt x="44" y="8"/>
                    </a:lnTo>
                    <a:lnTo>
                      <a:pt x="41" y="11"/>
                    </a:lnTo>
                    <a:lnTo>
                      <a:pt x="38" y="14"/>
                    </a:lnTo>
                    <a:lnTo>
                      <a:pt x="33" y="17"/>
                    </a:lnTo>
                    <a:lnTo>
                      <a:pt x="30" y="19"/>
                    </a:lnTo>
                    <a:lnTo>
                      <a:pt x="25" y="19"/>
                    </a:lnTo>
                    <a:lnTo>
                      <a:pt x="22" y="22"/>
                    </a:lnTo>
                    <a:lnTo>
                      <a:pt x="19" y="22"/>
                    </a:lnTo>
                    <a:lnTo>
                      <a:pt x="17" y="22"/>
                    </a:lnTo>
                    <a:lnTo>
                      <a:pt x="14" y="22"/>
                    </a:lnTo>
                    <a:lnTo>
                      <a:pt x="8" y="22"/>
                    </a:lnTo>
                    <a:lnTo>
                      <a:pt x="6" y="22"/>
                    </a:lnTo>
                    <a:lnTo>
                      <a:pt x="3" y="22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6" y="11"/>
                    </a:lnTo>
                    <a:lnTo>
                      <a:pt x="11" y="11"/>
                    </a:lnTo>
                    <a:lnTo>
                      <a:pt x="17" y="8"/>
                    </a:lnTo>
                    <a:lnTo>
                      <a:pt x="25" y="6"/>
                    </a:lnTo>
                    <a:lnTo>
                      <a:pt x="30" y="6"/>
                    </a:lnTo>
                    <a:lnTo>
                      <a:pt x="36" y="3"/>
                    </a:lnTo>
                    <a:lnTo>
                      <a:pt x="41" y="3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54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42" name="Freeform 49">
                <a:extLst>
                  <a:ext uri="{FF2B5EF4-FFF2-40B4-BE49-F238E27FC236}">
                    <a16:creationId xmlns:a16="http://schemas.microsoft.com/office/drawing/2014/main" id="{5B13DBD8-8F78-42FF-859F-292FBC5EA8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2" y="1481"/>
                <a:ext cx="17" cy="7"/>
              </a:xfrm>
              <a:custGeom>
                <a:avLst/>
                <a:gdLst>
                  <a:gd name="T0" fmla="*/ 25 w 28"/>
                  <a:gd name="T1" fmla="*/ 3 h 11"/>
                  <a:gd name="T2" fmla="*/ 28 w 28"/>
                  <a:gd name="T3" fmla="*/ 3 h 11"/>
                  <a:gd name="T4" fmla="*/ 28 w 28"/>
                  <a:gd name="T5" fmla="*/ 5 h 11"/>
                  <a:gd name="T6" fmla="*/ 28 w 28"/>
                  <a:gd name="T7" fmla="*/ 5 h 11"/>
                  <a:gd name="T8" fmla="*/ 25 w 28"/>
                  <a:gd name="T9" fmla="*/ 8 h 11"/>
                  <a:gd name="T10" fmla="*/ 25 w 28"/>
                  <a:gd name="T11" fmla="*/ 8 h 11"/>
                  <a:gd name="T12" fmla="*/ 22 w 28"/>
                  <a:gd name="T13" fmla="*/ 8 h 11"/>
                  <a:gd name="T14" fmla="*/ 19 w 28"/>
                  <a:gd name="T15" fmla="*/ 11 h 11"/>
                  <a:gd name="T16" fmla="*/ 19 w 28"/>
                  <a:gd name="T17" fmla="*/ 11 h 11"/>
                  <a:gd name="T18" fmla="*/ 0 w 28"/>
                  <a:gd name="T19" fmla="*/ 5 h 11"/>
                  <a:gd name="T20" fmla="*/ 3 w 28"/>
                  <a:gd name="T21" fmla="*/ 5 h 11"/>
                  <a:gd name="T22" fmla="*/ 6 w 28"/>
                  <a:gd name="T23" fmla="*/ 8 h 11"/>
                  <a:gd name="T24" fmla="*/ 8 w 28"/>
                  <a:gd name="T25" fmla="*/ 8 h 11"/>
                  <a:gd name="T26" fmla="*/ 11 w 28"/>
                  <a:gd name="T27" fmla="*/ 8 h 11"/>
                  <a:gd name="T28" fmla="*/ 14 w 28"/>
                  <a:gd name="T29" fmla="*/ 5 h 11"/>
                  <a:gd name="T30" fmla="*/ 17 w 28"/>
                  <a:gd name="T31" fmla="*/ 5 h 11"/>
                  <a:gd name="T32" fmla="*/ 19 w 28"/>
                  <a:gd name="T33" fmla="*/ 3 h 11"/>
                  <a:gd name="T34" fmla="*/ 22 w 28"/>
                  <a:gd name="T35" fmla="*/ 0 h 11"/>
                  <a:gd name="T36" fmla="*/ 22 w 28"/>
                  <a:gd name="T37" fmla="*/ 0 h 11"/>
                  <a:gd name="T38" fmla="*/ 22 w 28"/>
                  <a:gd name="T39" fmla="*/ 0 h 11"/>
                  <a:gd name="T40" fmla="*/ 25 w 28"/>
                  <a:gd name="T41" fmla="*/ 0 h 11"/>
                  <a:gd name="T42" fmla="*/ 25 w 28"/>
                  <a:gd name="T43" fmla="*/ 0 h 11"/>
                  <a:gd name="T44" fmla="*/ 25 w 28"/>
                  <a:gd name="T45" fmla="*/ 0 h 11"/>
                  <a:gd name="T46" fmla="*/ 25 w 28"/>
                  <a:gd name="T47" fmla="*/ 0 h 11"/>
                  <a:gd name="T48" fmla="*/ 28 w 28"/>
                  <a:gd name="T49" fmla="*/ 0 h 11"/>
                  <a:gd name="T50" fmla="*/ 25 w 28"/>
                  <a:gd name="T51" fmla="*/ 3 h 1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11"/>
                  <a:gd name="T80" fmla="*/ 28 w 28"/>
                  <a:gd name="T81" fmla="*/ 11 h 1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11">
                    <a:moveTo>
                      <a:pt x="25" y="3"/>
                    </a:moveTo>
                    <a:lnTo>
                      <a:pt x="28" y="3"/>
                    </a:lnTo>
                    <a:lnTo>
                      <a:pt x="28" y="5"/>
                    </a:lnTo>
                    <a:lnTo>
                      <a:pt x="25" y="8"/>
                    </a:lnTo>
                    <a:lnTo>
                      <a:pt x="22" y="8"/>
                    </a:lnTo>
                    <a:lnTo>
                      <a:pt x="19" y="11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6" y="8"/>
                    </a:lnTo>
                    <a:lnTo>
                      <a:pt x="8" y="8"/>
                    </a:lnTo>
                    <a:lnTo>
                      <a:pt x="11" y="8"/>
                    </a:lnTo>
                    <a:lnTo>
                      <a:pt x="14" y="5"/>
                    </a:lnTo>
                    <a:lnTo>
                      <a:pt x="17" y="5"/>
                    </a:lnTo>
                    <a:lnTo>
                      <a:pt x="19" y="3"/>
                    </a:lnTo>
                    <a:lnTo>
                      <a:pt x="22" y="0"/>
                    </a:lnTo>
                    <a:lnTo>
                      <a:pt x="25" y="0"/>
                    </a:lnTo>
                    <a:lnTo>
                      <a:pt x="28" y="0"/>
                    </a:lnTo>
                    <a:lnTo>
                      <a:pt x="25" y="3"/>
                    </a:lnTo>
                    <a:close/>
                  </a:path>
                </a:pathLst>
              </a:custGeom>
              <a:solidFill>
                <a:srgbClr val="FF54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43" name="Freeform 50">
                <a:extLst>
                  <a:ext uri="{FF2B5EF4-FFF2-40B4-BE49-F238E27FC236}">
                    <a16:creationId xmlns:a16="http://schemas.microsoft.com/office/drawing/2014/main" id="{22CBACA6-E817-4402-9CB5-ADF7D903F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7" y="1486"/>
                <a:ext cx="95" cy="26"/>
              </a:xfrm>
              <a:custGeom>
                <a:avLst/>
                <a:gdLst>
                  <a:gd name="T0" fmla="*/ 153 w 156"/>
                  <a:gd name="T1" fmla="*/ 14 h 44"/>
                  <a:gd name="T2" fmla="*/ 156 w 156"/>
                  <a:gd name="T3" fmla="*/ 17 h 44"/>
                  <a:gd name="T4" fmla="*/ 156 w 156"/>
                  <a:gd name="T5" fmla="*/ 19 h 44"/>
                  <a:gd name="T6" fmla="*/ 153 w 156"/>
                  <a:gd name="T7" fmla="*/ 22 h 44"/>
                  <a:gd name="T8" fmla="*/ 153 w 156"/>
                  <a:gd name="T9" fmla="*/ 22 h 44"/>
                  <a:gd name="T10" fmla="*/ 153 w 156"/>
                  <a:gd name="T11" fmla="*/ 25 h 44"/>
                  <a:gd name="T12" fmla="*/ 151 w 156"/>
                  <a:gd name="T13" fmla="*/ 28 h 44"/>
                  <a:gd name="T14" fmla="*/ 148 w 156"/>
                  <a:gd name="T15" fmla="*/ 28 h 44"/>
                  <a:gd name="T16" fmla="*/ 145 w 156"/>
                  <a:gd name="T17" fmla="*/ 28 h 44"/>
                  <a:gd name="T18" fmla="*/ 137 w 156"/>
                  <a:gd name="T19" fmla="*/ 28 h 44"/>
                  <a:gd name="T20" fmla="*/ 132 w 156"/>
                  <a:gd name="T21" fmla="*/ 28 h 44"/>
                  <a:gd name="T22" fmla="*/ 123 w 156"/>
                  <a:gd name="T23" fmla="*/ 30 h 44"/>
                  <a:gd name="T24" fmla="*/ 115 w 156"/>
                  <a:gd name="T25" fmla="*/ 33 h 44"/>
                  <a:gd name="T26" fmla="*/ 110 w 156"/>
                  <a:gd name="T27" fmla="*/ 36 h 44"/>
                  <a:gd name="T28" fmla="*/ 101 w 156"/>
                  <a:gd name="T29" fmla="*/ 39 h 44"/>
                  <a:gd name="T30" fmla="*/ 93 w 156"/>
                  <a:gd name="T31" fmla="*/ 41 h 44"/>
                  <a:gd name="T32" fmla="*/ 85 w 156"/>
                  <a:gd name="T33" fmla="*/ 41 h 44"/>
                  <a:gd name="T34" fmla="*/ 74 w 156"/>
                  <a:gd name="T35" fmla="*/ 44 h 44"/>
                  <a:gd name="T36" fmla="*/ 63 w 156"/>
                  <a:gd name="T37" fmla="*/ 44 h 44"/>
                  <a:gd name="T38" fmla="*/ 52 w 156"/>
                  <a:gd name="T39" fmla="*/ 41 h 44"/>
                  <a:gd name="T40" fmla="*/ 44 w 156"/>
                  <a:gd name="T41" fmla="*/ 41 h 44"/>
                  <a:gd name="T42" fmla="*/ 33 w 156"/>
                  <a:gd name="T43" fmla="*/ 39 h 44"/>
                  <a:gd name="T44" fmla="*/ 22 w 156"/>
                  <a:gd name="T45" fmla="*/ 39 h 44"/>
                  <a:gd name="T46" fmla="*/ 14 w 156"/>
                  <a:gd name="T47" fmla="*/ 36 h 44"/>
                  <a:gd name="T48" fmla="*/ 3 w 156"/>
                  <a:gd name="T49" fmla="*/ 36 h 44"/>
                  <a:gd name="T50" fmla="*/ 0 w 156"/>
                  <a:gd name="T51" fmla="*/ 33 h 44"/>
                  <a:gd name="T52" fmla="*/ 0 w 156"/>
                  <a:gd name="T53" fmla="*/ 30 h 44"/>
                  <a:gd name="T54" fmla="*/ 0 w 156"/>
                  <a:gd name="T55" fmla="*/ 30 h 44"/>
                  <a:gd name="T56" fmla="*/ 0 w 156"/>
                  <a:gd name="T57" fmla="*/ 28 h 44"/>
                  <a:gd name="T58" fmla="*/ 3 w 156"/>
                  <a:gd name="T59" fmla="*/ 25 h 44"/>
                  <a:gd name="T60" fmla="*/ 3 w 156"/>
                  <a:gd name="T61" fmla="*/ 22 h 44"/>
                  <a:gd name="T62" fmla="*/ 3 w 156"/>
                  <a:gd name="T63" fmla="*/ 19 h 44"/>
                  <a:gd name="T64" fmla="*/ 3 w 156"/>
                  <a:gd name="T65" fmla="*/ 17 h 44"/>
                  <a:gd name="T66" fmla="*/ 8 w 156"/>
                  <a:gd name="T67" fmla="*/ 14 h 44"/>
                  <a:gd name="T68" fmla="*/ 14 w 156"/>
                  <a:gd name="T69" fmla="*/ 14 h 44"/>
                  <a:gd name="T70" fmla="*/ 19 w 156"/>
                  <a:gd name="T71" fmla="*/ 14 h 44"/>
                  <a:gd name="T72" fmla="*/ 25 w 156"/>
                  <a:gd name="T73" fmla="*/ 19 h 44"/>
                  <a:gd name="T74" fmla="*/ 30 w 156"/>
                  <a:gd name="T75" fmla="*/ 22 h 44"/>
                  <a:gd name="T76" fmla="*/ 36 w 156"/>
                  <a:gd name="T77" fmla="*/ 28 h 44"/>
                  <a:gd name="T78" fmla="*/ 41 w 156"/>
                  <a:gd name="T79" fmla="*/ 30 h 44"/>
                  <a:gd name="T80" fmla="*/ 49 w 156"/>
                  <a:gd name="T81" fmla="*/ 30 h 44"/>
                  <a:gd name="T82" fmla="*/ 63 w 156"/>
                  <a:gd name="T83" fmla="*/ 30 h 44"/>
                  <a:gd name="T84" fmla="*/ 77 w 156"/>
                  <a:gd name="T85" fmla="*/ 30 h 44"/>
                  <a:gd name="T86" fmla="*/ 90 w 156"/>
                  <a:gd name="T87" fmla="*/ 28 h 44"/>
                  <a:gd name="T88" fmla="*/ 101 w 156"/>
                  <a:gd name="T89" fmla="*/ 25 h 44"/>
                  <a:gd name="T90" fmla="*/ 115 w 156"/>
                  <a:gd name="T91" fmla="*/ 19 h 44"/>
                  <a:gd name="T92" fmla="*/ 129 w 156"/>
                  <a:gd name="T93" fmla="*/ 14 h 44"/>
                  <a:gd name="T94" fmla="*/ 140 w 156"/>
                  <a:gd name="T95" fmla="*/ 6 h 44"/>
                  <a:gd name="T96" fmla="*/ 151 w 156"/>
                  <a:gd name="T97" fmla="*/ 0 h 44"/>
                  <a:gd name="T98" fmla="*/ 153 w 156"/>
                  <a:gd name="T99" fmla="*/ 14 h 44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56"/>
                  <a:gd name="T151" fmla="*/ 0 h 44"/>
                  <a:gd name="T152" fmla="*/ 156 w 156"/>
                  <a:gd name="T153" fmla="*/ 44 h 44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56" h="44">
                    <a:moveTo>
                      <a:pt x="153" y="14"/>
                    </a:moveTo>
                    <a:lnTo>
                      <a:pt x="156" y="17"/>
                    </a:lnTo>
                    <a:lnTo>
                      <a:pt x="156" y="19"/>
                    </a:lnTo>
                    <a:lnTo>
                      <a:pt x="153" y="22"/>
                    </a:lnTo>
                    <a:lnTo>
                      <a:pt x="153" y="25"/>
                    </a:lnTo>
                    <a:lnTo>
                      <a:pt x="151" y="28"/>
                    </a:lnTo>
                    <a:lnTo>
                      <a:pt x="148" y="28"/>
                    </a:lnTo>
                    <a:lnTo>
                      <a:pt x="145" y="28"/>
                    </a:lnTo>
                    <a:lnTo>
                      <a:pt x="137" y="28"/>
                    </a:lnTo>
                    <a:lnTo>
                      <a:pt x="132" y="28"/>
                    </a:lnTo>
                    <a:lnTo>
                      <a:pt x="123" y="30"/>
                    </a:lnTo>
                    <a:lnTo>
                      <a:pt x="115" y="33"/>
                    </a:lnTo>
                    <a:lnTo>
                      <a:pt x="110" y="36"/>
                    </a:lnTo>
                    <a:lnTo>
                      <a:pt x="101" y="39"/>
                    </a:lnTo>
                    <a:lnTo>
                      <a:pt x="93" y="41"/>
                    </a:lnTo>
                    <a:lnTo>
                      <a:pt x="85" y="41"/>
                    </a:lnTo>
                    <a:lnTo>
                      <a:pt x="74" y="44"/>
                    </a:lnTo>
                    <a:lnTo>
                      <a:pt x="63" y="44"/>
                    </a:lnTo>
                    <a:lnTo>
                      <a:pt x="52" y="41"/>
                    </a:lnTo>
                    <a:lnTo>
                      <a:pt x="44" y="41"/>
                    </a:lnTo>
                    <a:lnTo>
                      <a:pt x="33" y="39"/>
                    </a:lnTo>
                    <a:lnTo>
                      <a:pt x="22" y="39"/>
                    </a:lnTo>
                    <a:lnTo>
                      <a:pt x="14" y="36"/>
                    </a:lnTo>
                    <a:lnTo>
                      <a:pt x="3" y="36"/>
                    </a:lnTo>
                    <a:lnTo>
                      <a:pt x="0" y="33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3" y="25"/>
                    </a:lnTo>
                    <a:lnTo>
                      <a:pt x="3" y="22"/>
                    </a:lnTo>
                    <a:lnTo>
                      <a:pt x="3" y="19"/>
                    </a:lnTo>
                    <a:lnTo>
                      <a:pt x="3" y="17"/>
                    </a:lnTo>
                    <a:lnTo>
                      <a:pt x="8" y="14"/>
                    </a:lnTo>
                    <a:lnTo>
                      <a:pt x="14" y="14"/>
                    </a:lnTo>
                    <a:lnTo>
                      <a:pt x="19" y="14"/>
                    </a:lnTo>
                    <a:lnTo>
                      <a:pt x="25" y="19"/>
                    </a:lnTo>
                    <a:lnTo>
                      <a:pt x="30" y="22"/>
                    </a:lnTo>
                    <a:lnTo>
                      <a:pt x="36" y="28"/>
                    </a:lnTo>
                    <a:lnTo>
                      <a:pt x="41" y="30"/>
                    </a:lnTo>
                    <a:lnTo>
                      <a:pt x="49" y="30"/>
                    </a:lnTo>
                    <a:lnTo>
                      <a:pt x="63" y="30"/>
                    </a:lnTo>
                    <a:lnTo>
                      <a:pt x="77" y="30"/>
                    </a:lnTo>
                    <a:lnTo>
                      <a:pt x="90" y="28"/>
                    </a:lnTo>
                    <a:lnTo>
                      <a:pt x="101" y="25"/>
                    </a:lnTo>
                    <a:lnTo>
                      <a:pt x="115" y="19"/>
                    </a:lnTo>
                    <a:lnTo>
                      <a:pt x="129" y="14"/>
                    </a:lnTo>
                    <a:lnTo>
                      <a:pt x="140" y="6"/>
                    </a:lnTo>
                    <a:lnTo>
                      <a:pt x="151" y="0"/>
                    </a:lnTo>
                    <a:lnTo>
                      <a:pt x="153" y="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44" name="Freeform 51">
                <a:extLst>
                  <a:ext uri="{FF2B5EF4-FFF2-40B4-BE49-F238E27FC236}">
                    <a16:creationId xmlns:a16="http://schemas.microsoft.com/office/drawing/2014/main" id="{E585F19C-E722-4A63-B195-A5F629BE21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8" y="1494"/>
                <a:ext cx="34" cy="10"/>
              </a:xfrm>
              <a:custGeom>
                <a:avLst/>
                <a:gdLst>
                  <a:gd name="T0" fmla="*/ 55 w 55"/>
                  <a:gd name="T1" fmla="*/ 5 h 16"/>
                  <a:gd name="T2" fmla="*/ 53 w 55"/>
                  <a:gd name="T3" fmla="*/ 8 h 16"/>
                  <a:gd name="T4" fmla="*/ 47 w 55"/>
                  <a:gd name="T5" fmla="*/ 14 h 16"/>
                  <a:gd name="T6" fmla="*/ 44 w 55"/>
                  <a:gd name="T7" fmla="*/ 16 h 16"/>
                  <a:gd name="T8" fmla="*/ 39 w 55"/>
                  <a:gd name="T9" fmla="*/ 16 h 16"/>
                  <a:gd name="T10" fmla="*/ 31 w 55"/>
                  <a:gd name="T11" fmla="*/ 16 h 16"/>
                  <a:gd name="T12" fmla="*/ 25 w 55"/>
                  <a:gd name="T13" fmla="*/ 16 h 16"/>
                  <a:gd name="T14" fmla="*/ 20 w 55"/>
                  <a:gd name="T15" fmla="*/ 16 h 16"/>
                  <a:gd name="T16" fmla="*/ 11 w 55"/>
                  <a:gd name="T17" fmla="*/ 16 h 16"/>
                  <a:gd name="T18" fmla="*/ 11 w 55"/>
                  <a:gd name="T19" fmla="*/ 16 h 16"/>
                  <a:gd name="T20" fmla="*/ 9 w 55"/>
                  <a:gd name="T21" fmla="*/ 16 h 16"/>
                  <a:gd name="T22" fmla="*/ 6 w 55"/>
                  <a:gd name="T23" fmla="*/ 16 h 16"/>
                  <a:gd name="T24" fmla="*/ 6 w 55"/>
                  <a:gd name="T25" fmla="*/ 14 h 16"/>
                  <a:gd name="T26" fmla="*/ 3 w 55"/>
                  <a:gd name="T27" fmla="*/ 14 h 16"/>
                  <a:gd name="T28" fmla="*/ 3 w 55"/>
                  <a:gd name="T29" fmla="*/ 11 h 16"/>
                  <a:gd name="T30" fmla="*/ 0 w 55"/>
                  <a:gd name="T31" fmla="*/ 11 h 16"/>
                  <a:gd name="T32" fmla="*/ 0 w 55"/>
                  <a:gd name="T33" fmla="*/ 8 h 16"/>
                  <a:gd name="T34" fmla="*/ 3 w 55"/>
                  <a:gd name="T35" fmla="*/ 0 h 16"/>
                  <a:gd name="T36" fmla="*/ 9 w 55"/>
                  <a:gd name="T37" fmla="*/ 3 h 16"/>
                  <a:gd name="T38" fmla="*/ 14 w 55"/>
                  <a:gd name="T39" fmla="*/ 5 h 16"/>
                  <a:gd name="T40" fmla="*/ 22 w 55"/>
                  <a:gd name="T41" fmla="*/ 5 h 16"/>
                  <a:gd name="T42" fmla="*/ 28 w 55"/>
                  <a:gd name="T43" fmla="*/ 5 h 16"/>
                  <a:gd name="T44" fmla="*/ 36 w 55"/>
                  <a:gd name="T45" fmla="*/ 3 h 16"/>
                  <a:gd name="T46" fmla="*/ 42 w 55"/>
                  <a:gd name="T47" fmla="*/ 3 h 16"/>
                  <a:gd name="T48" fmla="*/ 50 w 55"/>
                  <a:gd name="T49" fmla="*/ 3 h 16"/>
                  <a:gd name="T50" fmla="*/ 55 w 55"/>
                  <a:gd name="T51" fmla="*/ 5 h 1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55"/>
                  <a:gd name="T79" fmla="*/ 0 h 16"/>
                  <a:gd name="T80" fmla="*/ 55 w 55"/>
                  <a:gd name="T81" fmla="*/ 16 h 1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55" h="16">
                    <a:moveTo>
                      <a:pt x="55" y="5"/>
                    </a:moveTo>
                    <a:lnTo>
                      <a:pt x="53" y="8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39" y="16"/>
                    </a:lnTo>
                    <a:lnTo>
                      <a:pt x="31" y="16"/>
                    </a:lnTo>
                    <a:lnTo>
                      <a:pt x="25" y="16"/>
                    </a:lnTo>
                    <a:lnTo>
                      <a:pt x="20" y="16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6" y="16"/>
                    </a:lnTo>
                    <a:lnTo>
                      <a:pt x="6" y="14"/>
                    </a:lnTo>
                    <a:lnTo>
                      <a:pt x="3" y="14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3" y="0"/>
                    </a:lnTo>
                    <a:lnTo>
                      <a:pt x="9" y="3"/>
                    </a:lnTo>
                    <a:lnTo>
                      <a:pt x="14" y="5"/>
                    </a:lnTo>
                    <a:lnTo>
                      <a:pt x="22" y="5"/>
                    </a:lnTo>
                    <a:lnTo>
                      <a:pt x="28" y="5"/>
                    </a:lnTo>
                    <a:lnTo>
                      <a:pt x="36" y="3"/>
                    </a:lnTo>
                    <a:lnTo>
                      <a:pt x="42" y="3"/>
                    </a:lnTo>
                    <a:lnTo>
                      <a:pt x="50" y="3"/>
                    </a:lnTo>
                    <a:lnTo>
                      <a:pt x="55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45" name="Freeform 52">
                <a:extLst>
                  <a:ext uri="{FF2B5EF4-FFF2-40B4-BE49-F238E27FC236}">
                    <a16:creationId xmlns:a16="http://schemas.microsoft.com/office/drawing/2014/main" id="{67A13166-1A2F-4DA4-9295-8749EE9DBB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6" y="1497"/>
                <a:ext cx="3" cy="1"/>
              </a:xfrm>
              <a:custGeom>
                <a:avLst/>
                <a:gdLst>
                  <a:gd name="T0" fmla="*/ 5 w 5"/>
                  <a:gd name="T1" fmla="*/ 0 h 1"/>
                  <a:gd name="T2" fmla="*/ 0 w 5"/>
                  <a:gd name="T3" fmla="*/ 0 h 1"/>
                  <a:gd name="T4" fmla="*/ 5 w 5"/>
                  <a:gd name="T5" fmla="*/ 0 h 1"/>
                  <a:gd name="T6" fmla="*/ 5 w 5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1"/>
                  <a:gd name="T14" fmla="*/ 5 w 5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1">
                    <a:moveTo>
                      <a:pt x="5" y="0"/>
                    </a:moveTo>
                    <a:lnTo>
                      <a:pt x="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54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46" name="Freeform 53">
                <a:extLst>
                  <a:ext uri="{FF2B5EF4-FFF2-40B4-BE49-F238E27FC236}">
                    <a16:creationId xmlns:a16="http://schemas.microsoft.com/office/drawing/2014/main" id="{729B23B5-7CFD-4DCB-B45F-30AF0D298C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6" y="1517"/>
                <a:ext cx="34" cy="8"/>
              </a:xfrm>
              <a:custGeom>
                <a:avLst/>
                <a:gdLst>
                  <a:gd name="T0" fmla="*/ 55 w 55"/>
                  <a:gd name="T1" fmla="*/ 3 h 14"/>
                  <a:gd name="T2" fmla="*/ 50 w 55"/>
                  <a:gd name="T3" fmla="*/ 8 h 14"/>
                  <a:gd name="T4" fmla="*/ 44 w 55"/>
                  <a:gd name="T5" fmla="*/ 11 h 14"/>
                  <a:gd name="T6" fmla="*/ 36 w 55"/>
                  <a:gd name="T7" fmla="*/ 14 h 14"/>
                  <a:gd name="T8" fmla="*/ 30 w 55"/>
                  <a:gd name="T9" fmla="*/ 14 h 14"/>
                  <a:gd name="T10" fmla="*/ 22 w 55"/>
                  <a:gd name="T11" fmla="*/ 11 h 14"/>
                  <a:gd name="T12" fmla="*/ 14 w 55"/>
                  <a:gd name="T13" fmla="*/ 11 h 14"/>
                  <a:gd name="T14" fmla="*/ 6 w 55"/>
                  <a:gd name="T15" fmla="*/ 8 h 14"/>
                  <a:gd name="T16" fmla="*/ 0 w 55"/>
                  <a:gd name="T17" fmla="*/ 8 h 14"/>
                  <a:gd name="T18" fmla="*/ 0 w 55"/>
                  <a:gd name="T19" fmla="*/ 6 h 14"/>
                  <a:gd name="T20" fmla="*/ 0 w 55"/>
                  <a:gd name="T21" fmla="*/ 6 h 14"/>
                  <a:gd name="T22" fmla="*/ 0 w 55"/>
                  <a:gd name="T23" fmla="*/ 3 h 14"/>
                  <a:gd name="T24" fmla="*/ 0 w 55"/>
                  <a:gd name="T25" fmla="*/ 3 h 14"/>
                  <a:gd name="T26" fmla="*/ 0 w 55"/>
                  <a:gd name="T27" fmla="*/ 0 h 14"/>
                  <a:gd name="T28" fmla="*/ 0 w 55"/>
                  <a:gd name="T29" fmla="*/ 0 h 14"/>
                  <a:gd name="T30" fmla="*/ 3 w 55"/>
                  <a:gd name="T31" fmla="*/ 0 h 14"/>
                  <a:gd name="T32" fmla="*/ 3 w 55"/>
                  <a:gd name="T33" fmla="*/ 0 h 14"/>
                  <a:gd name="T34" fmla="*/ 9 w 55"/>
                  <a:gd name="T35" fmla="*/ 0 h 14"/>
                  <a:gd name="T36" fmla="*/ 17 w 55"/>
                  <a:gd name="T37" fmla="*/ 0 h 14"/>
                  <a:gd name="T38" fmla="*/ 22 w 55"/>
                  <a:gd name="T39" fmla="*/ 0 h 14"/>
                  <a:gd name="T40" fmla="*/ 30 w 55"/>
                  <a:gd name="T41" fmla="*/ 0 h 14"/>
                  <a:gd name="T42" fmla="*/ 36 w 55"/>
                  <a:gd name="T43" fmla="*/ 0 h 14"/>
                  <a:gd name="T44" fmla="*/ 41 w 55"/>
                  <a:gd name="T45" fmla="*/ 0 h 14"/>
                  <a:gd name="T46" fmla="*/ 50 w 55"/>
                  <a:gd name="T47" fmla="*/ 0 h 14"/>
                  <a:gd name="T48" fmla="*/ 55 w 55"/>
                  <a:gd name="T49" fmla="*/ 0 h 14"/>
                  <a:gd name="T50" fmla="*/ 55 w 55"/>
                  <a:gd name="T51" fmla="*/ 3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55"/>
                  <a:gd name="T79" fmla="*/ 0 h 14"/>
                  <a:gd name="T80" fmla="*/ 55 w 55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55" h="14">
                    <a:moveTo>
                      <a:pt x="55" y="3"/>
                    </a:moveTo>
                    <a:lnTo>
                      <a:pt x="50" y="8"/>
                    </a:lnTo>
                    <a:lnTo>
                      <a:pt x="44" y="11"/>
                    </a:lnTo>
                    <a:lnTo>
                      <a:pt x="36" y="14"/>
                    </a:lnTo>
                    <a:lnTo>
                      <a:pt x="30" y="14"/>
                    </a:lnTo>
                    <a:lnTo>
                      <a:pt x="22" y="11"/>
                    </a:lnTo>
                    <a:lnTo>
                      <a:pt x="14" y="11"/>
                    </a:lnTo>
                    <a:lnTo>
                      <a:pt x="6" y="8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9" y="0"/>
                    </a:lnTo>
                    <a:lnTo>
                      <a:pt x="17" y="0"/>
                    </a:lnTo>
                    <a:lnTo>
                      <a:pt x="22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1" y="0"/>
                    </a:lnTo>
                    <a:lnTo>
                      <a:pt x="50" y="0"/>
                    </a:lnTo>
                    <a:lnTo>
                      <a:pt x="55" y="0"/>
                    </a:lnTo>
                    <a:lnTo>
                      <a:pt x="55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47" name="Freeform 54">
                <a:extLst>
                  <a:ext uri="{FF2B5EF4-FFF2-40B4-BE49-F238E27FC236}">
                    <a16:creationId xmlns:a16="http://schemas.microsoft.com/office/drawing/2014/main" id="{1C9BDADD-FFB5-448B-9104-06AAD640D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7" y="1530"/>
                <a:ext cx="67" cy="98"/>
              </a:xfrm>
              <a:custGeom>
                <a:avLst/>
                <a:gdLst>
                  <a:gd name="T0" fmla="*/ 110 w 110"/>
                  <a:gd name="T1" fmla="*/ 0 h 167"/>
                  <a:gd name="T2" fmla="*/ 107 w 110"/>
                  <a:gd name="T3" fmla="*/ 19 h 167"/>
                  <a:gd name="T4" fmla="*/ 107 w 110"/>
                  <a:gd name="T5" fmla="*/ 44 h 167"/>
                  <a:gd name="T6" fmla="*/ 107 w 110"/>
                  <a:gd name="T7" fmla="*/ 66 h 167"/>
                  <a:gd name="T8" fmla="*/ 107 w 110"/>
                  <a:gd name="T9" fmla="*/ 88 h 167"/>
                  <a:gd name="T10" fmla="*/ 104 w 110"/>
                  <a:gd name="T11" fmla="*/ 110 h 167"/>
                  <a:gd name="T12" fmla="*/ 102 w 110"/>
                  <a:gd name="T13" fmla="*/ 132 h 167"/>
                  <a:gd name="T14" fmla="*/ 96 w 110"/>
                  <a:gd name="T15" fmla="*/ 140 h 167"/>
                  <a:gd name="T16" fmla="*/ 91 w 110"/>
                  <a:gd name="T17" fmla="*/ 151 h 167"/>
                  <a:gd name="T18" fmla="*/ 83 w 110"/>
                  <a:gd name="T19" fmla="*/ 159 h 167"/>
                  <a:gd name="T20" fmla="*/ 74 w 110"/>
                  <a:gd name="T21" fmla="*/ 164 h 167"/>
                  <a:gd name="T22" fmla="*/ 66 w 110"/>
                  <a:gd name="T23" fmla="*/ 164 h 167"/>
                  <a:gd name="T24" fmla="*/ 61 w 110"/>
                  <a:gd name="T25" fmla="*/ 164 h 167"/>
                  <a:gd name="T26" fmla="*/ 52 w 110"/>
                  <a:gd name="T27" fmla="*/ 167 h 167"/>
                  <a:gd name="T28" fmla="*/ 44 w 110"/>
                  <a:gd name="T29" fmla="*/ 167 h 167"/>
                  <a:gd name="T30" fmla="*/ 36 w 110"/>
                  <a:gd name="T31" fmla="*/ 167 h 167"/>
                  <a:gd name="T32" fmla="*/ 30 w 110"/>
                  <a:gd name="T33" fmla="*/ 167 h 167"/>
                  <a:gd name="T34" fmla="*/ 22 w 110"/>
                  <a:gd name="T35" fmla="*/ 167 h 167"/>
                  <a:gd name="T36" fmla="*/ 17 w 110"/>
                  <a:gd name="T37" fmla="*/ 162 h 167"/>
                  <a:gd name="T38" fmla="*/ 9 w 110"/>
                  <a:gd name="T39" fmla="*/ 148 h 167"/>
                  <a:gd name="T40" fmla="*/ 3 w 110"/>
                  <a:gd name="T41" fmla="*/ 132 h 167"/>
                  <a:gd name="T42" fmla="*/ 0 w 110"/>
                  <a:gd name="T43" fmla="*/ 115 h 167"/>
                  <a:gd name="T44" fmla="*/ 0 w 110"/>
                  <a:gd name="T45" fmla="*/ 99 h 167"/>
                  <a:gd name="T46" fmla="*/ 0 w 110"/>
                  <a:gd name="T47" fmla="*/ 82 h 167"/>
                  <a:gd name="T48" fmla="*/ 3 w 110"/>
                  <a:gd name="T49" fmla="*/ 66 h 167"/>
                  <a:gd name="T50" fmla="*/ 6 w 110"/>
                  <a:gd name="T51" fmla="*/ 49 h 167"/>
                  <a:gd name="T52" fmla="*/ 9 w 110"/>
                  <a:gd name="T53" fmla="*/ 33 h 167"/>
                  <a:gd name="T54" fmla="*/ 22 w 110"/>
                  <a:gd name="T55" fmla="*/ 30 h 167"/>
                  <a:gd name="T56" fmla="*/ 36 w 110"/>
                  <a:gd name="T57" fmla="*/ 27 h 167"/>
                  <a:gd name="T58" fmla="*/ 47 w 110"/>
                  <a:gd name="T59" fmla="*/ 25 h 167"/>
                  <a:gd name="T60" fmla="*/ 61 w 110"/>
                  <a:gd name="T61" fmla="*/ 19 h 167"/>
                  <a:gd name="T62" fmla="*/ 74 w 110"/>
                  <a:gd name="T63" fmla="*/ 17 h 167"/>
                  <a:gd name="T64" fmla="*/ 85 w 110"/>
                  <a:gd name="T65" fmla="*/ 11 h 167"/>
                  <a:gd name="T66" fmla="*/ 99 w 110"/>
                  <a:gd name="T67" fmla="*/ 6 h 167"/>
                  <a:gd name="T68" fmla="*/ 110 w 110"/>
                  <a:gd name="T69" fmla="*/ 0 h 16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0"/>
                  <a:gd name="T106" fmla="*/ 0 h 167"/>
                  <a:gd name="T107" fmla="*/ 110 w 110"/>
                  <a:gd name="T108" fmla="*/ 167 h 16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0" h="167">
                    <a:moveTo>
                      <a:pt x="110" y="0"/>
                    </a:moveTo>
                    <a:lnTo>
                      <a:pt x="107" y="19"/>
                    </a:lnTo>
                    <a:lnTo>
                      <a:pt x="107" y="44"/>
                    </a:lnTo>
                    <a:lnTo>
                      <a:pt x="107" y="66"/>
                    </a:lnTo>
                    <a:lnTo>
                      <a:pt x="107" y="88"/>
                    </a:lnTo>
                    <a:lnTo>
                      <a:pt x="104" y="110"/>
                    </a:lnTo>
                    <a:lnTo>
                      <a:pt x="102" y="132"/>
                    </a:lnTo>
                    <a:lnTo>
                      <a:pt x="96" y="140"/>
                    </a:lnTo>
                    <a:lnTo>
                      <a:pt x="91" y="151"/>
                    </a:lnTo>
                    <a:lnTo>
                      <a:pt x="83" y="159"/>
                    </a:lnTo>
                    <a:lnTo>
                      <a:pt x="74" y="164"/>
                    </a:lnTo>
                    <a:lnTo>
                      <a:pt x="66" y="164"/>
                    </a:lnTo>
                    <a:lnTo>
                      <a:pt x="61" y="164"/>
                    </a:lnTo>
                    <a:lnTo>
                      <a:pt x="52" y="167"/>
                    </a:lnTo>
                    <a:lnTo>
                      <a:pt x="44" y="167"/>
                    </a:lnTo>
                    <a:lnTo>
                      <a:pt x="36" y="167"/>
                    </a:lnTo>
                    <a:lnTo>
                      <a:pt x="30" y="167"/>
                    </a:lnTo>
                    <a:lnTo>
                      <a:pt x="22" y="167"/>
                    </a:lnTo>
                    <a:lnTo>
                      <a:pt x="17" y="162"/>
                    </a:lnTo>
                    <a:lnTo>
                      <a:pt x="9" y="148"/>
                    </a:lnTo>
                    <a:lnTo>
                      <a:pt x="3" y="132"/>
                    </a:lnTo>
                    <a:lnTo>
                      <a:pt x="0" y="115"/>
                    </a:lnTo>
                    <a:lnTo>
                      <a:pt x="0" y="99"/>
                    </a:lnTo>
                    <a:lnTo>
                      <a:pt x="0" y="82"/>
                    </a:lnTo>
                    <a:lnTo>
                      <a:pt x="3" y="66"/>
                    </a:lnTo>
                    <a:lnTo>
                      <a:pt x="6" y="49"/>
                    </a:lnTo>
                    <a:lnTo>
                      <a:pt x="9" y="33"/>
                    </a:lnTo>
                    <a:lnTo>
                      <a:pt x="22" y="30"/>
                    </a:lnTo>
                    <a:lnTo>
                      <a:pt x="36" y="27"/>
                    </a:lnTo>
                    <a:lnTo>
                      <a:pt x="47" y="25"/>
                    </a:lnTo>
                    <a:lnTo>
                      <a:pt x="61" y="19"/>
                    </a:lnTo>
                    <a:lnTo>
                      <a:pt x="74" y="17"/>
                    </a:lnTo>
                    <a:lnTo>
                      <a:pt x="85" y="11"/>
                    </a:lnTo>
                    <a:lnTo>
                      <a:pt x="99" y="6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FFE2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48" name="Freeform 55">
                <a:extLst>
                  <a:ext uri="{FF2B5EF4-FFF2-40B4-BE49-F238E27FC236}">
                    <a16:creationId xmlns:a16="http://schemas.microsoft.com/office/drawing/2014/main" id="{62043C7E-F8C2-44EF-A3F6-2CAD9BE9E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4" y="1538"/>
                <a:ext cx="59" cy="82"/>
              </a:xfrm>
              <a:custGeom>
                <a:avLst/>
                <a:gdLst>
                  <a:gd name="T0" fmla="*/ 93 w 96"/>
                  <a:gd name="T1" fmla="*/ 5 h 139"/>
                  <a:gd name="T2" fmla="*/ 96 w 96"/>
                  <a:gd name="T3" fmla="*/ 8 h 139"/>
                  <a:gd name="T4" fmla="*/ 90 w 96"/>
                  <a:gd name="T5" fmla="*/ 120 h 139"/>
                  <a:gd name="T6" fmla="*/ 87 w 96"/>
                  <a:gd name="T7" fmla="*/ 123 h 139"/>
                  <a:gd name="T8" fmla="*/ 82 w 96"/>
                  <a:gd name="T9" fmla="*/ 129 h 139"/>
                  <a:gd name="T10" fmla="*/ 77 w 96"/>
                  <a:gd name="T11" fmla="*/ 131 h 139"/>
                  <a:gd name="T12" fmla="*/ 71 w 96"/>
                  <a:gd name="T13" fmla="*/ 134 h 139"/>
                  <a:gd name="T14" fmla="*/ 66 w 96"/>
                  <a:gd name="T15" fmla="*/ 134 h 139"/>
                  <a:gd name="T16" fmla="*/ 60 w 96"/>
                  <a:gd name="T17" fmla="*/ 137 h 139"/>
                  <a:gd name="T18" fmla="*/ 55 w 96"/>
                  <a:gd name="T19" fmla="*/ 137 h 139"/>
                  <a:gd name="T20" fmla="*/ 49 w 96"/>
                  <a:gd name="T21" fmla="*/ 139 h 139"/>
                  <a:gd name="T22" fmla="*/ 41 w 96"/>
                  <a:gd name="T23" fmla="*/ 137 h 139"/>
                  <a:gd name="T24" fmla="*/ 35 w 96"/>
                  <a:gd name="T25" fmla="*/ 137 h 139"/>
                  <a:gd name="T26" fmla="*/ 30 w 96"/>
                  <a:gd name="T27" fmla="*/ 134 h 139"/>
                  <a:gd name="T28" fmla="*/ 24 w 96"/>
                  <a:gd name="T29" fmla="*/ 134 h 139"/>
                  <a:gd name="T30" fmla="*/ 19 w 96"/>
                  <a:gd name="T31" fmla="*/ 131 h 139"/>
                  <a:gd name="T32" fmla="*/ 13 w 96"/>
                  <a:gd name="T33" fmla="*/ 129 h 139"/>
                  <a:gd name="T34" fmla="*/ 8 w 96"/>
                  <a:gd name="T35" fmla="*/ 123 h 139"/>
                  <a:gd name="T36" fmla="*/ 3 w 96"/>
                  <a:gd name="T37" fmla="*/ 120 h 139"/>
                  <a:gd name="T38" fmla="*/ 3 w 96"/>
                  <a:gd name="T39" fmla="*/ 104 h 139"/>
                  <a:gd name="T40" fmla="*/ 3 w 96"/>
                  <a:gd name="T41" fmla="*/ 90 h 139"/>
                  <a:gd name="T42" fmla="*/ 3 w 96"/>
                  <a:gd name="T43" fmla="*/ 76 h 139"/>
                  <a:gd name="T44" fmla="*/ 0 w 96"/>
                  <a:gd name="T45" fmla="*/ 60 h 139"/>
                  <a:gd name="T46" fmla="*/ 0 w 96"/>
                  <a:gd name="T47" fmla="*/ 44 h 139"/>
                  <a:gd name="T48" fmla="*/ 0 w 96"/>
                  <a:gd name="T49" fmla="*/ 30 h 139"/>
                  <a:gd name="T50" fmla="*/ 3 w 96"/>
                  <a:gd name="T51" fmla="*/ 13 h 139"/>
                  <a:gd name="T52" fmla="*/ 5 w 96"/>
                  <a:gd name="T53" fmla="*/ 0 h 139"/>
                  <a:gd name="T54" fmla="*/ 13 w 96"/>
                  <a:gd name="T55" fmla="*/ 8 h 139"/>
                  <a:gd name="T56" fmla="*/ 24 w 96"/>
                  <a:gd name="T57" fmla="*/ 11 h 139"/>
                  <a:gd name="T58" fmla="*/ 35 w 96"/>
                  <a:gd name="T59" fmla="*/ 13 h 139"/>
                  <a:gd name="T60" fmla="*/ 46 w 96"/>
                  <a:gd name="T61" fmla="*/ 13 h 139"/>
                  <a:gd name="T62" fmla="*/ 60 w 96"/>
                  <a:gd name="T63" fmla="*/ 13 h 139"/>
                  <a:gd name="T64" fmla="*/ 71 w 96"/>
                  <a:gd name="T65" fmla="*/ 11 h 139"/>
                  <a:gd name="T66" fmla="*/ 82 w 96"/>
                  <a:gd name="T67" fmla="*/ 8 h 139"/>
                  <a:gd name="T68" fmla="*/ 93 w 96"/>
                  <a:gd name="T69" fmla="*/ 5 h 13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96"/>
                  <a:gd name="T106" fmla="*/ 0 h 139"/>
                  <a:gd name="T107" fmla="*/ 96 w 96"/>
                  <a:gd name="T108" fmla="*/ 139 h 13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96" h="139">
                    <a:moveTo>
                      <a:pt x="93" y="5"/>
                    </a:moveTo>
                    <a:lnTo>
                      <a:pt x="96" y="8"/>
                    </a:lnTo>
                    <a:lnTo>
                      <a:pt x="90" y="120"/>
                    </a:lnTo>
                    <a:lnTo>
                      <a:pt x="87" y="123"/>
                    </a:lnTo>
                    <a:lnTo>
                      <a:pt x="82" y="129"/>
                    </a:lnTo>
                    <a:lnTo>
                      <a:pt x="77" y="131"/>
                    </a:lnTo>
                    <a:lnTo>
                      <a:pt x="71" y="134"/>
                    </a:lnTo>
                    <a:lnTo>
                      <a:pt x="66" y="134"/>
                    </a:lnTo>
                    <a:lnTo>
                      <a:pt x="60" y="137"/>
                    </a:lnTo>
                    <a:lnTo>
                      <a:pt x="55" y="137"/>
                    </a:lnTo>
                    <a:lnTo>
                      <a:pt x="49" y="139"/>
                    </a:lnTo>
                    <a:lnTo>
                      <a:pt x="41" y="137"/>
                    </a:lnTo>
                    <a:lnTo>
                      <a:pt x="35" y="137"/>
                    </a:lnTo>
                    <a:lnTo>
                      <a:pt x="30" y="134"/>
                    </a:lnTo>
                    <a:lnTo>
                      <a:pt x="24" y="134"/>
                    </a:lnTo>
                    <a:lnTo>
                      <a:pt x="19" y="131"/>
                    </a:lnTo>
                    <a:lnTo>
                      <a:pt x="13" y="129"/>
                    </a:lnTo>
                    <a:lnTo>
                      <a:pt x="8" y="123"/>
                    </a:lnTo>
                    <a:lnTo>
                      <a:pt x="3" y="120"/>
                    </a:lnTo>
                    <a:lnTo>
                      <a:pt x="3" y="104"/>
                    </a:lnTo>
                    <a:lnTo>
                      <a:pt x="3" y="90"/>
                    </a:lnTo>
                    <a:lnTo>
                      <a:pt x="3" y="76"/>
                    </a:lnTo>
                    <a:lnTo>
                      <a:pt x="0" y="60"/>
                    </a:lnTo>
                    <a:lnTo>
                      <a:pt x="0" y="44"/>
                    </a:lnTo>
                    <a:lnTo>
                      <a:pt x="0" y="30"/>
                    </a:lnTo>
                    <a:lnTo>
                      <a:pt x="3" y="13"/>
                    </a:lnTo>
                    <a:lnTo>
                      <a:pt x="5" y="0"/>
                    </a:lnTo>
                    <a:lnTo>
                      <a:pt x="13" y="8"/>
                    </a:lnTo>
                    <a:lnTo>
                      <a:pt x="24" y="11"/>
                    </a:lnTo>
                    <a:lnTo>
                      <a:pt x="35" y="13"/>
                    </a:lnTo>
                    <a:lnTo>
                      <a:pt x="46" y="13"/>
                    </a:lnTo>
                    <a:lnTo>
                      <a:pt x="60" y="13"/>
                    </a:lnTo>
                    <a:lnTo>
                      <a:pt x="71" y="11"/>
                    </a:lnTo>
                    <a:lnTo>
                      <a:pt x="82" y="8"/>
                    </a:lnTo>
                    <a:lnTo>
                      <a:pt x="93" y="5"/>
                    </a:lnTo>
                    <a:close/>
                  </a:path>
                </a:pathLst>
              </a:custGeom>
              <a:solidFill>
                <a:srgbClr val="FFC1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49" name="Freeform 56">
                <a:extLst>
                  <a:ext uri="{FF2B5EF4-FFF2-40B4-BE49-F238E27FC236}">
                    <a16:creationId xmlns:a16="http://schemas.microsoft.com/office/drawing/2014/main" id="{E438610C-08CB-4FB4-AE57-934335DC0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4" y="1546"/>
                <a:ext cx="48" cy="29"/>
              </a:xfrm>
              <a:custGeom>
                <a:avLst/>
                <a:gdLst>
                  <a:gd name="T0" fmla="*/ 76 w 79"/>
                  <a:gd name="T1" fmla="*/ 14 h 50"/>
                  <a:gd name="T2" fmla="*/ 76 w 79"/>
                  <a:gd name="T3" fmla="*/ 20 h 50"/>
                  <a:gd name="T4" fmla="*/ 76 w 79"/>
                  <a:gd name="T5" fmla="*/ 25 h 50"/>
                  <a:gd name="T6" fmla="*/ 76 w 79"/>
                  <a:gd name="T7" fmla="*/ 31 h 50"/>
                  <a:gd name="T8" fmla="*/ 74 w 79"/>
                  <a:gd name="T9" fmla="*/ 36 h 50"/>
                  <a:gd name="T10" fmla="*/ 74 w 79"/>
                  <a:gd name="T11" fmla="*/ 39 h 50"/>
                  <a:gd name="T12" fmla="*/ 71 w 79"/>
                  <a:gd name="T13" fmla="*/ 44 h 50"/>
                  <a:gd name="T14" fmla="*/ 68 w 79"/>
                  <a:gd name="T15" fmla="*/ 47 h 50"/>
                  <a:gd name="T16" fmla="*/ 63 w 79"/>
                  <a:gd name="T17" fmla="*/ 50 h 50"/>
                  <a:gd name="T18" fmla="*/ 54 w 79"/>
                  <a:gd name="T19" fmla="*/ 47 h 50"/>
                  <a:gd name="T20" fmla="*/ 46 w 79"/>
                  <a:gd name="T21" fmla="*/ 47 h 50"/>
                  <a:gd name="T22" fmla="*/ 38 w 79"/>
                  <a:gd name="T23" fmla="*/ 50 h 50"/>
                  <a:gd name="T24" fmla="*/ 27 w 79"/>
                  <a:gd name="T25" fmla="*/ 50 h 50"/>
                  <a:gd name="T26" fmla="*/ 22 w 79"/>
                  <a:gd name="T27" fmla="*/ 50 h 50"/>
                  <a:gd name="T28" fmla="*/ 13 w 79"/>
                  <a:gd name="T29" fmla="*/ 47 h 50"/>
                  <a:gd name="T30" fmla="*/ 5 w 79"/>
                  <a:gd name="T31" fmla="*/ 44 h 50"/>
                  <a:gd name="T32" fmla="*/ 0 w 79"/>
                  <a:gd name="T33" fmla="*/ 42 h 50"/>
                  <a:gd name="T34" fmla="*/ 8 w 79"/>
                  <a:gd name="T35" fmla="*/ 36 h 50"/>
                  <a:gd name="T36" fmla="*/ 13 w 79"/>
                  <a:gd name="T37" fmla="*/ 33 h 50"/>
                  <a:gd name="T38" fmla="*/ 22 w 79"/>
                  <a:gd name="T39" fmla="*/ 31 h 50"/>
                  <a:gd name="T40" fmla="*/ 30 w 79"/>
                  <a:gd name="T41" fmla="*/ 25 h 50"/>
                  <a:gd name="T42" fmla="*/ 38 w 79"/>
                  <a:gd name="T43" fmla="*/ 20 h 50"/>
                  <a:gd name="T44" fmla="*/ 44 w 79"/>
                  <a:gd name="T45" fmla="*/ 14 h 50"/>
                  <a:gd name="T46" fmla="*/ 49 w 79"/>
                  <a:gd name="T47" fmla="*/ 9 h 50"/>
                  <a:gd name="T48" fmla="*/ 52 w 79"/>
                  <a:gd name="T49" fmla="*/ 0 h 50"/>
                  <a:gd name="T50" fmla="*/ 57 w 79"/>
                  <a:gd name="T51" fmla="*/ 0 h 50"/>
                  <a:gd name="T52" fmla="*/ 60 w 79"/>
                  <a:gd name="T53" fmla="*/ 0 h 50"/>
                  <a:gd name="T54" fmla="*/ 65 w 79"/>
                  <a:gd name="T55" fmla="*/ 0 h 50"/>
                  <a:gd name="T56" fmla="*/ 71 w 79"/>
                  <a:gd name="T57" fmla="*/ 0 h 50"/>
                  <a:gd name="T58" fmla="*/ 74 w 79"/>
                  <a:gd name="T59" fmla="*/ 3 h 50"/>
                  <a:gd name="T60" fmla="*/ 76 w 79"/>
                  <a:gd name="T61" fmla="*/ 6 h 50"/>
                  <a:gd name="T62" fmla="*/ 79 w 79"/>
                  <a:gd name="T63" fmla="*/ 9 h 50"/>
                  <a:gd name="T64" fmla="*/ 76 w 79"/>
                  <a:gd name="T65" fmla="*/ 14 h 5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79"/>
                  <a:gd name="T100" fmla="*/ 0 h 50"/>
                  <a:gd name="T101" fmla="*/ 79 w 79"/>
                  <a:gd name="T102" fmla="*/ 50 h 5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79" h="50">
                    <a:moveTo>
                      <a:pt x="76" y="14"/>
                    </a:moveTo>
                    <a:lnTo>
                      <a:pt x="76" y="20"/>
                    </a:lnTo>
                    <a:lnTo>
                      <a:pt x="76" y="25"/>
                    </a:lnTo>
                    <a:lnTo>
                      <a:pt x="76" y="31"/>
                    </a:lnTo>
                    <a:lnTo>
                      <a:pt x="74" y="36"/>
                    </a:lnTo>
                    <a:lnTo>
                      <a:pt x="74" y="39"/>
                    </a:lnTo>
                    <a:lnTo>
                      <a:pt x="71" y="44"/>
                    </a:lnTo>
                    <a:lnTo>
                      <a:pt x="68" y="47"/>
                    </a:lnTo>
                    <a:lnTo>
                      <a:pt x="63" y="50"/>
                    </a:lnTo>
                    <a:lnTo>
                      <a:pt x="54" y="47"/>
                    </a:lnTo>
                    <a:lnTo>
                      <a:pt x="46" y="47"/>
                    </a:lnTo>
                    <a:lnTo>
                      <a:pt x="38" y="50"/>
                    </a:lnTo>
                    <a:lnTo>
                      <a:pt x="27" y="50"/>
                    </a:lnTo>
                    <a:lnTo>
                      <a:pt x="22" y="50"/>
                    </a:lnTo>
                    <a:lnTo>
                      <a:pt x="13" y="47"/>
                    </a:lnTo>
                    <a:lnTo>
                      <a:pt x="5" y="44"/>
                    </a:lnTo>
                    <a:lnTo>
                      <a:pt x="0" y="42"/>
                    </a:lnTo>
                    <a:lnTo>
                      <a:pt x="8" y="36"/>
                    </a:lnTo>
                    <a:lnTo>
                      <a:pt x="13" y="33"/>
                    </a:lnTo>
                    <a:lnTo>
                      <a:pt x="22" y="31"/>
                    </a:lnTo>
                    <a:lnTo>
                      <a:pt x="30" y="25"/>
                    </a:lnTo>
                    <a:lnTo>
                      <a:pt x="38" y="20"/>
                    </a:lnTo>
                    <a:lnTo>
                      <a:pt x="44" y="14"/>
                    </a:lnTo>
                    <a:lnTo>
                      <a:pt x="49" y="9"/>
                    </a:lnTo>
                    <a:lnTo>
                      <a:pt x="52" y="0"/>
                    </a:lnTo>
                    <a:lnTo>
                      <a:pt x="57" y="0"/>
                    </a:lnTo>
                    <a:lnTo>
                      <a:pt x="60" y="0"/>
                    </a:lnTo>
                    <a:lnTo>
                      <a:pt x="65" y="0"/>
                    </a:lnTo>
                    <a:lnTo>
                      <a:pt x="71" y="0"/>
                    </a:lnTo>
                    <a:lnTo>
                      <a:pt x="74" y="3"/>
                    </a:lnTo>
                    <a:lnTo>
                      <a:pt x="76" y="6"/>
                    </a:lnTo>
                    <a:lnTo>
                      <a:pt x="79" y="9"/>
                    </a:lnTo>
                    <a:lnTo>
                      <a:pt x="76" y="14"/>
                    </a:lnTo>
                    <a:close/>
                  </a:path>
                </a:pathLst>
              </a:custGeom>
              <a:solidFill>
                <a:srgbClr val="2626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50" name="Freeform 57">
                <a:extLst>
                  <a:ext uri="{FF2B5EF4-FFF2-40B4-BE49-F238E27FC236}">
                    <a16:creationId xmlns:a16="http://schemas.microsoft.com/office/drawing/2014/main" id="{999D0495-3C9E-4491-BD30-56A6EA2C43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3" y="1578"/>
                <a:ext cx="63" cy="65"/>
              </a:xfrm>
              <a:custGeom>
                <a:avLst/>
                <a:gdLst>
                  <a:gd name="T0" fmla="*/ 104 w 104"/>
                  <a:gd name="T1" fmla="*/ 11 h 110"/>
                  <a:gd name="T2" fmla="*/ 104 w 104"/>
                  <a:gd name="T3" fmla="*/ 19 h 110"/>
                  <a:gd name="T4" fmla="*/ 102 w 104"/>
                  <a:gd name="T5" fmla="*/ 30 h 110"/>
                  <a:gd name="T6" fmla="*/ 99 w 104"/>
                  <a:gd name="T7" fmla="*/ 41 h 110"/>
                  <a:gd name="T8" fmla="*/ 99 w 104"/>
                  <a:gd name="T9" fmla="*/ 52 h 110"/>
                  <a:gd name="T10" fmla="*/ 96 w 104"/>
                  <a:gd name="T11" fmla="*/ 63 h 110"/>
                  <a:gd name="T12" fmla="*/ 96 w 104"/>
                  <a:gd name="T13" fmla="*/ 74 h 110"/>
                  <a:gd name="T14" fmla="*/ 93 w 104"/>
                  <a:gd name="T15" fmla="*/ 85 h 110"/>
                  <a:gd name="T16" fmla="*/ 93 w 104"/>
                  <a:gd name="T17" fmla="*/ 96 h 110"/>
                  <a:gd name="T18" fmla="*/ 88 w 104"/>
                  <a:gd name="T19" fmla="*/ 102 h 110"/>
                  <a:gd name="T20" fmla="*/ 82 w 104"/>
                  <a:gd name="T21" fmla="*/ 107 h 110"/>
                  <a:gd name="T22" fmla="*/ 74 w 104"/>
                  <a:gd name="T23" fmla="*/ 107 h 110"/>
                  <a:gd name="T24" fmla="*/ 69 w 104"/>
                  <a:gd name="T25" fmla="*/ 110 h 110"/>
                  <a:gd name="T26" fmla="*/ 60 w 104"/>
                  <a:gd name="T27" fmla="*/ 110 h 110"/>
                  <a:gd name="T28" fmla="*/ 55 w 104"/>
                  <a:gd name="T29" fmla="*/ 110 h 110"/>
                  <a:gd name="T30" fmla="*/ 47 w 104"/>
                  <a:gd name="T31" fmla="*/ 107 h 110"/>
                  <a:gd name="T32" fmla="*/ 41 w 104"/>
                  <a:gd name="T33" fmla="*/ 107 h 110"/>
                  <a:gd name="T34" fmla="*/ 33 w 104"/>
                  <a:gd name="T35" fmla="*/ 107 h 110"/>
                  <a:gd name="T36" fmla="*/ 25 w 104"/>
                  <a:gd name="T37" fmla="*/ 104 h 110"/>
                  <a:gd name="T38" fmla="*/ 19 w 104"/>
                  <a:gd name="T39" fmla="*/ 102 h 110"/>
                  <a:gd name="T40" fmla="*/ 14 w 104"/>
                  <a:gd name="T41" fmla="*/ 96 h 110"/>
                  <a:gd name="T42" fmla="*/ 11 w 104"/>
                  <a:gd name="T43" fmla="*/ 91 h 110"/>
                  <a:gd name="T44" fmla="*/ 6 w 104"/>
                  <a:gd name="T45" fmla="*/ 85 h 110"/>
                  <a:gd name="T46" fmla="*/ 3 w 104"/>
                  <a:gd name="T47" fmla="*/ 77 h 110"/>
                  <a:gd name="T48" fmla="*/ 0 w 104"/>
                  <a:gd name="T49" fmla="*/ 71 h 110"/>
                  <a:gd name="T50" fmla="*/ 3 w 104"/>
                  <a:gd name="T51" fmla="*/ 61 h 110"/>
                  <a:gd name="T52" fmla="*/ 3 w 104"/>
                  <a:gd name="T53" fmla="*/ 52 h 110"/>
                  <a:gd name="T54" fmla="*/ 6 w 104"/>
                  <a:gd name="T55" fmla="*/ 44 h 110"/>
                  <a:gd name="T56" fmla="*/ 6 w 104"/>
                  <a:gd name="T57" fmla="*/ 36 h 110"/>
                  <a:gd name="T58" fmla="*/ 8 w 104"/>
                  <a:gd name="T59" fmla="*/ 25 h 110"/>
                  <a:gd name="T60" fmla="*/ 8 w 104"/>
                  <a:gd name="T61" fmla="*/ 17 h 110"/>
                  <a:gd name="T62" fmla="*/ 11 w 104"/>
                  <a:gd name="T63" fmla="*/ 8 h 110"/>
                  <a:gd name="T64" fmla="*/ 14 w 104"/>
                  <a:gd name="T65" fmla="*/ 0 h 110"/>
                  <a:gd name="T66" fmla="*/ 25 w 104"/>
                  <a:gd name="T67" fmla="*/ 3 h 110"/>
                  <a:gd name="T68" fmla="*/ 36 w 104"/>
                  <a:gd name="T69" fmla="*/ 6 h 110"/>
                  <a:gd name="T70" fmla="*/ 47 w 104"/>
                  <a:gd name="T71" fmla="*/ 8 h 110"/>
                  <a:gd name="T72" fmla="*/ 58 w 104"/>
                  <a:gd name="T73" fmla="*/ 11 h 110"/>
                  <a:gd name="T74" fmla="*/ 69 w 104"/>
                  <a:gd name="T75" fmla="*/ 14 h 110"/>
                  <a:gd name="T76" fmla="*/ 82 w 104"/>
                  <a:gd name="T77" fmla="*/ 14 h 110"/>
                  <a:gd name="T78" fmla="*/ 93 w 104"/>
                  <a:gd name="T79" fmla="*/ 11 h 110"/>
                  <a:gd name="T80" fmla="*/ 104 w 104"/>
                  <a:gd name="T81" fmla="*/ 11 h 11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04"/>
                  <a:gd name="T124" fmla="*/ 0 h 110"/>
                  <a:gd name="T125" fmla="*/ 104 w 104"/>
                  <a:gd name="T126" fmla="*/ 110 h 11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04" h="110">
                    <a:moveTo>
                      <a:pt x="104" y="11"/>
                    </a:moveTo>
                    <a:lnTo>
                      <a:pt x="104" y="19"/>
                    </a:lnTo>
                    <a:lnTo>
                      <a:pt x="102" y="30"/>
                    </a:lnTo>
                    <a:lnTo>
                      <a:pt x="99" y="41"/>
                    </a:lnTo>
                    <a:lnTo>
                      <a:pt x="99" y="52"/>
                    </a:lnTo>
                    <a:lnTo>
                      <a:pt x="96" y="63"/>
                    </a:lnTo>
                    <a:lnTo>
                      <a:pt x="96" y="74"/>
                    </a:lnTo>
                    <a:lnTo>
                      <a:pt x="93" y="85"/>
                    </a:lnTo>
                    <a:lnTo>
                      <a:pt x="93" y="96"/>
                    </a:lnTo>
                    <a:lnTo>
                      <a:pt x="88" y="102"/>
                    </a:lnTo>
                    <a:lnTo>
                      <a:pt x="82" y="107"/>
                    </a:lnTo>
                    <a:lnTo>
                      <a:pt x="74" y="107"/>
                    </a:lnTo>
                    <a:lnTo>
                      <a:pt x="69" y="110"/>
                    </a:lnTo>
                    <a:lnTo>
                      <a:pt x="60" y="110"/>
                    </a:lnTo>
                    <a:lnTo>
                      <a:pt x="55" y="110"/>
                    </a:lnTo>
                    <a:lnTo>
                      <a:pt x="47" y="107"/>
                    </a:lnTo>
                    <a:lnTo>
                      <a:pt x="41" y="107"/>
                    </a:lnTo>
                    <a:lnTo>
                      <a:pt x="33" y="107"/>
                    </a:lnTo>
                    <a:lnTo>
                      <a:pt x="25" y="104"/>
                    </a:lnTo>
                    <a:lnTo>
                      <a:pt x="19" y="102"/>
                    </a:lnTo>
                    <a:lnTo>
                      <a:pt x="14" y="96"/>
                    </a:lnTo>
                    <a:lnTo>
                      <a:pt x="11" y="91"/>
                    </a:lnTo>
                    <a:lnTo>
                      <a:pt x="6" y="85"/>
                    </a:lnTo>
                    <a:lnTo>
                      <a:pt x="3" y="77"/>
                    </a:lnTo>
                    <a:lnTo>
                      <a:pt x="0" y="71"/>
                    </a:lnTo>
                    <a:lnTo>
                      <a:pt x="3" y="61"/>
                    </a:lnTo>
                    <a:lnTo>
                      <a:pt x="3" y="52"/>
                    </a:lnTo>
                    <a:lnTo>
                      <a:pt x="6" y="44"/>
                    </a:lnTo>
                    <a:lnTo>
                      <a:pt x="6" y="36"/>
                    </a:lnTo>
                    <a:lnTo>
                      <a:pt x="8" y="25"/>
                    </a:lnTo>
                    <a:lnTo>
                      <a:pt x="8" y="17"/>
                    </a:lnTo>
                    <a:lnTo>
                      <a:pt x="11" y="8"/>
                    </a:lnTo>
                    <a:lnTo>
                      <a:pt x="14" y="0"/>
                    </a:lnTo>
                    <a:lnTo>
                      <a:pt x="25" y="3"/>
                    </a:lnTo>
                    <a:lnTo>
                      <a:pt x="36" y="6"/>
                    </a:lnTo>
                    <a:lnTo>
                      <a:pt x="47" y="8"/>
                    </a:lnTo>
                    <a:lnTo>
                      <a:pt x="58" y="11"/>
                    </a:lnTo>
                    <a:lnTo>
                      <a:pt x="69" y="14"/>
                    </a:lnTo>
                    <a:lnTo>
                      <a:pt x="82" y="14"/>
                    </a:lnTo>
                    <a:lnTo>
                      <a:pt x="93" y="11"/>
                    </a:lnTo>
                    <a:lnTo>
                      <a:pt x="104" y="11"/>
                    </a:lnTo>
                    <a:close/>
                  </a:path>
                </a:pathLst>
              </a:custGeom>
              <a:solidFill>
                <a:srgbClr val="EACE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51" name="Freeform 58" descr="Плетенка">
                <a:extLst>
                  <a:ext uri="{FF2B5EF4-FFF2-40B4-BE49-F238E27FC236}">
                    <a16:creationId xmlns:a16="http://schemas.microsoft.com/office/drawing/2014/main" id="{76AFB2C4-F844-4AEB-8F58-70596246FC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7" y="1589"/>
                <a:ext cx="354" cy="630"/>
              </a:xfrm>
              <a:custGeom>
                <a:avLst/>
                <a:gdLst>
                  <a:gd name="T0" fmla="*/ 225 w 581"/>
                  <a:gd name="T1" fmla="*/ 74 h 1068"/>
                  <a:gd name="T2" fmla="*/ 266 w 581"/>
                  <a:gd name="T3" fmla="*/ 94 h 1068"/>
                  <a:gd name="T4" fmla="*/ 329 w 581"/>
                  <a:gd name="T5" fmla="*/ 77 h 1068"/>
                  <a:gd name="T6" fmla="*/ 359 w 581"/>
                  <a:gd name="T7" fmla="*/ 33 h 1068"/>
                  <a:gd name="T8" fmla="*/ 389 w 581"/>
                  <a:gd name="T9" fmla="*/ 17 h 1068"/>
                  <a:gd name="T10" fmla="*/ 461 w 581"/>
                  <a:gd name="T11" fmla="*/ 31 h 1068"/>
                  <a:gd name="T12" fmla="*/ 504 w 581"/>
                  <a:gd name="T13" fmla="*/ 66 h 1068"/>
                  <a:gd name="T14" fmla="*/ 521 w 581"/>
                  <a:gd name="T15" fmla="*/ 96 h 1068"/>
                  <a:gd name="T16" fmla="*/ 548 w 581"/>
                  <a:gd name="T17" fmla="*/ 220 h 1068"/>
                  <a:gd name="T18" fmla="*/ 565 w 581"/>
                  <a:gd name="T19" fmla="*/ 351 h 1068"/>
                  <a:gd name="T20" fmla="*/ 502 w 581"/>
                  <a:gd name="T21" fmla="*/ 392 h 1068"/>
                  <a:gd name="T22" fmla="*/ 450 w 581"/>
                  <a:gd name="T23" fmla="*/ 321 h 1068"/>
                  <a:gd name="T24" fmla="*/ 436 w 581"/>
                  <a:gd name="T25" fmla="*/ 140 h 1068"/>
                  <a:gd name="T26" fmla="*/ 441 w 581"/>
                  <a:gd name="T27" fmla="*/ 77 h 1068"/>
                  <a:gd name="T28" fmla="*/ 422 w 581"/>
                  <a:gd name="T29" fmla="*/ 61 h 1068"/>
                  <a:gd name="T30" fmla="*/ 406 w 581"/>
                  <a:gd name="T31" fmla="*/ 110 h 1068"/>
                  <a:gd name="T32" fmla="*/ 417 w 581"/>
                  <a:gd name="T33" fmla="*/ 241 h 1068"/>
                  <a:gd name="T34" fmla="*/ 444 w 581"/>
                  <a:gd name="T35" fmla="*/ 419 h 1068"/>
                  <a:gd name="T36" fmla="*/ 477 w 581"/>
                  <a:gd name="T37" fmla="*/ 428 h 1068"/>
                  <a:gd name="T38" fmla="*/ 493 w 581"/>
                  <a:gd name="T39" fmla="*/ 480 h 1068"/>
                  <a:gd name="T40" fmla="*/ 524 w 581"/>
                  <a:gd name="T41" fmla="*/ 565 h 1068"/>
                  <a:gd name="T42" fmla="*/ 502 w 581"/>
                  <a:gd name="T43" fmla="*/ 633 h 1068"/>
                  <a:gd name="T44" fmla="*/ 496 w 581"/>
                  <a:gd name="T45" fmla="*/ 696 h 1068"/>
                  <a:gd name="T46" fmla="*/ 532 w 581"/>
                  <a:gd name="T47" fmla="*/ 734 h 1068"/>
                  <a:gd name="T48" fmla="*/ 556 w 581"/>
                  <a:gd name="T49" fmla="*/ 764 h 1068"/>
                  <a:gd name="T50" fmla="*/ 562 w 581"/>
                  <a:gd name="T51" fmla="*/ 803 h 1068"/>
                  <a:gd name="T52" fmla="*/ 567 w 581"/>
                  <a:gd name="T53" fmla="*/ 819 h 1068"/>
                  <a:gd name="T54" fmla="*/ 576 w 581"/>
                  <a:gd name="T55" fmla="*/ 871 h 1068"/>
                  <a:gd name="T56" fmla="*/ 578 w 581"/>
                  <a:gd name="T57" fmla="*/ 967 h 1068"/>
                  <a:gd name="T58" fmla="*/ 406 w 581"/>
                  <a:gd name="T59" fmla="*/ 1058 h 1068"/>
                  <a:gd name="T60" fmla="*/ 145 w 581"/>
                  <a:gd name="T61" fmla="*/ 1066 h 1068"/>
                  <a:gd name="T62" fmla="*/ 80 w 581"/>
                  <a:gd name="T63" fmla="*/ 1058 h 1068"/>
                  <a:gd name="T64" fmla="*/ 30 w 581"/>
                  <a:gd name="T65" fmla="*/ 1003 h 1068"/>
                  <a:gd name="T66" fmla="*/ 49 w 581"/>
                  <a:gd name="T67" fmla="*/ 899 h 1068"/>
                  <a:gd name="T68" fmla="*/ 77 w 581"/>
                  <a:gd name="T69" fmla="*/ 778 h 1068"/>
                  <a:gd name="T70" fmla="*/ 88 w 581"/>
                  <a:gd name="T71" fmla="*/ 663 h 1068"/>
                  <a:gd name="T72" fmla="*/ 82 w 581"/>
                  <a:gd name="T73" fmla="*/ 617 h 1068"/>
                  <a:gd name="T74" fmla="*/ 82 w 581"/>
                  <a:gd name="T75" fmla="*/ 480 h 1068"/>
                  <a:gd name="T76" fmla="*/ 82 w 581"/>
                  <a:gd name="T77" fmla="*/ 288 h 1068"/>
                  <a:gd name="T78" fmla="*/ 85 w 581"/>
                  <a:gd name="T79" fmla="*/ 121 h 1068"/>
                  <a:gd name="T80" fmla="*/ 85 w 581"/>
                  <a:gd name="T81" fmla="*/ 110 h 1068"/>
                  <a:gd name="T82" fmla="*/ 77 w 581"/>
                  <a:gd name="T83" fmla="*/ 107 h 1068"/>
                  <a:gd name="T84" fmla="*/ 58 w 581"/>
                  <a:gd name="T85" fmla="*/ 187 h 1068"/>
                  <a:gd name="T86" fmla="*/ 52 w 581"/>
                  <a:gd name="T87" fmla="*/ 337 h 1068"/>
                  <a:gd name="T88" fmla="*/ 33 w 581"/>
                  <a:gd name="T89" fmla="*/ 373 h 1068"/>
                  <a:gd name="T90" fmla="*/ 6 w 581"/>
                  <a:gd name="T91" fmla="*/ 359 h 1068"/>
                  <a:gd name="T92" fmla="*/ 6 w 581"/>
                  <a:gd name="T93" fmla="*/ 318 h 1068"/>
                  <a:gd name="T94" fmla="*/ 25 w 581"/>
                  <a:gd name="T95" fmla="*/ 230 h 1068"/>
                  <a:gd name="T96" fmla="*/ 55 w 581"/>
                  <a:gd name="T97" fmla="*/ 110 h 1068"/>
                  <a:gd name="T98" fmla="*/ 69 w 581"/>
                  <a:gd name="T99" fmla="*/ 47 h 1068"/>
                  <a:gd name="T100" fmla="*/ 121 w 581"/>
                  <a:gd name="T101" fmla="*/ 11 h 1068"/>
                  <a:gd name="T102" fmla="*/ 192 w 581"/>
                  <a:gd name="T103" fmla="*/ 0 h 1068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581"/>
                  <a:gd name="T157" fmla="*/ 0 h 1068"/>
                  <a:gd name="T158" fmla="*/ 581 w 581"/>
                  <a:gd name="T159" fmla="*/ 1068 h 1068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581" h="1068">
                    <a:moveTo>
                      <a:pt x="211" y="47"/>
                    </a:moveTo>
                    <a:lnTo>
                      <a:pt x="214" y="55"/>
                    </a:lnTo>
                    <a:lnTo>
                      <a:pt x="217" y="63"/>
                    </a:lnTo>
                    <a:lnTo>
                      <a:pt x="222" y="69"/>
                    </a:lnTo>
                    <a:lnTo>
                      <a:pt x="225" y="74"/>
                    </a:lnTo>
                    <a:lnTo>
                      <a:pt x="230" y="83"/>
                    </a:lnTo>
                    <a:lnTo>
                      <a:pt x="239" y="85"/>
                    </a:lnTo>
                    <a:lnTo>
                      <a:pt x="244" y="91"/>
                    </a:lnTo>
                    <a:lnTo>
                      <a:pt x="252" y="91"/>
                    </a:lnTo>
                    <a:lnTo>
                      <a:pt x="266" y="94"/>
                    </a:lnTo>
                    <a:lnTo>
                      <a:pt x="280" y="94"/>
                    </a:lnTo>
                    <a:lnTo>
                      <a:pt x="293" y="91"/>
                    </a:lnTo>
                    <a:lnTo>
                      <a:pt x="307" y="88"/>
                    </a:lnTo>
                    <a:lnTo>
                      <a:pt x="318" y="85"/>
                    </a:lnTo>
                    <a:lnTo>
                      <a:pt x="329" y="77"/>
                    </a:lnTo>
                    <a:lnTo>
                      <a:pt x="340" y="69"/>
                    </a:lnTo>
                    <a:lnTo>
                      <a:pt x="348" y="58"/>
                    </a:lnTo>
                    <a:lnTo>
                      <a:pt x="354" y="52"/>
                    </a:lnTo>
                    <a:lnTo>
                      <a:pt x="356" y="44"/>
                    </a:lnTo>
                    <a:lnTo>
                      <a:pt x="359" y="33"/>
                    </a:lnTo>
                    <a:lnTo>
                      <a:pt x="362" y="25"/>
                    </a:lnTo>
                    <a:lnTo>
                      <a:pt x="365" y="17"/>
                    </a:lnTo>
                    <a:lnTo>
                      <a:pt x="370" y="11"/>
                    </a:lnTo>
                    <a:lnTo>
                      <a:pt x="378" y="11"/>
                    </a:lnTo>
                    <a:lnTo>
                      <a:pt x="389" y="17"/>
                    </a:lnTo>
                    <a:lnTo>
                      <a:pt x="403" y="20"/>
                    </a:lnTo>
                    <a:lnTo>
                      <a:pt x="419" y="22"/>
                    </a:lnTo>
                    <a:lnTo>
                      <a:pt x="433" y="22"/>
                    </a:lnTo>
                    <a:lnTo>
                      <a:pt x="447" y="28"/>
                    </a:lnTo>
                    <a:lnTo>
                      <a:pt x="461" y="31"/>
                    </a:lnTo>
                    <a:lnTo>
                      <a:pt x="474" y="36"/>
                    </a:lnTo>
                    <a:lnTo>
                      <a:pt x="485" y="44"/>
                    </a:lnTo>
                    <a:lnTo>
                      <a:pt x="496" y="55"/>
                    </a:lnTo>
                    <a:lnTo>
                      <a:pt x="499" y="61"/>
                    </a:lnTo>
                    <a:lnTo>
                      <a:pt x="504" y="66"/>
                    </a:lnTo>
                    <a:lnTo>
                      <a:pt x="510" y="72"/>
                    </a:lnTo>
                    <a:lnTo>
                      <a:pt x="513" y="77"/>
                    </a:lnTo>
                    <a:lnTo>
                      <a:pt x="515" y="83"/>
                    </a:lnTo>
                    <a:lnTo>
                      <a:pt x="518" y="91"/>
                    </a:lnTo>
                    <a:lnTo>
                      <a:pt x="521" y="96"/>
                    </a:lnTo>
                    <a:lnTo>
                      <a:pt x="524" y="104"/>
                    </a:lnTo>
                    <a:lnTo>
                      <a:pt x="529" y="132"/>
                    </a:lnTo>
                    <a:lnTo>
                      <a:pt x="537" y="162"/>
                    </a:lnTo>
                    <a:lnTo>
                      <a:pt x="543" y="189"/>
                    </a:lnTo>
                    <a:lnTo>
                      <a:pt x="548" y="220"/>
                    </a:lnTo>
                    <a:lnTo>
                      <a:pt x="554" y="247"/>
                    </a:lnTo>
                    <a:lnTo>
                      <a:pt x="562" y="277"/>
                    </a:lnTo>
                    <a:lnTo>
                      <a:pt x="565" y="307"/>
                    </a:lnTo>
                    <a:lnTo>
                      <a:pt x="570" y="335"/>
                    </a:lnTo>
                    <a:lnTo>
                      <a:pt x="565" y="351"/>
                    </a:lnTo>
                    <a:lnTo>
                      <a:pt x="556" y="365"/>
                    </a:lnTo>
                    <a:lnTo>
                      <a:pt x="545" y="373"/>
                    </a:lnTo>
                    <a:lnTo>
                      <a:pt x="532" y="381"/>
                    </a:lnTo>
                    <a:lnTo>
                      <a:pt x="515" y="387"/>
                    </a:lnTo>
                    <a:lnTo>
                      <a:pt x="502" y="392"/>
                    </a:lnTo>
                    <a:lnTo>
                      <a:pt x="485" y="395"/>
                    </a:lnTo>
                    <a:lnTo>
                      <a:pt x="471" y="398"/>
                    </a:lnTo>
                    <a:lnTo>
                      <a:pt x="461" y="389"/>
                    </a:lnTo>
                    <a:lnTo>
                      <a:pt x="455" y="356"/>
                    </a:lnTo>
                    <a:lnTo>
                      <a:pt x="450" y="321"/>
                    </a:lnTo>
                    <a:lnTo>
                      <a:pt x="444" y="285"/>
                    </a:lnTo>
                    <a:lnTo>
                      <a:pt x="441" y="250"/>
                    </a:lnTo>
                    <a:lnTo>
                      <a:pt x="439" y="214"/>
                    </a:lnTo>
                    <a:lnTo>
                      <a:pt x="439" y="176"/>
                    </a:lnTo>
                    <a:lnTo>
                      <a:pt x="436" y="140"/>
                    </a:lnTo>
                    <a:lnTo>
                      <a:pt x="433" y="104"/>
                    </a:lnTo>
                    <a:lnTo>
                      <a:pt x="433" y="96"/>
                    </a:lnTo>
                    <a:lnTo>
                      <a:pt x="436" y="91"/>
                    </a:lnTo>
                    <a:lnTo>
                      <a:pt x="439" y="85"/>
                    </a:lnTo>
                    <a:lnTo>
                      <a:pt x="441" y="77"/>
                    </a:lnTo>
                    <a:lnTo>
                      <a:pt x="441" y="72"/>
                    </a:lnTo>
                    <a:lnTo>
                      <a:pt x="441" y="66"/>
                    </a:lnTo>
                    <a:lnTo>
                      <a:pt x="439" y="61"/>
                    </a:lnTo>
                    <a:lnTo>
                      <a:pt x="433" y="55"/>
                    </a:lnTo>
                    <a:lnTo>
                      <a:pt x="422" y="61"/>
                    </a:lnTo>
                    <a:lnTo>
                      <a:pt x="417" y="69"/>
                    </a:lnTo>
                    <a:lnTo>
                      <a:pt x="411" y="77"/>
                    </a:lnTo>
                    <a:lnTo>
                      <a:pt x="408" y="88"/>
                    </a:lnTo>
                    <a:lnTo>
                      <a:pt x="408" y="99"/>
                    </a:lnTo>
                    <a:lnTo>
                      <a:pt x="406" y="110"/>
                    </a:lnTo>
                    <a:lnTo>
                      <a:pt x="406" y="121"/>
                    </a:lnTo>
                    <a:lnTo>
                      <a:pt x="406" y="132"/>
                    </a:lnTo>
                    <a:lnTo>
                      <a:pt x="411" y="167"/>
                    </a:lnTo>
                    <a:lnTo>
                      <a:pt x="414" y="203"/>
                    </a:lnTo>
                    <a:lnTo>
                      <a:pt x="417" y="241"/>
                    </a:lnTo>
                    <a:lnTo>
                      <a:pt x="419" y="277"/>
                    </a:lnTo>
                    <a:lnTo>
                      <a:pt x="422" y="315"/>
                    </a:lnTo>
                    <a:lnTo>
                      <a:pt x="428" y="351"/>
                    </a:lnTo>
                    <a:lnTo>
                      <a:pt x="436" y="387"/>
                    </a:lnTo>
                    <a:lnTo>
                      <a:pt x="444" y="419"/>
                    </a:lnTo>
                    <a:lnTo>
                      <a:pt x="450" y="422"/>
                    </a:lnTo>
                    <a:lnTo>
                      <a:pt x="455" y="425"/>
                    </a:lnTo>
                    <a:lnTo>
                      <a:pt x="463" y="425"/>
                    </a:lnTo>
                    <a:lnTo>
                      <a:pt x="469" y="425"/>
                    </a:lnTo>
                    <a:lnTo>
                      <a:pt x="477" y="428"/>
                    </a:lnTo>
                    <a:lnTo>
                      <a:pt x="480" y="430"/>
                    </a:lnTo>
                    <a:lnTo>
                      <a:pt x="482" y="436"/>
                    </a:lnTo>
                    <a:lnTo>
                      <a:pt x="482" y="444"/>
                    </a:lnTo>
                    <a:lnTo>
                      <a:pt x="488" y="463"/>
                    </a:lnTo>
                    <a:lnTo>
                      <a:pt x="493" y="480"/>
                    </a:lnTo>
                    <a:lnTo>
                      <a:pt x="502" y="496"/>
                    </a:lnTo>
                    <a:lnTo>
                      <a:pt x="507" y="513"/>
                    </a:lnTo>
                    <a:lnTo>
                      <a:pt x="513" y="529"/>
                    </a:lnTo>
                    <a:lnTo>
                      <a:pt x="521" y="548"/>
                    </a:lnTo>
                    <a:lnTo>
                      <a:pt x="524" y="565"/>
                    </a:lnTo>
                    <a:lnTo>
                      <a:pt x="529" y="584"/>
                    </a:lnTo>
                    <a:lnTo>
                      <a:pt x="524" y="595"/>
                    </a:lnTo>
                    <a:lnTo>
                      <a:pt x="515" y="608"/>
                    </a:lnTo>
                    <a:lnTo>
                      <a:pt x="507" y="619"/>
                    </a:lnTo>
                    <a:lnTo>
                      <a:pt x="502" y="633"/>
                    </a:lnTo>
                    <a:lnTo>
                      <a:pt x="493" y="644"/>
                    </a:lnTo>
                    <a:lnTo>
                      <a:pt x="491" y="658"/>
                    </a:lnTo>
                    <a:lnTo>
                      <a:pt x="491" y="671"/>
                    </a:lnTo>
                    <a:lnTo>
                      <a:pt x="493" y="685"/>
                    </a:lnTo>
                    <a:lnTo>
                      <a:pt x="496" y="696"/>
                    </a:lnTo>
                    <a:lnTo>
                      <a:pt x="502" y="707"/>
                    </a:lnTo>
                    <a:lnTo>
                      <a:pt x="507" y="715"/>
                    </a:lnTo>
                    <a:lnTo>
                      <a:pt x="513" y="723"/>
                    </a:lnTo>
                    <a:lnTo>
                      <a:pt x="521" y="729"/>
                    </a:lnTo>
                    <a:lnTo>
                      <a:pt x="532" y="734"/>
                    </a:lnTo>
                    <a:lnTo>
                      <a:pt x="540" y="740"/>
                    </a:lnTo>
                    <a:lnTo>
                      <a:pt x="551" y="740"/>
                    </a:lnTo>
                    <a:lnTo>
                      <a:pt x="554" y="748"/>
                    </a:lnTo>
                    <a:lnTo>
                      <a:pt x="554" y="756"/>
                    </a:lnTo>
                    <a:lnTo>
                      <a:pt x="556" y="764"/>
                    </a:lnTo>
                    <a:lnTo>
                      <a:pt x="556" y="770"/>
                    </a:lnTo>
                    <a:lnTo>
                      <a:pt x="559" y="778"/>
                    </a:lnTo>
                    <a:lnTo>
                      <a:pt x="559" y="786"/>
                    </a:lnTo>
                    <a:lnTo>
                      <a:pt x="559" y="795"/>
                    </a:lnTo>
                    <a:lnTo>
                      <a:pt x="562" y="803"/>
                    </a:lnTo>
                    <a:lnTo>
                      <a:pt x="562" y="806"/>
                    </a:lnTo>
                    <a:lnTo>
                      <a:pt x="562" y="808"/>
                    </a:lnTo>
                    <a:lnTo>
                      <a:pt x="562" y="814"/>
                    </a:lnTo>
                    <a:lnTo>
                      <a:pt x="565" y="817"/>
                    </a:lnTo>
                    <a:lnTo>
                      <a:pt x="567" y="819"/>
                    </a:lnTo>
                    <a:lnTo>
                      <a:pt x="570" y="825"/>
                    </a:lnTo>
                    <a:lnTo>
                      <a:pt x="570" y="827"/>
                    </a:lnTo>
                    <a:lnTo>
                      <a:pt x="573" y="830"/>
                    </a:lnTo>
                    <a:lnTo>
                      <a:pt x="573" y="852"/>
                    </a:lnTo>
                    <a:lnTo>
                      <a:pt x="576" y="871"/>
                    </a:lnTo>
                    <a:lnTo>
                      <a:pt x="578" y="890"/>
                    </a:lnTo>
                    <a:lnTo>
                      <a:pt x="578" y="910"/>
                    </a:lnTo>
                    <a:lnTo>
                      <a:pt x="581" y="929"/>
                    </a:lnTo>
                    <a:lnTo>
                      <a:pt x="581" y="948"/>
                    </a:lnTo>
                    <a:lnTo>
                      <a:pt x="578" y="967"/>
                    </a:lnTo>
                    <a:lnTo>
                      <a:pt x="576" y="989"/>
                    </a:lnTo>
                    <a:lnTo>
                      <a:pt x="556" y="1038"/>
                    </a:lnTo>
                    <a:lnTo>
                      <a:pt x="507" y="1044"/>
                    </a:lnTo>
                    <a:lnTo>
                      <a:pt x="455" y="1049"/>
                    </a:lnTo>
                    <a:lnTo>
                      <a:pt x="406" y="1058"/>
                    </a:lnTo>
                    <a:lnTo>
                      <a:pt x="354" y="1063"/>
                    </a:lnTo>
                    <a:lnTo>
                      <a:pt x="302" y="1066"/>
                    </a:lnTo>
                    <a:lnTo>
                      <a:pt x="252" y="1068"/>
                    </a:lnTo>
                    <a:lnTo>
                      <a:pt x="197" y="1068"/>
                    </a:lnTo>
                    <a:lnTo>
                      <a:pt x="145" y="1066"/>
                    </a:lnTo>
                    <a:lnTo>
                      <a:pt x="132" y="1066"/>
                    </a:lnTo>
                    <a:lnTo>
                      <a:pt x="121" y="1063"/>
                    </a:lnTo>
                    <a:lnTo>
                      <a:pt x="107" y="1063"/>
                    </a:lnTo>
                    <a:lnTo>
                      <a:pt x="93" y="1060"/>
                    </a:lnTo>
                    <a:lnTo>
                      <a:pt x="80" y="1058"/>
                    </a:lnTo>
                    <a:lnTo>
                      <a:pt x="66" y="1052"/>
                    </a:lnTo>
                    <a:lnTo>
                      <a:pt x="55" y="1047"/>
                    </a:lnTo>
                    <a:lnTo>
                      <a:pt x="44" y="1041"/>
                    </a:lnTo>
                    <a:lnTo>
                      <a:pt x="33" y="1022"/>
                    </a:lnTo>
                    <a:lnTo>
                      <a:pt x="30" y="1003"/>
                    </a:lnTo>
                    <a:lnTo>
                      <a:pt x="30" y="981"/>
                    </a:lnTo>
                    <a:lnTo>
                      <a:pt x="36" y="962"/>
                    </a:lnTo>
                    <a:lnTo>
                      <a:pt x="41" y="940"/>
                    </a:lnTo>
                    <a:lnTo>
                      <a:pt x="47" y="921"/>
                    </a:lnTo>
                    <a:lnTo>
                      <a:pt x="49" y="899"/>
                    </a:lnTo>
                    <a:lnTo>
                      <a:pt x="52" y="877"/>
                    </a:lnTo>
                    <a:lnTo>
                      <a:pt x="60" y="855"/>
                    </a:lnTo>
                    <a:lnTo>
                      <a:pt x="66" y="830"/>
                    </a:lnTo>
                    <a:lnTo>
                      <a:pt x="71" y="803"/>
                    </a:lnTo>
                    <a:lnTo>
                      <a:pt x="77" y="778"/>
                    </a:lnTo>
                    <a:lnTo>
                      <a:pt x="80" y="751"/>
                    </a:lnTo>
                    <a:lnTo>
                      <a:pt x="82" y="726"/>
                    </a:lnTo>
                    <a:lnTo>
                      <a:pt x="82" y="699"/>
                    </a:lnTo>
                    <a:lnTo>
                      <a:pt x="85" y="674"/>
                    </a:lnTo>
                    <a:lnTo>
                      <a:pt x="88" y="663"/>
                    </a:lnTo>
                    <a:lnTo>
                      <a:pt x="88" y="655"/>
                    </a:lnTo>
                    <a:lnTo>
                      <a:pt x="88" y="644"/>
                    </a:lnTo>
                    <a:lnTo>
                      <a:pt x="85" y="636"/>
                    </a:lnTo>
                    <a:lnTo>
                      <a:pt x="85" y="625"/>
                    </a:lnTo>
                    <a:lnTo>
                      <a:pt x="82" y="617"/>
                    </a:lnTo>
                    <a:lnTo>
                      <a:pt x="82" y="606"/>
                    </a:lnTo>
                    <a:lnTo>
                      <a:pt x="85" y="595"/>
                    </a:lnTo>
                    <a:lnTo>
                      <a:pt x="85" y="556"/>
                    </a:lnTo>
                    <a:lnTo>
                      <a:pt x="82" y="518"/>
                    </a:lnTo>
                    <a:lnTo>
                      <a:pt x="82" y="480"/>
                    </a:lnTo>
                    <a:lnTo>
                      <a:pt x="82" y="441"/>
                    </a:lnTo>
                    <a:lnTo>
                      <a:pt x="82" y="403"/>
                    </a:lnTo>
                    <a:lnTo>
                      <a:pt x="82" y="365"/>
                    </a:lnTo>
                    <a:lnTo>
                      <a:pt x="82" y="326"/>
                    </a:lnTo>
                    <a:lnTo>
                      <a:pt x="82" y="288"/>
                    </a:lnTo>
                    <a:lnTo>
                      <a:pt x="82" y="132"/>
                    </a:lnTo>
                    <a:lnTo>
                      <a:pt x="82" y="129"/>
                    </a:lnTo>
                    <a:lnTo>
                      <a:pt x="85" y="126"/>
                    </a:lnTo>
                    <a:lnTo>
                      <a:pt x="85" y="124"/>
                    </a:lnTo>
                    <a:lnTo>
                      <a:pt x="85" y="121"/>
                    </a:lnTo>
                    <a:lnTo>
                      <a:pt x="88" y="118"/>
                    </a:lnTo>
                    <a:lnTo>
                      <a:pt x="85" y="115"/>
                    </a:lnTo>
                    <a:lnTo>
                      <a:pt x="85" y="113"/>
                    </a:lnTo>
                    <a:lnTo>
                      <a:pt x="85" y="110"/>
                    </a:lnTo>
                    <a:lnTo>
                      <a:pt x="82" y="110"/>
                    </a:lnTo>
                    <a:lnTo>
                      <a:pt x="80" y="107"/>
                    </a:lnTo>
                    <a:lnTo>
                      <a:pt x="77" y="107"/>
                    </a:lnTo>
                    <a:lnTo>
                      <a:pt x="74" y="107"/>
                    </a:lnTo>
                    <a:lnTo>
                      <a:pt x="63" y="121"/>
                    </a:lnTo>
                    <a:lnTo>
                      <a:pt x="60" y="154"/>
                    </a:lnTo>
                    <a:lnTo>
                      <a:pt x="58" y="187"/>
                    </a:lnTo>
                    <a:lnTo>
                      <a:pt x="58" y="217"/>
                    </a:lnTo>
                    <a:lnTo>
                      <a:pt x="58" y="247"/>
                    </a:lnTo>
                    <a:lnTo>
                      <a:pt x="55" y="277"/>
                    </a:lnTo>
                    <a:lnTo>
                      <a:pt x="55" y="307"/>
                    </a:lnTo>
                    <a:lnTo>
                      <a:pt x="52" y="337"/>
                    </a:lnTo>
                    <a:lnTo>
                      <a:pt x="49" y="370"/>
                    </a:lnTo>
                    <a:lnTo>
                      <a:pt x="47" y="373"/>
                    </a:lnTo>
                    <a:lnTo>
                      <a:pt x="41" y="373"/>
                    </a:lnTo>
                    <a:lnTo>
                      <a:pt x="36" y="373"/>
                    </a:lnTo>
                    <a:lnTo>
                      <a:pt x="33" y="373"/>
                    </a:lnTo>
                    <a:lnTo>
                      <a:pt x="28" y="370"/>
                    </a:lnTo>
                    <a:lnTo>
                      <a:pt x="22" y="367"/>
                    </a:lnTo>
                    <a:lnTo>
                      <a:pt x="17" y="365"/>
                    </a:lnTo>
                    <a:lnTo>
                      <a:pt x="11" y="365"/>
                    </a:lnTo>
                    <a:lnTo>
                      <a:pt x="6" y="359"/>
                    </a:lnTo>
                    <a:lnTo>
                      <a:pt x="3" y="351"/>
                    </a:lnTo>
                    <a:lnTo>
                      <a:pt x="0" y="343"/>
                    </a:lnTo>
                    <a:lnTo>
                      <a:pt x="0" y="335"/>
                    </a:lnTo>
                    <a:lnTo>
                      <a:pt x="3" y="326"/>
                    </a:lnTo>
                    <a:lnTo>
                      <a:pt x="6" y="318"/>
                    </a:lnTo>
                    <a:lnTo>
                      <a:pt x="8" y="310"/>
                    </a:lnTo>
                    <a:lnTo>
                      <a:pt x="8" y="304"/>
                    </a:lnTo>
                    <a:lnTo>
                      <a:pt x="14" y="280"/>
                    </a:lnTo>
                    <a:lnTo>
                      <a:pt x="19" y="255"/>
                    </a:lnTo>
                    <a:lnTo>
                      <a:pt x="25" y="230"/>
                    </a:lnTo>
                    <a:lnTo>
                      <a:pt x="30" y="206"/>
                    </a:lnTo>
                    <a:lnTo>
                      <a:pt x="33" y="181"/>
                    </a:lnTo>
                    <a:lnTo>
                      <a:pt x="39" y="157"/>
                    </a:lnTo>
                    <a:lnTo>
                      <a:pt x="47" y="132"/>
                    </a:lnTo>
                    <a:lnTo>
                      <a:pt x="55" y="110"/>
                    </a:lnTo>
                    <a:lnTo>
                      <a:pt x="58" y="99"/>
                    </a:lnTo>
                    <a:lnTo>
                      <a:pt x="60" y="85"/>
                    </a:lnTo>
                    <a:lnTo>
                      <a:pt x="63" y="72"/>
                    </a:lnTo>
                    <a:lnTo>
                      <a:pt x="66" y="58"/>
                    </a:lnTo>
                    <a:lnTo>
                      <a:pt x="69" y="47"/>
                    </a:lnTo>
                    <a:lnTo>
                      <a:pt x="74" y="36"/>
                    </a:lnTo>
                    <a:lnTo>
                      <a:pt x="82" y="28"/>
                    </a:lnTo>
                    <a:lnTo>
                      <a:pt x="93" y="20"/>
                    </a:lnTo>
                    <a:lnTo>
                      <a:pt x="107" y="17"/>
                    </a:lnTo>
                    <a:lnTo>
                      <a:pt x="121" y="11"/>
                    </a:lnTo>
                    <a:lnTo>
                      <a:pt x="134" y="9"/>
                    </a:lnTo>
                    <a:lnTo>
                      <a:pt x="148" y="6"/>
                    </a:lnTo>
                    <a:lnTo>
                      <a:pt x="162" y="3"/>
                    </a:lnTo>
                    <a:lnTo>
                      <a:pt x="178" y="0"/>
                    </a:lnTo>
                    <a:lnTo>
                      <a:pt x="192" y="0"/>
                    </a:lnTo>
                    <a:lnTo>
                      <a:pt x="206" y="3"/>
                    </a:lnTo>
                    <a:lnTo>
                      <a:pt x="211" y="47"/>
                    </a:lnTo>
                    <a:close/>
                  </a:path>
                </a:pathLst>
              </a:custGeom>
              <a:pattFill prst="weave">
                <a:fgClr>
                  <a:srgbClr val="FFFF00"/>
                </a:fgClr>
                <a:bgClr>
                  <a:srgbClr val="CC00FF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52" name="Freeform 59">
                <a:extLst>
                  <a:ext uri="{FF2B5EF4-FFF2-40B4-BE49-F238E27FC236}">
                    <a16:creationId xmlns:a16="http://schemas.microsoft.com/office/drawing/2014/main" id="{ACA618C4-0199-4E2D-A4BF-C9B5BE729A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9" y="1606"/>
                <a:ext cx="373" cy="463"/>
              </a:xfrm>
              <a:custGeom>
                <a:avLst/>
                <a:gdLst>
                  <a:gd name="T0" fmla="*/ 263 w 611"/>
                  <a:gd name="T1" fmla="*/ 82 h 786"/>
                  <a:gd name="T2" fmla="*/ 315 w 611"/>
                  <a:gd name="T3" fmla="*/ 93 h 786"/>
                  <a:gd name="T4" fmla="*/ 348 w 611"/>
                  <a:gd name="T5" fmla="*/ 85 h 786"/>
                  <a:gd name="T6" fmla="*/ 370 w 611"/>
                  <a:gd name="T7" fmla="*/ 63 h 786"/>
                  <a:gd name="T8" fmla="*/ 381 w 611"/>
                  <a:gd name="T9" fmla="*/ 38 h 786"/>
                  <a:gd name="T10" fmla="*/ 389 w 611"/>
                  <a:gd name="T11" fmla="*/ 14 h 786"/>
                  <a:gd name="T12" fmla="*/ 411 w 611"/>
                  <a:gd name="T13" fmla="*/ 3 h 786"/>
                  <a:gd name="T14" fmla="*/ 439 w 611"/>
                  <a:gd name="T15" fmla="*/ 14 h 786"/>
                  <a:gd name="T16" fmla="*/ 460 w 611"/>
                  <a:gd name="T17" fmla="*/ 24 h 786"/>
                  <a:gd name="T18" fmla="*/ 482 w 611"/>
                  <a:gd name="T19" fmla="*/ 35 h 786"/>
                  <a:gd name="T20" fmla="*/ 507 w 611"/>
                  <a:gd name="T21" fmla="*/ 41 h 786"/>
                  <a:gd name="T22" fmla="*/ 532 w 611"/>
                  <a:gd name="T23" fmla="*/ 46 h 786"/>
                  <a:gd name="T24" fmla="*/ 567 w 611"/>
                  <a:gd name="T25" fmla="*/ 104 h 786"/>
                  <a:gd name="T26" fmla="*/ 600 w 611"/>
                  <a:gd name="T27" fmla="*/ 244 h 786"/>
                  <a:gd name="T28" fmla="*/ 603 w 611"/>
                  <a:gd name="T29" fmla="*/ 380 h 786"/>
                  <a:gd name="T30" fmla="*/ 559 w 611"/>
                  <a:gd name="T31" fmla="*/ 413 h 786"/>
                  <a:gd name="T32" fmla="*/ 513 w 611"/>
                  <a:gd name="T33" fmla="*/ 405 h 786"/>
                  <a:gd name="T34" fmla="*/ 507 w 611"/>
                  <a:gd name="T35" fmla="*/ 331 h 786"/>
                  <a:gd name="T36" fmla="*/ 502 w 611"/>
                  <a:gd name="T37" fmla="*/ 255 h 786"/>
                  <a:gd name="T38" fmla="*/ 493 w 611"/>
                  <a:gd name="T39" fmla="*/ 161 h 786"/>
                  <a:gd name="T40" fmla="*/ 493 w 611"/>
                  <a:gd name="T41" fmla="*/ 87 h 786"/>
                  <a:gd name="T42" fmla="*/ 485 w 611"/>
                  <a:gd name="T43" fmla="*/ 82 h 786"/>
                  <a:gd name="T44" fmla="*/ 471 w 611"/>
                  <a:gd name="T45" fmla="*/ 87 h 786"/>
                  <a:gd name="T46" fmla="*/ 471 w 611"/>
                  <a:gd name="T47" fmla="*/ 164 h 786"/>
                  <a:gd name="T48" fmla="*/ 474 w 611"/>
                  <a:gd name="T49" fmla="*/ 241 h 786"/>
                  <a:gd name="T50" fmla="*/ 485 w 611"/>
                  <a:gd name="T51" fmla="*/ 402 h 786"/>
                  <a:gd name="T52" fmla="*/ 485 w 611"/>
                  <a:gd name="T53" fmla="*/ 561 h 786"/>
                  <a:gd name="T54" fmla="*/ 491 w 611"/>
                  <a:gd name="T55" fmla="*/ 643 h 786"/>
                  <a:gd name="T56" fmla="*/ 488 w 611"/>
                  <a:gd name="T57" fmla="*/ 726 h 786"/>
                  <a:gd name="T58" fmla="*/ 433 w 611"/>
                  <a:gd name="T59" fmla="*/ 756 h 786"/>
                  <a:gd name="T60" fmla="*/ 373 w 611"/>
                  <a:gd name="T61" fmla="*/ 772 h 786"/>
                  <a:gd name="T62" fmla="*/ 269 w 611"/>
                  <a:gd name="T63" fmla="*/ 786 h 786"/>
                  <a:gd name="T64" fmla="*/ 165 w 611"/>
                  <a:gd name="T65" fmla="*/ 783 h 786"/>
                  <a:gd name="T66" fmla="*/ 99 w 611"/>
                  <a:gd name="T67" fmla="*/ 756 h 786"/>
                  <a:gd name="T68" fmla="*/ 55 w 611"/>
                  <a:gd name="T69" fmla="*/ 701 h 786"/>
                  <a:gd name="T70" fmla="*/ 63 w 611"/>
                  <a:gd name="T71" fmla="*/ 594 h 786"/>
                  <a:gd name="T72" fmla="*/ 71 w 611"/>
                  <a:gd name="T73" fmla="*/ 487 h 786"/>
                  <a:gd name="T74" fmla="*/ 104 w 611"/>
                  <a:gd name="T75" fmla="*/ 301 h 786"/>
                  <a:gd name="T76" fmla="*/ 126 w 611"/>
                  <a:gd name="T77" fmla="*/ 107 h 786"/>
                  <a:gd name="T78" fmla="*/ 132 w 611"/>
                  <a:gd name="T79" fmla="*/ 96 h 786"/>
                  <a:gd name="T80" fmla="*/ 132 w 611"/>
                  <a:gd name="T81" fmla="*/ 82 h 786"/>
                  <a:gd name="T82" fmla="*/ 123 w 611"/>
                  <a:gd name="T83" fmla="*/ 76 h 786"/>
                  <a:gd name="T84" fmla="*/ 112 w 611"/>
                  <a:gd name="T85" fmla="*/ 79 h 786"/>
                  <a:gd name="T86" fmla="*/ 91 w 611"/>
                  <a:gd name="T87" fmla="*/ 194 h 786"/>
                  <a:gd name="T88" fmla="*/ 77 w 611"/>
                  <a:gd name="T89" fmla="*/ 315 h 786"/>
                  <a:gd name="T90" fmla="*/ 69 w 611"/>
                  <a:gd name="T91" fmla="*/ 367 h 786"/>
                  <a:gd name="T92" fmla="*/ 55 w 611"/>
                  <a:gd name="T93" fmla="*/ 416 h 786"/>
                  <a:gd name="T94" fmla="*/ 28 w 611"/>
                  <a:gd name="T95" fmla="*/ 413 h 786"/>
                  <a:gd name="T96" fmla="*/ 3 w 611"/>
                  <a:gd name="T97" fmla="*/ 397 h 786"/>
                  <a:gd name="T98" fmla="*/ 8 w 611"/>
                  <a:gd name="T99" fmla="*/ 265 h 786"/>
                  <a:gd name="T100" fmla="*/ 47 w 611"/>
                  <a:gd name="T101" fmla="*/ 145 h 786"/>
                  <a:gd name="T102" fmla="*/ 80 w 611"/>
                  <a:gd name="T103" fmla="*/ 87 h 786"/>
                  <a:gd name="T104" fmla="*/ 118 w 611"/>
                  <a:gd name="T105" fmla="*/ 33 h 786"/>
                  <a:gd name="T106" fmla="*/ 162 w 611"/>
                  <a:gd name="T107" fmla="*/ 11 h 786"/>
                  <a:gd name="T108" fmla="*/ 208 w 611"/>
                  <a:gd name="T109" fmla="*/ 0 h 786"/>
                  <a:gd name="T110" fmla="*/ 219 w 611"/>
                  <a:gd name="T111" fmla="*/ 27 h 786"/>
                  <a:gd name="T112" fmla="*/ 230 w 611"/>
                  <a:gd name="T113" fmla="*/ 55 h 78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611"/>
                  <a:gd name="T172" fmla="*/ 0 h 786"/>
                  <a:gd name="T173" fmla="*/ 611 w 611"/>
                  <a:gd name="T174" fmla="*/ 786 h 78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611" h="786">
                    <a:moveTo>
                      <a:pt x="230" y="55"/>
                    </a:moveTo>
                    <a:lnTo>
                      <a:pt x="241" y="66"/>
                    </a:lnTo>
                    <a:lnTo>
                      <a:pt x="249" y="76"/>
                    </a:lnTo>
                    <a:lnTo>
                      <a:pt x="263" y="82"/>
                    </a:lnTo>
                    <a:lnTo>
                      <a:pt x="274" y="87"/>
                    </a:lnTo>
                    <a:lnTo>
                      <a:pt x="288" y="90"/>
                    </a:lnTo>
                    <a:lnTo>
                      <a:pt x="302" y="93"/>
                    </a:lnTo>
                    <a:lnTo>
                      <a:pt x="315" y="93"/>
                    </a:lnTo>
                    <a:lnTo>
                      <a:pt x="326" y="90"/>
                    </a:lnTo>
                    <a:lnTo>
                      <a:pt x="334" y="90"/>
                    </a:lnTo>
                    <a:lnTo>
                      <a:pt x="343" y="87"/>
                    </a:lnTo>
                    <a:lnTo>
                      <a:pt x="348" y="85"/>
                    </a:lnTo>
                    <a:lnTo>
                      <a:pt x="356" y="79"/>
                    </a:lnTo>
                    <a:lnTo>
                      <a:pt x="362" y="76"/>
                    </a:lnTo>
                    <a:lnTo>
                      <a:pt x="367" y="71"/>
                    </a:lnTo>
                    <a:lnTo>
                      <a:pt x="370" y="63"/>
                    </a:lnTo>
                    <a:lnTo>
                      <a:pt x="376" y="57"/>
                    </a:lnTo>
                    <a:lnTo>
                      <a:pt x="378" y="52"/>
                    </a:lnTo>
                    <a:lnTo>
                      <a:pt x="381" y="44"/>
                    </a:lnTo>
                    <a:lnTo>
                      <a:pt x="381" y="38"/>
                    </a:lnTo>
                    <a:lnTo>
                      <a:pt x="384" y="33"/>
                    </a:lnTo>
                    <a:lnTo>
                      <a:pt x="386" y="27"/>
                    </a:lnTo>
                    <a:lnTo>
                      <a:pt x="389" y="19"/>
                    </a:lnTo>
                    <a:lnTo>
                      <a:pt x="389" y="14"/>
                    </a:lnTo>
                    <a:lnTo>
                      <a:pt x="392" y="8"/>
                    </a:lnTo>
                    <a:lnTo>
                      <a:pt x="397" y="5"/>
                    </a:lnTo>
                    <a:lnTo>
                      <a:pt x="406" y="3"/>
                    </a:lnTo>
                    <a:lnTo>
                      <a:pt x="411" y="3"/>
                    </a:lnTo>
                    <a:lnTo>
                      <a:pt x="419" y="5"/>
                    </a:lnTo>
                    <a:lnTo>
                      <a:pt x="425" y="8"/>
                    </a:lnTo>
                    <a:lnTo>
                      <a:pt x="433" y="11"/>
                    </a:lnTo>
                    <a:lnTo>
                      <a:pt x="439" y="14"/>
                    </a:lnTo>
                    <a:lnTo>
                      <a:pt x="447" y="14"/>
                    </a:lnTo>
                    <a:lnTo>
                      <a:pt x="450" y="16"/>
                    </a:lnTo>
                    <a:lnTo>
                      <a:pt x="455" y="22"/>
                    </a:lnTo>
                    <a:lnTo>
                      <a:pt x="460" y="24"/>
                    </a:lnTo>
                    <a:lnTo>
                      <a:pt x="466" y="27"/>
                    </a:lnTo>
                    <a:lnTo>
                      <a:pt x="471" y="30"/>
                    </a:lnTo>
                    <a:lnTo>
                      <a:pt x="477" y="33"/>
                    </a:lnTo>
                    <a:lnTo>
                      <a:pt x="482" y="35"/>
                    </a:lnTo>
                    <a:lnTo>
                      <a:pt x="485" y="41"/>
                    </a:lnTo>
                    <a:lnTo>
                      <a:pt x="493" y="41"/>
                    </a:lnTo>
                    <a:lnTo>
                      <a:pt x="499" y="41"/>
                    </a:lnTo>
                    <a:lnTo>
                      <a:pt x="507" y="41"/>
                    </a:lnTo>
                    <a:lnTo>
                      <a:pt x="513" y="41"/>
                    </a:lnTo>
                    <a:lnTo>
                      <a:pt x="521" y="41"/>
                    </a:lnTo>
                    <a:lnTo>
                      <a:pt x="526" y="44"/>
                    </a:lnTo>
                    <a:lnTo>
                      <a:pt x="532" y="46"/>
                    </a:lnTo>
                    <a:lnTo>
                      <a:pt x="537" y="49"/>
                    </a:lnTo>
                    <a:lnTo>
                      <a:pt x="548" y="66"/>
                    </a:lnTo>
                    <a:lnTo>
                      <a:pt x="559" y="85"/>
                    </a:lnTo>
                    <a:lnTo>
                      <a:pt x="567" y="104"/>
                    </a:lnTo>
                    <a:lnTo>
                      <a:pt x="576" y="123"/>
                    </a:lnTo>
                    <a:lnTo>
                      <a:pt x="587" y="161"/>
                    </a:lnTo>
                    <a:lnTo>
                      <a:pt x="595" y="202"/>
                    </a:lnTo>
                    <a:lnTo>
                      <a:pt x="600" y="244"/>
                    </a:lnTo>
                    <a:lnTo>
                      <a:pt x="603" y="285"/>
                    </a:lnTo>
                    <a:lnTo>
                      <a:pt x="608" y="328"/>
                    </a:lnTo>
                    <a:lnTo>
                      <a:pt x="611" y="370"/>
                    </a:lnTo>
                    <a:lnTo>
                      <a:pt x="603" y="380"/>
                    </a:lnTo>
                    <a:lnTo>
                      <a:pt x="595" y="391"/>
                    </a:lnTo>
                    <a:lnTo>
                      <a:pt x="584" y="400"/>
                    </a:lnTo>
                    <a:lnTo>
                      <a:pt x="573" y="405"/>
                    </a:lnTo>
                    <a:lnTo>
                      <a:pt x="559" y="413"/>
                    </a:lnTo>
                    <a:lnTo>
                      <a:pt x="548" y="416"/>
                    </a:lnTo>
                    <a:lnTo>
                      <a:pt x="534" y="419"/>
                    </a:lnTo>
                    <a:lnTo>
                      <a:pt x="521" y="422"/>
                    </a:lnTo>
                    <a:lnTo>
                      <a:pt x="513" y="405"/>
                    </a:lnTo>
                    <a:lnTo>
                      <a:pt x="510" y="389"/>
                    </a:lnTo>
                    <a:lnTo>
                      <a:pt x="507" y="370"/>
                    </a:lnTo>
                    <a:lnTo>
                      <a:pt x="507" y="350"/>
                    </a:lnTo>
                    <a:lnTo>
                      <a:pt x="507" y="331"/>
                    </a:lnTo>
                    <a:lnTo>
                      <a:pt x="504" y="312"/>
                    </a:lnTo>
                    <a:lnTo>
                      <a:pt x="504" y="293"/>
                    </a:lnTo>
                    <a:lnTo>
                      <a:pt x="502" y="276"/>
                    </a:lnTo>
                    <a:lnTo>
                      <a:pt x="502" y="255"/>
                    </a:lnTo>
                    <a:lnTo>
                      <a:pt x="502" y="233"/>
                    </a:lnTo>
                    <a:lnTo>
                      <a:pt x="499" y="208"/>
                    </a:lnTo>
                    <a:lnTo>
                      <a:pt x="496" y="186"/>
                    </a:lnTo>
                    <a:lnTo>
                      <a:pt x="493" y="161"/>
                    </a:lnTo>
                    <a:lnTo>
                      <a:pt x="493" y="137"/>
                    </a:lnTo>
                    <a:lnTo>
                      <a:pt x="493" y="115"/>
                    </a:lnTo>
                    <a:lnTo>
                      <a:pt x="496" y="90"/>
                    </a:lnTo>
                    <a:lnTo>
                      <a:pt x="493" y="87"/>
                    </a:lnTo>
                    <a:lnTo>
                      <a:pt x="491" y="87"/>
                    </a:lnTo>
                    <a:lnTo>
                      <a:pt x="491" y="85"/>
                    </a:lnTo>
                    <a:lnTo>
                      <a:pt x="488" y="82"/>
                    </a:lnTo>
                    <a:lnTo>
                      <a:pt x="485" y="82"/>
                    </a:lnTo>
                    <a:lnTo>
                      <a:pt x="482" y="82"/>
                    </a:lnTo>
                    <a:lnTo>
                      <a:pt x="480" y="82"/>
                    </a:lnTo>
                    <a:lnTo>
                      <a:pt x="477" y="82"/>
                    </a:lnTo>
                    <a:lnTo>
                      <a:pt x="471" y="87"/>
                    </a:lnTo>
                    <a:lnTo>
                      <a:pt x="469" y="107"/>
                    </a:lnTo>
                    <a:lnTo>
                      <a:pt x="469" y="126"/>
                    </a:lnTo>
                    <a:lnTo>
                      <a:pt x="469" y="145"/>
                    </a:lnTo>
                    <a:lnTo>
                      <a:pt x="471" y="164"/>
                    </a:lnTo>
                    <a:lnTo>
                      <a:pt x="471" y="183"/>
                    </a:lnTo>
                    <a:lnTo>
                      <a:pt x="474" y="202"/>
                    </a:lnTo>
                    <a:lnTo>
                      <a:pt x="474" y="222"/>
                    </a:lnTo>
                    <a:lnTo>
                      <a:pt x="474" y="241"/>
                    </a:lnTo>
                    <a:lnTo>
                      <a:pt x="477" y="282"/>
                    </a:lnTo>
                    <a:lnTo>
                      <a:pt x="480" y="320"/>
                    </a:lnTo>
                    <a:lnTo>
                      <a:pt x="482" y="361"/>
                    </a:lnTo>
                    <a:lnTo>
                      <a:pt x="485" y="402"/>
                    </a:lnTo>
                    <a:lnTo>
                      <a:pt x="488" y="441"/>
                    </a:lnTo>
                    <a:lnTo>
                      <a:pt x="488" y="482"/>
                    </a:lnTo>
                    <a:lnTo>
                      <a:pt x="488" y="523"/>
                    </a:lnTo>
                    <a:lnTo>
                      <a:pt x="485" y="561"/>
                    </a:lnTo>
                    <a:lnTo>
                      <a:pt x="488" y="583"/>
                    </a:lnTo>
                    <a:lnTo>
                      <a:pt x="488" y="602"/>
                    </a:lnTo>
                    <a:lnTo>
                      <a:pt x="491" y="624"/>
                    </a:lnTo>
                    <a:lnTo>
                      <a:pt x="491" y="643"/>
                    </a:lnTo>
                    <a:lnTo>
                      <a:pt x="493" y="663"/>
                    </a:lnTo>
                    <a:lnTo>
                      <a:pt x="491" y="684"/>
                    </a:lnTo>
                    <a:lnTo>
                      <a:pt x="491" y="704"/>
                    </a:lnTo>
                    <a:lnTo>
                      <a:pt x="488" y="726"/>
                    </a:lnTo>
                    <a:lnTo>
                      <a:pt x="474" y="734"/>
                    </a:lnTo>
                    <a:lnTo>
                      <a:pt x="460" y="742"/>
                    </a:lnTo>
                    <a:lnTo>
                      <a:pt x="447" y="747"/>
                    </a:lnTo>
                    <a:lnTo>
                      <a:pt x="433" y="756"/>
                    </a:lnTo>
                    <a:lnTo>
                      <a:pt x="417" y="761"/>
                    </a:lnTo>
                    <a:lnTo>
                      <a:pt x="403" y="767"/>
                    </a:lnTo>
                    <a:lnTo>
                      <a:pt x="386" y="769"/>
                    </a:lnTo>
                    <a:lnTo>
                      <a:pt x="373" y="772"/>
                    </a:lnTo>
                    <a:lnTo>
                      <a:pt x="345" y="778"/>
                    </a:lnTo>
                    <a:lnTo>
                      <a:pt x="321" y="780"/>
                    </a:lnTo>
                    <a:lnTo>
                      <a:pt x="296" y="783"/>
                    </a:lnTo>
                    <a:lnTo>
                      <a:pt x="269" y="786"/>
                    </a:lnTo>
                    <a:lnTo>
                      <a:pt x="244" y="786"/>
                    </a:lnTo>
                    <a:lnTo>
                      <a:pt x="217" y="786"/>
                    </a:lnTo>
                    <a:lnTo>
                      <a:pt x="192" y="783"/>
                    </a:lnTo>
                    <a:lnTo>
                      <a:pt x="165" y="783"/>
                    </a:lnTo>
                    <a:lnTo>
                      <a:pt x="148" y="775"/>
                    </a:lnTo>
                    <a:lnTo>
                      <a:pt x="132" y="769"/>
                    </a:lnTo>
                    <a:lnTo>
                      <a:pt x="115" y="764"/>
                    </a:lnTo>
                    <a:lnTo>
                      <a:pt x="99" y="756"/>
                    </a:lnTo>
                    <a:lnTo>
                      <a:pt x="82" y="745"/>
                    </a:lnTo>
                    <a:lnTo>
                      <a:pt x="69" y="734"/>
                    </a:lnTo>
                    <a:lnTo>
                      <a:pt x="60" y="720"/>
                    </a:lnTo>
                    <a:lnTo>
                      <a:pt x="55" y="701"/>
                    </a:lnTo>
                    <a:lnTo>
                      <a:pt x="60" y="674"/>
                    </a:lnTo>
                    <a:lnTo>
                      <a:pt x="63" y="649"/>
                    </a:lnTo>
                    <a:lnTo>
                      <a:pt x="63" y="621"/>
                    </a:lnTo>
                    <a:lnTo>
                      <a:pt x="63" y="594"/>
                    </a:lnTo>
                    <a:lnTo>
                      <a:pt x="63" y="567"/>
                    </a:lnTo>
                    <a:lnTo>
                      <a:pt x="63" y="542"/>
                    </a:lnTo>
                    <a:lnTo>
                      <a:pt x="66" y="515"/>
                    </a:lnTo>
                    <a:lnTo>
                      <a:pt x="71" y="487"/>
                    </a:lnTo>
                    <a:lnTo>
                      <a:pt x="82" y="443"/>
                    </a:lnTo>
                    <a:lnTo>
                      <a:pt x="91" y="397"/>
                    </a:lnTo>
                    <a:lnTo>
                      <a:pt x="99" y="348"/>
                    </a:lnTo>
                    <a:lnTo>
                      <a:pt x="104" y="301"/>
                    </a:lnTo>
                    <a:lnTo>
                      <a:pt x="110" y="252"/>
                    </a:lnTo>
                    <a:lnTo>
                      <a:pt x="115" y="202"/>
                    </a:lnTo>
                    <a:lnTo>
                      <a:pt x="121" y="156"/>
                    </a:lnTo>
                    <a:lnTo>
                      <a:pt x="126" y="107"/>
                    </a:lnTo>
                    <a:lnTo>
                      <a:pt x="126" y="104"/>
                    </a:lnTo>
                    <a:lnTo>
                      <a:pt x="129" y="101"/>
                    </a:lnTo>
                    <a:lnTo>
                      <a:pt x="129" y="98"/>
                    </a:lnTo>
                    <a:lnTo>
                      <a:pt x="132" y="96"/>
                    </a:lnTo>
                    <a:lnTo>
                      <a:pt x="132" y="93"/>
                    </a:lnTo>
                    <a:lnTo>
                      <a:pt x="134" y="90"/>
                    </a:lnTo>
                    <a:lnTo>
                      <a:pt x="134" y="87"/>
                    </a:lnTo>
                    <a:lnTo>
                      <a:pt x="132" y="82"/>
                    </a:lnTo>
                    <a:lnTo>
                      <a:pt x="129" y="82"/>
                    </a:lnTo>
                    <a:lnTo>
                      <a:pt x="129" y="79"/>
                    </a:lnTo>
                    <a:lnTo>
                      <a:pt x="126" y="79"/>
                    </a:lnTo>
                    <a:lnTo>
                      <a:pt x="123" y="76"/>
                    </a:lnTo>
                    <a:lnTo>
                      <a:pt x="121" y="76"/>
                    </a:lnTo>
                    <a:lnTo>
                      <a:pt x="118" y="76"/>
                    </a:lnTo>
                    <a:lnTo>
                      <a:pt x="115" y="79"/>
                    </a:lnTo>
                    <a:lnTo>
                      <a:pt x="112" y="79"/>
                    </a:lnTo>
                    <a:lnTo>
                      <a:pt x="104" y="107"/>
                    </a:lnTo>
                    <a:lnTo>
                      <a:pt x="99" y="137"/>
                    </a:lnTo>
                    <a:lnTo>
                      <a:pt x="93" y="167"/>
                    </a:lnTo>
                    <a:lnTo>
                      <a:pt x="91" y="194"/>
                    </a:lnTo>
                    <a:lnTo>
                      <a:pt x="88" y="224"/>
                    </a:lnTo>
                    <a:lnTo>
                      <a:pt x="85" y="255"/>
                    </a:lnTo>
                    <a:lnTo>
                      <a:pt x="82" y="285"/>
                    </a:lnTo>
                    <a:lnTo>
                      <a:pt x="77" y="315"/>
                    </a:lnTo>
                    <a:lnTo>
                      <a:pt x="77" y="328"/>
                    </a:lnTo>
                    <a:lnTo>
                      <a:pt x="74" y="342"/>
                    </a:lnTo>
                    <a:lnTo>
                      <a:pt x="71" y="356"/>
                    </a:lnTo>
                    <a:lnTo>
                      <a:pt x="69" y="367"/>
                    </a:lnTo>
                    <a:lnTo>
                      <a:pt x="66" y="380"/>
                    </a:lnTo>
                    <a:lnTo>
                      <a:pt x="63" y="391"/>
                    </a:lnTo>
                    <a:lnTo>
                      <a:pt x="58" y="405"/>
                    </a:lnTo>
                    <a:lnTo>
                      <a:pt x="55" y="416"/>
                    </a:lnTo>
                    <a:lnTo>
                      <a:pt x="49" y="416"/>
                    </a:lnTo>
                    <a:lnTo>
                      <a:pt x="41" y="416"/>
                    </a:lnTo>
                    <a:lnTo>
                      <a:pt x="33" y="416"/>
                    </a:lnTo>
                    <a:lnTo>
                      <a:pt x="28" y="413"/>
                    </a:lnTo>
                    <a:lnTo>
                      <a:pt x="19" y="411"/>
                    </a:lnTo>
                    <a:lnTo>
                      <a:pt x="14" y="408"/>
                    </a:lnTo>
                    <a:lnTo>
                      <a:pt x="8" y="402"/>
                    </a:lnTo>
                    <a:lnTo>
                      <a:pt x="3" y="397"/>
                    </a:lnTo>
                    <a:lnTo>
                      <a:pt x="0" y="364"/>
                    </a:lnTo>
                    <a:lnTo>
                      <a:pt x="0" y="331"/>
                    </a:lnTo>
                    <a:lnTo>
                      <a:pt x="3" y="298"/>
                    </a:lnTo>
                    <a:lnTo>
                      <a:pt x="8" y="265"/>
                    </a:lnTo>
                    <a:lnTo>
                      <a:pt x="14" y="235"/>
                    </a:lnTo>
                    <a:lnTo>
                      <a:pt x="22" y="202"/>
                    </a:lnTo>
                    <a:lnTo>
                      <a:pt x="33" y="172"/>
                    </a:lnTo>
                    <a:lnTo>
                      <a:pt x="47" y="145"/>
                    </a:lnTo>
                    <a:lnTo>
                      <a:pt x="52" y="129"/>
                    </a:lnTo>
                    <a:lnTo>
                      <a:pt x="60" y="115"/>
                    </a:lnTo>
                    <a:lnTo>
                      <a:pt x="69" y="101"/>
                    </a:lnTo>
                    <a:lnTo>
                      <a:pt x="80" y="87"/>
                    </a:lnTo>
                    <a:lnTo>
                      <a:pt x="88" y="74"/>
                    </a:lnTo>
                    <a:lnTo>
                      <a:pt x="99" y="60"/>
                    </a:lnTo>
                    <a:lnTo>
                      <a:pt x="107" y="46"/>
                    </a:lnTo>
                    <a:lnTo>
                      <a:pt x="118" y="33"/>
                    </a:lnTo>
                    <a:lnTo>
                      <a:pt x="129" y="24"/>
                    </a:lnTo>
                    <a:lnTo>
                      <a:pt x="140" y="19"/>
                    </a:lnTo>
                    <a:lnTo>
                      <a:pt x="151" y="14"/>
                    </a:lnTo>
                    <a:lnTo>
                      <a:pt x="162" y="11"/>
                    </a:lnTo>
                    <a:lnTo>
                      <a:pt x="173" y="5"/>
                    </a:lnTo>
                    <a:lnTo>
                      <a:pt x="184" y="3"/>
                    </a:lnTo>
                    <a:lnTo>
                      <a:pt x="197" y="0"/>
                    </a:lnTo>
                    <a:lnTo>
                      <a:pt x="208" y="0"/>
                    </a:lnTo>
                    <a:lnTo>
                      <a:pt x="214" y="5"/>
                    </a:lnTo>
                    <a:lnTo>
                      <a:pt x="217" y="11"/>
                    </a:lnTo>
                    <a:lnTo>
                      <a:pt x="219" y="19"/>
                    </a:lnTo>
                    <a:lnTo>
                      <a:pt x="219" y="27"/>
                    </a:lnTo>
                    <a:lnTo>
                      <a:pt x="222" y="33"/>
                    </a:lnTo>
                    <a:lnTo>
                      <a:pt x="225" y="41"/>
                    </a:lnTo>
                    <a:lnTo>
                      <a:pt x="228" y="49"/>
                    </a:lnTo>
                    <a:lnTo>
                      <a:pt x="230" y="55"/>
                    </a:lnTo>
                    <a:close/>
                  </a:path>
                </a:pathLst>
              </a:custGeom>
              <a:solidFill>
                <a:srgbClr val="3F9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53" name="Freeform 60">
                <a:extLst>
                  <a:ext uri="{FF2B5EF4-FFF2-40B4-BE49-F238E27FC236}">
                    <a16:creationId xmlns:a16="http://schemas.microsoft.com/office/drawing/2014/main" id="{A92BBCD6-0C3C-4A26-90AF-AE6A25303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7" y="1610"/>
                <a:ext cx="314" cy="404"/>
              </a:xfrm>
              <a:custGeom>
                <a:avLst/>
                <a:gdLst>
                  <a:gd name="T0" fmla="*/ 222 w 515"/>
                  <a:gd name="T1" fmla="*/ 44 h 685"/>
                  <a:gd name="T2" fmla="*/ 263 w 515"/>
                  <a:gd name="T3" fmla="*/ 52 h 685"/>
                  <a:gd name="T4" fmla="*/ 298 w 515"/>
                  <a:gd name="T5" fmla="*/ 47 h 685"/>
                  <a:gd name="T6" fmla="*/ 320 w 515"/>
                  <a:gd name="T7" fmla="*/ 19 h 685"/>
                  <a:gd name="T8" fmla="*/ 383 w 515"/>
                  <a:gd name="T9" fmla="*/ 3 h 685"/>
                  <a:gd name="T10" fmla="*/ 435 w 515"/>
                  <a:gd name="T11" fmla="*/ 25 h 685"/>
                  <a:gd name="T12" fmla="*/ 482 w 515"/>
                  <a:gd name="T13" fmla="*/ 60 h 685"/>
                  <a:gd name="T14" fmla="*/ 496 w 515"/>
                  <a:gd name="T15" fmla="*/ 123 h 685"/>
                  <a:gd name="T16" fmla="*/ 509 w 515"/>
                  <a:gd name="T17" fmla="*/ 192 h 685"/>
                  <a:gd name="T18" fmla="*/ 515 w 515"/>
                  <a:gd name="T19" fmla="*/ 271 h 685"/>
                  <a:gd name="T20" fmla="*/ 498 w 515"/>
                  <a:gd name="T21" fmla="*/ 323 h 685"/>
                  <a:gd name="T22" fmla="*/ 460 w 515"/>
                  <a:gd name="T23" fmla="*/ 337 h 685"/>
                  <a:gd name="T24" fmla="*/ 441 w 515"/>
                  <a:gd name="T25" fmla="*/ 307 h 685"/>
                  <a:gd name="T26" fmla="*/ 438 w 515"/>
                  <a:gd name="T27" fmla="*/ 247 h 685"/>
                  <a:gd name="T28" fmla="*/ 438 w 515"/>
                  <a:gd name="T29" fmla="*/ 186 h 685"/>
                  <a:gd name="T30" fmla="*/ 435 w 515"/>
                  <a:gd name="T31" fmla="*/ 129 h 685"/>
                  <a:gd name="T32" fmla="*/ 430 w 515"/>
                  <a:gd name="T33" fmla="*/ 99 h 685"/>
                  <a:gd name="T34" fmla="*/ 422 w 515"/>
                  <a:gd name="T35" fmla="*/ 99 h 685"/>
                  <a:gd name="T36" fmla="*/ 408 w 515"/>
                  <a:gd name="T37" fmla="*/ 153 h 685"/>
                  <a:gd name="T38" fmla="*/ 413 w 515"/>
                  <a:gd name="T39" fmla="*/ 323 h 685"/>
                  <a:gd name="T40" fmla="*/ 400 w 515"/>
                  <a:gd name="T41" fmla="*/ 477 h 685"/>
                  <a:gd name="T42" fmla="*/ 386 w 515"/>
                  <a:gd name="T43" fmla="*/ 583 h 685"/>
                  <a:gd name="T44" fmla="*/ 361 w 515"/>
                  <a:gd name="T45" fmla="*/ 674 h 685"/>
                  <a:gd name="T46" fmla="*/ 249 w 515"/>
                  <a:gd name="T47" fmla="*/ 682 h 685"/>
                  <a:gd name="T48" fmla="*/ 145 w 515"/>
                  <a:gd name="T49" fmla="*/ 679 h 685"/>
                  <a:gd name="T50" fmla="*/ 96 w 515"/>
                  <a:gd name="T51" fmla="*/ 671 h 685"/>
                  <a:gd name="T52" fmla="*/ 63 w 515"/>
                  <a:gd name="T53" fmla="*/ 638 h 685"/>
                  <a:gd name="T54" fmla="*/ 65 w 515"/>
                  <a:gd name="T55" fmla="*/ 564 h 685"/>
                  <a:gd name="T56" fmla="*/ 74 w 515"/>
                  <a:gd name="T57" fmla="*/ 482 h 685"/>
                  <a:gd name="T58" fmla="*/ 87 w 515"/>
                  <a:gd name="T59" fmla="*/ 370 h 685"/>
                  <a:gd name="T60" fmla="*/ 96 w 515"/>
                  <a:gd name="T61" fmla="*/ 263 h 685"/>
                  <a:gd name="T62" fmla="*/ 109 w 515"/>
                  <a:gd name="T63" fmla="*/ 167 h 685"/>
                  <a:gd name="T64" fmla="*/ 107 w 515"/>
                  <a:gd name="T65" fmla="*/ 90 h 685"/>
                  <a:gd name="T66" fmla="*/ 98 w 515"/>
                  <a:gd name="T67" fmla="*/ 88 h 685"/>
                  <a:gd name="T68" fmla="*/ 87 w 515"/>
                  <a:gd name="T69" fmla="*/ 96 h 685"/>
                  <a:gd name="T70" fmla="*/ 85 w 515"/>
                  <a:gd name="T71" fmla="*/ 129 h 685"/>
                  <a:gd name="T72" fmla="*/ 85 w 515"/>
                  <a:gd name="T73" fmla="*/ 175 h 685"/>
                  <a:gd name="T74" fmla="*/ 71 w 515"/>
                  <a:gd name="T75" fmla="*/ 244 h 685"/>
                  <a:gd name="T76" fmla="*/ 63 w 515"/>
                  <a:gd name="T77" fmla="*/ 301 h 685"/>
                  <a:gd name="T78" fmla="*/ 57 w 515"/>
                  <a:gd name="T79" fmla="*/ 326 h 685"/>
                  <a:gd name="T80" fmla="*/ 33 w 515"/>
                  <a:gd name="T81" fmla="*/ 329 h 685"/>
                  <a:gd name="T82" fmla="*/ 13 w 515"/>
                  <a:gd name="T83" fmla="*/ 326 h 685"/>
                  <a:gd name="T84" fmla="*/ 5 w 515"/>
                  <a:gd name="T85" fmla="*/ 288 h 685"/>
                  <a:gd name="T86" fmla="*/ 33 w 515"/>
                  <a:gd name="T87" fmla="*/ 167 h 685"/>
                  <a:gd name="T88" fmla="*/ 60 w 515"/>
                  <a:gd name="T89" fmla="*/ 68 h 685"/>
                  <a:gd name="T90" fmla="*/ 76 w 515"/>
                  <a:gd name="T91" fmla="*/ 33 h 685"/>
                  <a:gd name="T92" fmla="*/ 112 w 515"/>
                  <a:gd name="T93" fmla="*/ 14 h 685"/>
                  <a:gd name="T94" fmla="*/ 156 w 515"/>
                  <a:gd name="T95" fmla="*/ 6 h 685"/>
                  <a:gd name="T96" fmla="*/ 200 w 515"/>
                  <a:gd name="T97" fmla="*/ 22 h 685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515"/>
                  <a:gd name="T148" fmla="*/ 0 h 685"/>
                  <a:gd name="T149" fmla="*/ 515 w 515"/>
                  <a:gd name="T150" fmla="*/ 685 h 685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515" h="685">
                    <a:moveTo>
                      <a:pt x="200" y="22"/>
                    </a:moveTo>
                    <a:lnTo>
                      <a:pt x="205" y="33"/>
                    </a:lnTo>
                    <a:lnTo>
                      <a:pt x="211" y="38"/>
                    </a:lnTo>
                    <a:lnTo>
                      <a:pt x="222" y="44"/>
                    </a:lnTo>
                    <a:lnTo>
                      <a:pt x="230" y="47"/>
                    </a:lnTo>
                    <a:lnTo>
                      <a:pt x="241" y="49"/>
                    </a:lnTo>
                    <a:lnTo>
                      <a:pt x="252" y="49"/>
                    </a:lnTo>
                    <a:lnTo>
                      <a:pt x="263" y="52"/>
                    </a:lnTo>
                    <a:lnTo>
                      <a:pt x="274" y="55"/>
                    </a:lnTo>
                    <a:lnTo>
                      <a:pt x="282" y="55"/>
                    </a:lnTo>
                    <a:lnTo>
                      <a:pt x="290" y="52"/>
                    </a:lnTo>
                    <a:lnTo>
                      <a:pt x="298" y="47"/>
                    </a:lnTo>
                    <a:lnTo>
                      <a:pt x="304" y="41"/>
                    </a:lnTo>
                    <a:lnTo>
                      <a:pt x="309" y="33"/>
                    </a:lnTo>
                    <a:lnTo>
                      <a:pt x="315" y="27"/>
                    </a:lnTo>
                    <a:lnTo>
                      <a:pt x="320" y="19"/>
                    </a:lnTo>
                    <a:lnTo>
                      <a:pt x="326" y="14"/>
                    </a:lnTo>
                    <a:lnTo>
                      <a:pt x="353" y="0"/>
                    </a:lnTo>
                    <a:lnTo>
                      <a:pt x="367" y="0"/>
                    </a:lnTo>
                    <a:lnTo>
                      <a:pt x="383" y="3"/>
                    </a:lnTo>
                    <a:lnTo>
                      <a:pt x="397" y="8"/>
                    </a:lnTo>
                    <a:lnTo>
                      <a:pt x="411" y="14"/>
                    </a:lnTo>
                    <a:lnTo>
                      <a:pt x="422" y="19"/>
                    </a:lnTo>
                    <a:lnTo>
                      <a:pt x="435" y="25"/>
                    </a:lnTo>
                    <a:lnTo>
                      <a:pt x="449" y="30"/>
                    </a:lnTo>
                    <a:lnTo>
                      <a:pt x="463" y="33"/>
                    </a:lnTo>
                    <a:lnTo>
                      <a:pt x="474" y="47"/>
                    </a:lnTo>
                    <a:lnTo>
                      <a:pt x="482" y="60"/>
                    </a:lnTo>
                    <a:lnTo>
                      <a:pt x="487" y="77"/>
                    </a:lnTo>
                    <a:lnTo>
                      <a:pt x="490" y="90"/>
                    </a:lnTo>
                    <a:lnTo>
                      <a:pt x="493" y="107"/>
                    </a:lnTo>
                    <a:lnTo>
                      <a:pt x="496" y="123"/>
                    </a:lnTo>
                    <a:lnTo>
                      <a:pt x="501" y="140"/>
                    </a:lnTo>
                    <a:lnTo>
                      <a:pt x="504" y="156"/>
                    </a:lnTo>
                    <a:lnTo>
                      <a:pt x="507" y="173"/>
                    </a:lnTo>
                    <a:lnTo>
                      <a:pt x="509" y="192"/>
                    </a:lnTo>
                    <a:lnTo>
                      <a:pt x="512" y="211"/>
                    </a:lnTo>
                    <a:lnTo>
                      <a:pt x="512" y="230"/>
                    </a:lnTo>
                    <a:lnTo>
                      <a:pt x="515" y="252"/>
                    </a:lnTo>
                    <a:lnTo>
                      <a:pt x="515" y="271"/>
                    </a:lnTo>
                    <a:lnTo>
                      <a:pt x="515" y="290"/>
                    </a:lnTo>
                    <a:lnTo>
                      <a:pt x="512" y="309"/>
                    </a:lnTo>
                    <a:lnTo>
                      <a:pt x="507" y="318"/>
                    </a:lnTo>
                    <a:lnTo>
                      <a:pt x="498" y="323"/>
                    </a:lnTo>
                    <a:lnTo>
                      <a:pt x="490" y="329"/>
                    </a:lnTo>
                    <a:lnTo>
                      <a:pt x="479" y="331"/>
                    </a:lnTo>
                    <a:lnTo>
                      <a:pt x="471" y="334"/>
                    </a:lnTo>
                    <a:lnTo>
                      <a:pt x="460" y="337"/>
                    </a:lnTo>
                    <a:lnTo>
                      <a:pt x="449" y="337"/>
                    </a:lnTo>
                    <a:lnTo>
                      <a:pt x="441" y="340"/>
                    </a:lnTo>
                    <a:lnTo>
                      <a:pt x="441" y="323"/>
                    </a:lnTo>
                    <a:lnTo>
                      <a:pt x="441" y="307"/>
                    </a:lnTo>
                    <a:lnTo>
                      <a:pt x="441" y="293"/>
                    </a:lnTo>
                    <a:lnTo>
                      <a:pt x="438" y="277"/>
                    </a:lnTo>
                    <a:lnTo>
                      <a:pt x="438" y="263"/>
                    </a:lnTo>
                    <a:lnTo>
                      <a:pt x="438" y="247"/>
                    </a:lnTo>
                    <a:lnTo>
                      <a:pt x="435" y="233"/>
                    </a:lnTo>
                    <a:lnTo>
                      <a:pt x="435" y="216"/>
                    </a:lnTo>
                    <a:lnTo>
                      <a:pt x="435" y="200"/>
                    </a:lnTo>
                    <a:lnTo>
                      <a:pt x="438" y="186"/>
                    </a:lnTo>
                    <a:lnTo>
                      <a:pt x="438" y="173"/>
                    </a:lnTo>
                    <a:lnTo>
                      <a:pt x="438" y="156"/>
                    </a:lnTo>
                    <a:lnTo>
                      <a:pt x="435" y="142"/>
                    </a:lnTo>
                    <a:lnTo>
                      <a:pt x="435" y="129"/>
                    </a:lnTo>
                    <a:lnTo>
                      <a:pt x="435" y="115"/>
                    </a:lnTo>
                    <a:lnTo>
                      <a:pt x="435" y="101"/>
                    </a:lnTo>
                    <a:lnTo>
                      <a:pt x="433" y="99"/>
                    </a:lnTo>
                    <a:lnTo>
                      <a:pt x="430" y="99"/>
                    </a:lnTo>
                    <a:lnTo>
                      <a:pt x="427" y="99"/>
                    </a:lnTo>
                    <a:lnTo>
                      <a:pt x="424" y="99"/>
                    </a:lnTo>
                    <a:lnTo>
                      <a:pt x="422" y="99"/>
                    </a:lnTo>
                    <a:lnTo>
                      <a:pt x="419" y="101"/>
                    </a:lnTo>
                    <a:lnTo>
                      <a:pt x="411" y="110"/>
                    </a:lnTo>
                    <a:lnTo>
                      <a:pt x="408" y="153"/>
                    </a:lnTo>
                    <a:lnTo>
                      <a:pt x="408" y="197"/>
                    </a:lnTo>
                    <a:lnTo>
                      <a:pt x="411" y="238"/>
                    </a:lnTo>
                    <a:lnTo>
                      <a:pt x="411" y="282"/>
                    </a:lnTo>
                    <a:lnTo>
                      <a:pt x="413" y="323"/>
                    </a:lnTo>
                    <a:lnTo>
                      <a:pt x="411" y="364"/>
                    </a:lnTo>
                    <a:lnTo>
                      <a:pt x="408" y="405"/>
                    </a:lnTo>
                    <a:lnTo>
                      <a:pt x="402" y="449"/>
                    </a:lnTo>
                    <a:lnTo>
                      <a:pt x="400" y="477"/>
                    </a:lnTo>
                    <a:lnTo>
                      <a:pt x="397" y="504"/>
                    </a:lnTo>
                    <a:lnTo>
                      <a:pt x="391" y="531"/>
                    </a:lnTo>
                    <a:lnTo>
                      <a:pt x="389" y="559"/>
                    </a:lnTo>
                    <a:lnTo>
                      <a:pt x="386" y="583"/>
                    </a:lnTo>
                    <a:lnTo>
                      <a:pt x="383" y="611"/>
                    </a:lnTo>
                    <a:lnTo>
                      <a:pt x="386" y="638"/>
                    </a:lnTo>
                    <a:lnTo>
                      <a:pt x="389" y="666"/>
                    </a:lnTo>
                    <a:lnTo>
                      <a:pt x="361" y="674"/>
                    </a:lnTo>
                    <a:lnTo>
                      <a:pt x="334" y="679"/>
                    </a:lnTo>
                    <a:lnTo>
                      <a:pt x="307" y="682"/>
                    </a:lnTo>
                    <a:lnTo>
                      <a:pt x="279" y="685"/>
                    </a:lnTo>
                    <a:lnTo>
                      <a:pt x="249" y="682"/>
                    </a:lnTo>
                    <a:lnTo>
                      <a:pt x="219" y="682"/>
                    </a:lnTo>
                    <a:lnTo>
                      <a:pt x="189" y="682"/>
                    </a:lnTo>
                    <a:lnTo>
                      <a:pt x="159" y="682"/>
                    </a:lnTo>
                    <a:lnTo>
                      <a:pt x="145" y="679"/>
                    </a:lnTo>
                    <a:lnTo>
                      <a:pt x="134" y="679"/>
                    </a:lnTo>
                    <a:lnTo>
                      <a:pt x="120" y="676"/>
                    </a:lnTo>
                    <a:lnTo>
                      <a:pt x="109" y="674"/>
                    </a:lnTo>
                    <a:lnTo>
                      <a:pt x="96" y="671"/>
                    </a:lnTo>
                    <a:lnTo>
                      <a:pt x="85" y="668"/>
                    </a:lnTo>
                    <a:lnTo>
                      <a:pt x="74" y="663"/>
                    </a:lnTo>
                    <a:lnTo>
                      <a:pt x="63" y="657"/>
                    </a:lnTo>
                    <a:lnTo>
                      <a:pt x="63" y="638"/>
                    </a:lnTo>
                    <a:lnTo>
                      <a:pt x="63" y="619"/>
                    </a:lnTo>
                    <a:lnTo>
                      <a:pt x="63" y="603"/>
                    </a:lnTo>
                    <a:lnTo>
                      <a:pt x="65" y="583"/>
                    </a:lnTo>
                    <a:lnTo>
                      <a:pt x="65" y="564"/>
                    </a:lnTo>
                    <a:lnTo>
                      <a:pt x="68" y="545"/>
                    </a:lnTo>
                    <a:lnTo>
                      <a:pt x="71" y="526"/>
                    </a:lnTo>
                    <a:lnTo>
                      <a:pt x="76" y="509"/>
                    </a:lnTo>
                    <a:lnTo>
                      <a:pt x="74" y="482"/>
                    </a:lnTo>
                    <a:lnTo>
                      <a:pt x="76" y="455"/>
                    </a:lnTo>
                    <a:lnTo>
                      <a:pt x="79" y="427"/>
                    </a:lnTo>
                    <a:lnTo>
                      <a:pt x="82" y="397"/>
                    </a:lnTo>
                    <a:lnTo>
                      <a:pt x="87" y="370"/>
                    </a:lnTo>
                    <a:lnTo>
                      <a:pt x="90" y="342"/>
                    </a:lnTo>
                    <a:lnTo>
                      <a:pt x="90" y="315"/>
                    </a:lnTo>
                    <a:lnTo>
                      <a:pt x="90" y="288"/>
                    </a:lnTo>
                    <a:lnTo>
                      <a:pt x="96" y="263"/>
                    </a:lnTo>
                    <a:lnTo>
                      <a:pt x="101" y="238"/>
                    </a:lnTo>
                    <a:lnTo>
                      <a:pt x="104" y="216"/>
                    </a:lnTo>
                    <a:lnTo>
                      <a:pt x="109" y="192"/>
                    </a:lnTo>
                    <a:lnTo>
                      <a:pt x="109" y="167"/>
                    </a:lnTo>
                    <a:lnTo>
                      <a:pt x="112" y="142"/>
                    </a:lnTo>
                    <a:lnTo>
                      <a:pt x="112" y="118"/>
                    </a:lnTo>
                    <a:lnTo>
                      <a:pt x="109" y="93"/>
                    </a:lnTo>
                    <a:lnTo>
                      <a:pt x="107" y="90"/>
                    </a:lnTo>
                    <a:lnTo>
                      <a:pt x="107" y="88"/>
                    </a:lnTo>
                    <a:lnTo>
                      <a:pt x="104" y="88"/>
                    </a:lnTo>
                    <a:lnTo>
                      <a:pt x="101" y="88"/>
                    </a:lnTo>
                    <a:lnTo>
                      <a:pt x="98" y="88"/>
                    </a:lnTo>
                    <a:lnTo>
                      <a:pt x="96" y="88"/>
                    </a:lnTo>
                    <a:lnTo>
                      <a:pt x="93" y="88"/>
                    </a:lnTo>
                    <a:lnTo>
                      <a:pt x="87" y="96"/>
                    </a:lnTo>
                    <a:lnTo>
                      <a:pt x="85" y="104"/>
                    </a:lnTo>
                    <a:lnTo>
                      <a:pt x="85" y="112"/>
                    </a:lnTo>
                    <a:lnTo>
                      <a:pt x="85" y="121"/>
                    </a:lnTo>
                    <a:lnTo>
                      <a:pt x="85" y="129"/>
                    </a:lnTo>
                    <a:lnTo>
                      <a:pt x="85" y="140"/>
                    </a:lnTo>
                    <a:lnTo>
                      <a:pt x="85" y="148"/>
                    </a:lnTo>
                    <a:lnTo>
                      <a:pt x="85" y="156"/>
                    </a:lnTo>
                    <a:lnTo>
                      <a:pt x="85" y="175"/>
                    </a:lnTo>
                    <a:lnTo>
                      <a:pt x="82" y="194"/>
                    </a:lnTo>
                    <a:lnTo>
                      <a:pt x="79" y="211"/>
                    </a:lnTo>
                    <a:lnTo>
                      <a:pt x="76" y="227"/>
                    </a:lnTo>
                    <a:lnTo>
                      <a:pt x="71" y="244"/>
                    </a:lnTo>
                    <a:lnTo>
                      <a:pt x="68" y="260"/>
                    </a:lnTo>
                    <a:lnTo>
                      <a:pt x="65" y="279"/>
                    </a:lnTo>
                    <a:lnTo>
                      <a:pt x="63" y="296"/>
                    </a:lnTo>
                    <a:lnTo>
                      <a:pt x="63" y="301"/>
                    </a:lnTo>
                    <a:lnTo>
                      <a:pt x="63" y="309"/>
                    </a:lnTo>
                    <a:lnTo>
                      <a:pt x="60" y="315"/>
                    </a:lnTo>
                    <a:lnTo>
                      <a:pt x="60" y="323"/>
                    </a:lnTo>
                    <a:lnTo>
                      <a:pt x="57" y="326"/>
                    </a:lnTo>
                    <a:lnTo>
                      <a:pt x="52" y="331"/>
                    </a:lnTo>
                    <a:lnTo>
                      <a:pt x="46" y="331"/>
                    </a:lnTo>
                    <a:lnTo>
                      <a:pt x="38" y="329"/>
                    </a:lnTo>
                    <a:lnTo>
                      <a:pt x="33" y="329"/>
                    </a:lnTo>
                    <a:lnTo>
                      <a:pt x="27" y="329"/>
                    </a:lnTo>
                    <a:lnTo>
                      <a:pt x="22" y="329"/>
                    </a:lnTo>
                    <a:lnTo>
                      <a:pt x="16" y="326"/>
                    </a:lnTo>
                    <a:lnTo>
                      <a:pt x="13" y="326"/>
                    </a:lnTo>
                    <a:lnTo>
                      <a:pt x="8" y="323"/>
                    </a:lnTo>
                    <a:lnTo>
                      <a:pt x="5" y="320"/>
                    </a:lnTo>
                    <a:lnTo>
                      <a:pt x="0" y="318"/>
                    </a:lnTo>
                    <a:lnTo>
                      <a:pt x="5" y="288"/>
                    </a:lnTo>
                    <a:lnTo>
                      <a:pt x="11" y="257"/>
                    </a:lnTo>
                    <a:lnTo>
                      <a:pt x="19" y="227"/>
                    </a:lnTo>
                    <a:lnTo>
                      <a:pt x="24" y="197"/>
                    </a:lnTo>
                    <a:lnTo>
                      <a:pt x="33" y="167"/>
                    </a:lnTo>
                    <a:lnTo>
                      <a:pt x="41" y="137"/>
                    </a:lnTo>
                    <a:lnTo>
                      <a:pt x="49" y="107"/>
                    </a:lnTo>
                    <a:lnTo>
                      <a:pt x="57" y="77"/>
                    </a:lnTo>
                    <a:lnTo>
                      <a:pt x="60" y="68"/>
                    </a:lnTo>
                    <a:lnTo>
                      <a:pt x="65" y="60"/>
                    </a:lnTo>
                    <a:lnTo>
                      <a:pt x="68" y="49"/>
                    </a:lnTo>
                    <a:lnTo>
                      <a:pt x="74" y="41"/>
                    </a:lnTo>
                    <a:lnTo>
                      <a:pt x="76" y="33"/>
                    </a:lnTo>
                    <a:lnTo>
                      <a:pt x="85" y="25"/>
                    </a:lnTo>
                    <a:lnTo>
                      <a:pt x="93" y="19"/>
                    </a:lnTo>
                    <a:lnTo>
                      <a:pt x="101" y="16"/>
                    </a:lnTo>
                    <a:lnTo>
                      <a:pt x="112" y="14"/>
                    </a:lnTo>
                    <a:lnTo>
                      <a:pt x="123" y="14"/>
                    </a:lnTo>
                    <a:lnTo>
                      <a:pt x="134" y="11"/>
                    </a:lnTo>
                    <a:lnTo>
                      <a:pt x="145" y="8"/>
                    </a:lnTo>
                    <a:lnTo>
                      <a:pt x="156" y="6"/>
                    </a:lnTo>
                    <a:lnTo>
                      <a:pt x="167" y="3"/>
                    </a:lnTo>
                    <a:lnTo>
                      <a:pt x="178" y="0"/>
                    </a:lnTo>
                    <a:lnTo>
                      <a:pt x="189" y="0"/>
                    </a:lnTo>
                    <a:lnTo>
                      <a:pt x="200" y="2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124848"/>
                  </a:gs>
                  <a:gs pos="50000">
                    <a:srgbClr val="3FFFFF"/>
                  </a:gs>
                  <a:gs pos="100000">
                    <a:srgbClr val="124848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54" name="Freeform 61" descr="Шотландка">
                <a:extLst>
                  <a:ext uri="{FF2B5EF4-FFF2-40B4-BE49-F238E27FC236}">
                    <a16:creationId xmlns:a16="http://schemas.microsoft.com/office/drawing/2014/main" id="{8B47EDD4-2436-451F-9AA8-81D3EAD804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6" y="1612"/>
                <a:ext cx="340" cy="604"/>
              </a:xfrm>
              <a:custGeom>
                <a:avLst/>
                <a:gdLst>
                  <a:gd name="T0" fmla="*/ 351 w 559"/>
                  <a:gd name="T1" fmla="*/ 24 h 1024"/>
                  <a:gd name="T2" fmla="*/ 378 w 559"/>
                  <a:gd name="T3" fmla="*/ 11 h 1024"/>
                  <a:gd name="T4" fmla="*/ 449 w 559"/>
                  <a:gd name="T5" fmla="*/ 5 h 1024"/>
                  <a:gd name="T6" fmla="*/ 518 w 559"/>
                  <a:gd name="T7" fmla="*/ 24 h 1024"/>
                  <a:gd name="T8" fmla="*/ 543 w 559"/>
                  <a:gd name="T9" fmla="*/ 76 h 1024"/>
                  <a:gd name="T10" fmla="*/ 554 w 559"/>
                  <a:gd name="T11" fmla="*/ 178 h 1024"/>
                  <a:gd name="T12" fmla="*/ 551 w 559"/>
                  <a:gd name="T13" fmla="*/ 268 h 1024"/>
                  <a:gd name="T14" fmla="*/ 559 w 559"/>
                  <a:gd name="T15" fmla="*/ 323 h 1024"/>
                  <a:gd name="T16" fmla="*/ 543 w 559"/>
                  <a:gd name="T17" fmla="*/ 345 h 1024"/>
                  <a:gd name="T18" fmla="*/ 523 w 559"/>
                  <a:gd name="T19" fmla="*/ 309 h 1024"/>
                  <a:gd name="T20" fmla="*/ 532 w 559"/>
                  <a:gd name="T21" fmla="*/ 227 h 1024"/>
                  <a:gd name="T22" fmla="*/ 532 w 559"/>
                  <a:gd name="T23" fmla="*/ 164 h 1024"/>
                  <a:gd name="T24" fmla="*/ 526 w 559"/>
                  <a:gd name="T25" fmla="*/ 115 h 1024"/>
                  <a:gd name="T26" fmla="*/ 518 w 559"/>
                  <a:gd name="T27" fmla="*/ 87 h 1024"/>
                  <a:gd name="T28" fmla="*/ 510 w 559"/>
                  <a:gd name="T29" fmla="*/ 85 h 1024"/>
                  <a:gd name="T30" fmla="*/ 496 w 559"/>
                  <a:gd name="T31" fmla="*/ 118 h 1024"/>
                  <a:gd name="T32" fmla="*/ 507 w 559"/>
                  <a:gd name="T33" fmla="*/ 186 h 1024"/>
                  <a:gd name="T34" fmla="*/ 499 w 559"/>
                  <a:gd name="T35" fmla="*/ 274 h 1024"/>
                  <a:gd name="T36" fmla="*/ 477 w 559"/>
                  <a:gd name="T37" fmla="*/ 424 h 1024"/>
                  <a:gd name="T38" fmla="*/ 458 w 559"/>
                  <a:gd name="T39" fmla="*/ 591 h 1024"/>
                  <a:gd name="T40" fmla="*/ 449 w 559"/>
                  <a:gd name="T41" fmla="*/ 802 h 1024"/>
                  <a:gd name="T42" fmla="*/ 452 w 559"/>
                  <a:gd name="T43" fmla="*/ 964 h 1024"/>
                  <a:gd name="T44" fmla="*/ 455 w 559"/>
                  <a:gd name="T45" fmla="*/ 991 h 1024"/>
                  <a:gd name="T46" fmla="*/ 428 w 559"/>
                  <a:gd name="T47" fmla="*/ 1016 h 1024"/>
                  <a:gd name="T48" fmla="*/ 315 w 559"/>
                  <a:gd name="T49" fmla="*/ 1021 h 1024"/>
                  <a:gd name="T50" fmla="*/ 206 w 559"/>
                  <a:gd name="T51" fmla="*/ 1021 h 1024"/>
                  <a:gd name="T52" fmla="*/ 96 w 559"/>
                  <a:gd name="T53" fmla="*/ 1024 h 1024"/>
                  <a:gd name="T54" fmla="*/ 8 w 559"/>
                  <a:gd name="T55" fmla="*/ 1005 h 1024"/>
                  <a:gd name="T56" fmla="*/ 3 w 559"/>
                  <a:gd name="T57" fmla="*/ 975 h 1024"/>
                  <a:gd name="T58" fmla="*/ 8 w 559"/>
                  <a:gd name="T59" fmla="*/ 920 h 1024"/>
                  <a:gd name="T60" fmla="*/ 30 w 559"/>
                  <a:gd name="T61" fmla="*/ 799 h 1024"/>
                  <a:gd name="T62" fmla="*/ 44 w 559"/>
                  <a:gd name="T63" fmla="*/ 676 h 1024"/>
                  <a:gd name="T64" fmla="*/ 47 w 559"/>
                  <a:gd name="T65" fmla="*/ 547 h 1024"/>
                  <a:gd name="T66" fmla="*/ 58 w 559"/>
                  <a:gd name="T67" fmla="*/ 432 h 1024"/>
                  <a:gd name="T68" fmla="*/ 88 w 559"/>
                  <a:gd name="T69" fmla="*/ 359 h 1024"/>
                  <a:gd name="T70" fmla="*/ 115 w 559"/>
                  <a:gd name="T71" fmla="*/ 285 h 1024"/>
                  <a:gd name="T72" fmla="*/ 123 w 559"/>
                  <a:gd name="T73" fmla="*/ 200 h 1024"/>
                  <a:gd name="T74" fmla="*/ 132 w 559"/>
                  <a:gd name="T75" fmla="*/ 137 h 1024"/>
                  <a:gd name="T76" fmla="*/ 126 w 559"/>
                  <a:gd name="T77" fmla="*/ 131 h 1024"/>
                  <a:gd name="T78" fmla="*/ 110 w 559"/>
                  <a:gd name="T79" fmla="*/ 148 h 1024"/>
                  <a:gd name="T80" fmla="*/ 96 w 559"/>
                  <a:gd name="T81" fmla="*/ 227 h 1024"/>
                  <a:gd name="T82" fmla="*/ 82 w 559"/>
                  <a:gd name="T83" fmla="*/ 298 h 1024"/>
                  <a:gd name="T84" fmla="*/ 63 w 559"/>
                  <a:gd name="T85" fmla="*/ 348 h 1024"/>
                  <a:gd name="T86" fmla="*/ 33 w 559"/>
                  <a:gd name="T87" fmla="*/ 380 h 1024"/>
                  <a:gd name="T88" fmla="*/ 22 w 559"/>
                  <a:gd name="T89" fmla="*/ 353 h 1024"/>
                  <a:gd name="T90" fmla="*/ 36 w 559"/>
                  <a:gd name="T91" fmla="*/ 293 h 1024"/>
                  <a:gd name="T92" fmla="*/ 79 w 559"/>
                  <a:gd name="T93" fmla="*/ 148 h 1024"/>
                  <a:gd name="T94" fmla="*/ 137 w 559"/>
                  <a:gd name="T95" fmla="*/ 33 h 1024"/>
                  <a:gd name="T96" fmla="*/ 206 w 559"/>
                  <a:gd name="T97" fmla="*/ 16 h 1024"/>
                  <a:gd name="T98" fmla="*/ 263 w 559"/>
                  <a:gd name="T99" fmla="*/ 5 h 1024"/>
                  <a:gd name="T100" fmla="*/ 301 w 559"/>
                  <a:gd name="T101" fmla="*/ 27 h 102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59"/>
                  <a:gd name="T154" fmla="*/ 0 h 1024"/>
                  <a:gd name="T155" fmla="*/ 559 w 559"/>
                  <a:gd name="T156" fmla="*/ 1024 h 102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59" h="1024">
                    <a:moveTo>
                      <a:pt x="332" y="30"/>
                    </a:moveTo>
                    <a:lnTo>
                      <a:pt x="340" y="27"/>
                    </a:lnTo>
                    <a:lnTo>
                      <a:pt x="345" y="27"/>
                    </a:lnTo>
                    <a:lnTo>
                      <a:pt x="351" y="24"/>
                    </a:lnTo>
                    <a:lnTo>
                      <a:pt x="359" y="22"/>
                    </a:lnTo>
                    <a:lnTo>
                      <a:pt x="364" y="19"/>
                    </a:lnTo>
                    <a:lnTo>
                      <a:pt x="370" y="16"/>
                    </a:lnTo>
                    <a:lnTo>
                      <a:pt x="378" y="11"/>
                    </a:lnTo>
                    <a:lnTo>
                      <a:pt x="384" y="8"/>
                    </a:lnTo>
                    <a:lnTo>
                      <a:pt x="406" y="8"/>
                    </a:lnTo>
                    <a:lnTo>
                      <a:pt x="428" y="5"/>
                    </a:lnTo>
                    <a:lnTo>
                      <a:pt x="449" y="5"/>
                    </a:lnTo>
                    <a:lnTo>
                      <a:pt x="471" y="8"/>
                    </a:lnTo>
                    <a:lnTo>
                      <a:pt x="491" y="11"/>
                    </a:lnTo>
                    <a:lnTo>
                      <a:pt x="510" y="19"/>
                    </a:lnTo>
                    <a:lnTo>
                      <a:pt x="518" y="24"/>
                    </a:lnTo>
                    <a:lnTo>
                      <a:pt x="526" y="33"/>
                    </a:lnTo>
                    <a:lnTo>
                      <a:pt x="532" y="41"/>
                    </a:lnTo>
                    <a:lnTo>
                      <a:pt x="540" y="52"/>
                    </a:lnTo>
                    <a:lnTo>
                      <a:pt x="543" y="76"/>
                    </a:lnTo>
                    <a:lnTo>
                      <a:pt x="545" y="104"/>
                    </a:lnTo>
                    <a:lnTo>
                      <a:pt x="548" y="128"/>
                    </a:lnTo>
                    <a:lnTo>
                      <a:pt x="551" y="153"/>
                    </a:lnTo>
                    <a:lnTo>
                      <a:pt x="554" y="178"/>
                    </a:lnTo>
                    <a:lnTo>
                      <a:pt x="554" y="202"/>
                    </a:lnTo>
                    <a:lnTo>
                      <a:pt x="554" y="230"/>
                    </a:lnTo>
                    <a:lnTo>
                      <a:pt x="554" y="257"/>
                    </a:lnTo>
                    <a:lnTo>
                      <a:pt x="551" y="268"/>
                    </a:lnTo>
                    <a:lnTo>
                      <a:pt x="554" y="282"/>
                    </a:lnTo>
                    <a:lnTo>
                      <a:pt x="556" y="298"/>
                    </a:lnTo>
                    <a:lnTo>
                      <a:pt x="559" y="312"/>
                    </a:lnTo>
                    <a:lnTo>
                      <a:pt x="559" y="323"/>
                    </a:lnTo>
                    <a:lnTo>
                      <a:pt x="556" y="334"/>
                    </a:lnTo>
                    <a:lnTo>
                      <a:pt x="554" y="339"/>
                    </a:lnTo>
                    <a:lnTo>
                      <a:pt x="548" y="342"/>
                    </a:lnTo>
                    <a:lnTo>
                      <a:pt x="543" y="345"/>
                    </a:lnTo>
                    <a:lnTo>
                      <a:pt x="534" y="348"/>
                    </a:lnTo>
                    <a:lnTo>
                      <a:pt x="518" y="348"/>
                    </a:lnTo>
                    <a:lnTo>
                      <a:pt x="521" y="328"/>
                    </a:lnTo>
                    <a:lnTo>
                      <a:pt x="523" y="309"/>
                    </a:lnTo>
                    <a:lnTo>
                      <a:pt x="526" y="290"/>
                    </a:lnTo>
                    <a:lnTo>
                      <a:pt x="529" y="268"/>
                    </a:lnTo>
                    <a:lnTo>
                      <a:pt x="529" y="249"/>
                    </a:lnTo>
                    <a:lnTo>
                      <a:pt x="532" y="227"/>
                    </a:lnTo>
                    <a:lnTo>
                      <a:pt x="534" y="208"/>
                    </a:lnTo>
                    <a:lnTo>
                      <a:pt x="534" y="189"/>
                    </a:lnTo>
                    <a:lnTo>
                      <a:pt x="532" y="178"/>
                    </a:lnTo>
                    <a:lnTo>
                      <a:pt x="532" y="164"/>
                    </a:lnTo>
                    <a:lnTo>
                      <a:pt x="529" y="153"/>
                    </a:lnTo>
                    <a:lnTo>
                      <a:pt x="529" y="139"/>
                    </a:lnTo>
                    <a:lnTo>
                      <a:pt x="526" y="128"/>
                    </a:lnTo>
                    <a:lnTo>
                      <a:pt x="526" y="115"/>
                    </a:lnTo>
                    <a:lnTo>
                      <a:pt x="523" y="104"/>
                    </a:lnTo>
                    <a:lnTo>
                      <a:pt x="523" y="93"/>
                    </a:lnTo>
                    <a:lnTo>
                      <a:pt x="521" y="90"/>
                    </a:lnTo>
                    <a:lnTo>
                      <a:pt x="518" y="87"/>
                    </a:lnTo>
                    <a:lnTo>
                      <a:pt x="515" y="85"/>
                    </a:lnTo>
                    <a:lnTo>
                      <a:pt x="512" y="85"/>
                    </a:lnTo>
                    <a:lnTo>
                      <a:pt x="510" y="85"/>
                    </a:lnTo>
                    <a:lnTo>
                      <a:pt x="507" y="85"/>
                    </a:lnTo>
                    <a:lnTo>
                      <a:pt x="504" y="87"/>
                    </a:lnTo>
                    <a:lnTo>
                      <a:pt x="496" y="101"/>
                    </a:lnTo>
                    <a:lnTo>
                      <a:pt x="496" y="118"/>
                    </a:lnTo>
                    <a:lnTo>
                      <a:pt x="499" y="134"/>
                    </a:lnTo>
                    <a:lnTo>
                      <a:pt x="501" y="150"/>
                    </a:lnTo>
                    <a:lnTo>
                      <a:pt x="504" y="170"/>
                    </a:lnTo>
                    <a:lnTo>
                      <a:pt x="507" y="186"/>
                    </a:lnTo>
                    <a:lnTo>
                      <a:pt x="507" y="202"/>
                    </a:lnTo>
                    <a:lnTo>
                      <a:pt x="504" y="219"/>
                    </a:lnTo>
                    <a:lnTo>
                      <a:pt x="501" y="235"/>
                    </a:lnTo>
                    <a:lnTo>
                      <a:pt x="499" y="274"/>
                    </a:lnTo>
                    <a:lnTo>
                      <a:pt x="493" y="312"/>
                    </a:lnTo>
                    <a:lnTo>
                      <a:pt x="488" y="350"/>
                    </a:lnTo>
                    <a:lnTo>
                      <a:pt x="482" y="386"/>
                    </a:lnTo>
                    <a:lnTo>
                      <a:pt x="477" y="424"/>
                    </a:lnTo>
                    <a:lnTo>
                      <a:pt x="471" y="463"/>
                    </a:lnTo>
                    <a:lnTo>
                      <a:pt x="466" y="501"/>
                    </a:lnTo>
                    <a:lnTo>
                      <a:pt x="463" y="539"/>
                    </a:lnTo>
                    <a:lnTo>
                      <a:pt x="458" y="591"/>
                    </a:lnTo>
                    <a:lnTo>
                      <a:pt x="455" y="643"/>
                    </a:lnTo>
                    <a:lnTo>
                      <a:pt x="452" y="695"/>
                    </a:lnTo>
                    <a:lnTo>
                      <a:pt x="449" y="747"/>
                    </a:lnTo>
                    <a:lnTo>
                      <a:pt x="449" y="802"/>
                    </a:lnTo>
                    <a:lnTo>
                      <a:pt x="449" y="854"/>
                    </a:lnTo>
                    <a:lnTo>
                      <a:pt x="449" y="906"/>
                    </a:lnTo>
                    <a:lnTo>
                      <a:pt x="452" y="958"/>
                    </a:lnTo>
                    <a:lnTo>
                      <a:pt x="452" y="964"/>
                    </a:lnTo>
                    <a:lnTo>
                      <a:pt x="455" y="972"/>
                    </a:lnTo>
                    <a:lnTo>
                      <a:pt x="455" y="977"/>
                    </a:lnTo>
                    <a:lnTo>
                      <a:pt x="455" y="983"/>
                    </a:lnTo>
                    <a:lnTo>
                      <a:pt x="455" y="991"/>
                    </a:lnTo>
                    <a:lnTo>
                      <a:pt x="455" y="997"/>
                    </a:lnTo>
                    <a:lnTo>
                      <a:pt x="455" y="1002"/>
                    </a:lnTo>
                    <a:lnTo>
                      <a:pt x="452" y="1010"/>
                    </a:lnTo>
                    <a:lnTo>
                      <a:pt x="428" y="1016"/>
                    </a:lnTo>
                    <a:lnTo>
                      <a:pt x="400" y="1019"/>
                    </a:lnTo>
                    <a:lnTo>
                      <a:pt x="370" y="1021"/>
                    </a:lnTo>
                    <a:lnTo>
                      <a:pt x="343" y="1021"/>
                    </a:lnTo>
                    <a:lnTo>
                      <a:pt x="315" y="1021"/>
                    </a:lnTo>
                    <a:lnTo>
                      <a:pt x="288" y="1021"/>
                    </a:lnTo>
                    <a:lnTo>
                      <a:pt x="258" y="1021"/>
                    </a:lnTo>
                    <a:lnTo>
                      <a:pt x="233" y="1024"/>
                    </a:lnTo>
                    <a:lnTo>
                      <a:pt x="206" y="1021"/>
                    </a:lnTo>
                    <a:lnTo>
                      <a:pt x="178" y="1021"/>
                    </a:lnTo>
                    <a:lnTo>
                      <a:pt x="151" y="1021"/>
                    </a:lnTo>
                    <a:lnTo>
                      <a:pt x="123" y="1024"/>
                    </a:lnTo>
                    <a:lnTo>
                      <a:pt x="96" y="1024"/>
                    </a:lnTo>
                    <a:lnTo>
                      <a:pt x="69" y="1021"/>
                    </a:lnTo>
                    <a:lnTo>
                      <a:pt x="41" y="1019"/>
                    </a:lnTo>
                    <a:lnTo>
                      <a:pt x="16" y="1010"/>
                    </a:lnTo>
                    <a:lnTo>
                      <a:pt x="8" y="1005"/>
                    </a:lnTo>
                    <a:lnTo>
                      <a:pt x="3" y="999"/>
                    </a:lnTo>
                    <a:lnTo>
                      <a:pt x="0" y="991"/>
                    </a:lnTo>
                    <a:lnTo>
                      <a:pt x="0" y="983"/>
                    </a:lnTo>
                    <a:lnTo>
                      <a:pt x="3" y="975"/>
                    </a:lnTo>
                    <a:lnTo>
                      <a:pt x="3" y="966"/>
                    </a:lnTo>
                    <a:lnTo>
                      <a:pt x="3" y="958"/>
                    </a:lnTo>
                    <a:lnTo>
                      <a:pt x="3" y="950"/>
                    </a:lnTo>
                    <a:lnTo>
                      <a:pt x="8" y="920"/>
                    </a:lnTo>
                    <a:lnTo>
                      <a:pt x="14" y="890"/>
                    </a:lnTo>
                    <a:lnTo>
                      <a:pt x="19" y="860"/>
                    </a:lnTo>
                    <a:lnTo>
                      <a:pt x="25" y="830"/>
                    </a:lnTo>
                    <a:lnTo>
                      <a:pt x="30" y="799"/>
                    </a:lnTo>
                    <a:lnTo>
                      <a:pt x="33" y="769"/>
                    </a:lnTo>
                    <a:lnTo>
                      <a:pt x="38" y="739"/>
                    </a:lnTo>
                    <a:lnTo>
                      <a:pt x="44" y="709"/>
                    </a:lnTo>
                    <a:lnTo>
                      <a:pt x="44" y="676"/>
                    </a:lnTo>
                    <a:lnTo>
                      <a:pt x="44" y="643"/>
                    </a:lnTo>
                    <a:lnTo>
                      <a:pt x="44" y="610"/>
                    </a:lnTo>
                    <a:lnTo>
                      <a:pt x="44" y="580"/>
                    </a:lnTo>
                    <a:lnTo>
                      <a:pt x="47" y="547"/>
                    </a:lnTo>
                    <a:lnTo>
                      <a:pt x="47" y="515"/>
                    </a:lnTo>
                    <a:lnTo>
                      <a:pt x="49" y="482"/>
                    </a:lnTo>
                    <a:lnTo>
                      <a:pt x="52" y="452"/>
                    </a:lnTo>
                    <a:lnTo>
                      <a:pt x="58" y="432"/>
                    </a:lnTo>
                    <a:lnTo>
                      <a:pt x="63" y="413"/>
                    </a:lnTo>
                    <a:lnTo>
                      <a:pt x="71" y="394"/>
                    </a:lnTo>
                    <a:lnTo>
                      <a:pt x="79" y="378"/>
                    </a:lnTo>
                    <a:lnTo>
                      <a:pt x="88" y="359"/>
                    </a:lnTo>
                    <a:lnTo>
                      <a:pt x="93" y="339"/>
                    </a:lnTo>
                    <a:lnTo>
                      <a:pt x="101" y="323"/>
                    </a:lnTo>
                    <a:lnTo>
                      <a:pt x="110" y="304"/>
                    </a:lnTo>
                    <a:lnTo>
                      <a:pt x="115" y="285"/>
                    </a:lnTo>
                    <a:lnTo>
                      <a:pt x="118" y="263"/>
                    </a:lnTo>
                    <a:lnTo>
                      <a:pt x="121" y="244"/>
                    </a:lnTo>
                    <a:lnTo>
                      <a:pt x="123" y="222"/>
                    </a:lnTo>
                    <a:lnTo>
                      <a:pt x="123" y="200"/>
                    </a:lnTo>
                    <a:lnTo>
                      <a:pt x="126" y="178"/>
                    </a:lnTo>
                    <a:lnTo>
                      <a:pt x="129" y="159"/>
                    </a:lnTo>
                    <a:lnTo>
                      <a:pt x="134" y="137"/>
                    </a:lnTo>
                    <a:lnTo>
                      <a:pt x="132" y="137"/>
                    </a:lnTo>
                    <a:lnTo>
                      <a:pt x="132" y="134"/>
                    </a:lnTo>
                    <a:lnTo>
                      <a:pt x="129" y="134"/>
                    </a:lnTo>
                    <a:lnTo>
                      <a:pt x="129" y="131"/>
                    </a:lnTo>
                    <a:lnTo>
                      <a:pt x="126" y="131"/>
                    </a:lnTo>
                    <a:lnTo>
                      <a:pt x="123" y="131"/>
                    </a:lnTo>
                    <a:lnTo>
                      <a:pt x="123" y="128"/>
                    </a:lnTo>
                    <a:lnTo>
                      <a:pt x="121" y="131"/>
                    </a:lnTo>
                    <a:lnTo>
                      <a:pt x="110" y="148"/>
                    </a:lnTo>
                    <a:lnTo>
                      <a:pt x="104" y="167"/>
                    </a:lnTo>
                    <a:lnTo>
                      <a:pt x="99" y="186"/>
                    </a:lnTo>
                    <a:lnTo>
                      <a:pt x="96" y="205"/>
                    </a:lnTo>
                    <a:lnTo>
                      <a:pt x="96" y="227"/>
                    </a:lnTo>
                    <a:lnTo>
                      <a:pt x="93" y="246"/>
                    </a:lnTo>
                    <a:lnTo>
                      <a:pt x="90" y="265"/>
                    </a:lnTo>
                    <a:lnTo>
                      <a:pt x="85" y="287"/>
                    </a:lnTo>
                    <a:lnTo>
                      <a:pt x="82" y="298"/>
                    </a:lnTo>
                    <a:lnTo>
                      <a:pt x="77" y="312"/>
                    </a:lnTo>
                    <a:lnTo>
                      <a:pt x="74" y="323"/>
                    </a:lnTo>
                    <a:lnTo>
                      <a:pt x="69" y="337"/>
                    </a:lnTo>
                    <a:lnTo>
                      <a:pt x="63" y="348"/>
                    </a:lnTo>
                    <a:lnTo>
                      <a:pt x="58" y="359"/>
                    </a:lnTo>
                    <a:lnTo>
                      <a:pt x="49" y="369"/>
                    </a:lnTo>
                    <a:lnTo>
                      <a:pt x="41" y="380"/>
                    </a:lnTo>
                    <a:lnTo>
                      <a:pt x="33" y="380"/>
                    </a:lnTo>
                    <a:lnTo>
                      <a:pt x="27" y="375"/>
                    </a:lnTo>
                    <a:lnTo>
                      <a:pt x="25" y="369"/>
                    </a:lnTo>
                    <a:lnTo>
                      <a:pt x="22" y="361"/>
                    </a:lnTo>
                    <a:lnTo>
                      <a:pt x="22" y="353"/>
                    </a:lnTo>
                    <a:lnTo>
                      <a:pt x="25" y="345"/>
                    </a:lnTo>
                    <a:lnTo>
                      <a:pt x="25" y="337"/>
                    </a:lnTo>
                    <a:lnTo>
                      <a:pt x="27" y="328"/>
                    </a:lnTo>
                    <a:lnTo>
                      <a:pt x="36" y="293"/>
                    </a:lnTo>
                    <a:lnTo>
                      <a:pt x="47" y="257"/>
                    </a:lnTo>
                    <a:lnTo>
                      <a:pt x="55" y="219"/>
                    </a:lnTo>
                    <a:lnTo>
                      <a:pt x="66" y="183"/>
                    </a:lnTo>
                    <a:lnTo>
                      <a:pt x="79" y="148"/>
                    </a:lnTo>
                    <a:lnTo>
                      <a:pt x="90" y="112"/>
                    </a:lnTo>
                    <a:lnTo>
                      <a:pt x="107" y="79"/>
                    </a:lnTo>
                    <a:lnTo>
                      <a:pt x="123" y="46"/>
                    </a:lnTo>
                    <a:lnTo>
                      <a:pt x="137" y="33"/>
                    </a:lnTo>
                    <a:lnTo>
                      <a:pt x="153" y="27"/>
                    </a:lnTo>
                    <a:lnTo>
                      <a:pt x="170" y="22"/>
                    </a:lnTo>
                    <a:lnTo>
                      <a:pt x="186" y="16"/>
                    </a:lnTo>
                    <a:lnTo>
                      <a:pt x="206" y="16"/>
                    </a:lnTo>
                    <a:lnTo>
                      <a:pt x="222" y="11"/>
                    </a:lnTo>
                    <a:lnTo>
                      <a:pt x="238" y="8"/>
                    </a:lnTo>
                    <a:lnTo>
                      <a:pt x="255" y="0"/>
                    </a:lnTo>
                    <a:lnTo>
                      <a:pt x="263" y="5"/>
                    </a:lnTo>
                    <a:lnTo>
                      <a:pt x="271" y="13"/>
                    </a:lnTo>
                    <a:lnTo>
                      <a:pt x="282" y="19"/>
                    </a:lnTo>
                    <a:lnTo>
                      <a:pt x="290" y="22"/>
                    </a:lnTo>
                    <a:lnTo>
                      <a:pt x="301" y="27"/>
                    </a:lnTo>
                    <a:lnTo>
                      <a:pt x="310" y="30"/>
                    </a:lnTo>
                    <a:lnTo>
                      <a:pt x="321" y="30"/>
                    </a:lnTo>
                    <a:lnTo>
                      <a:pt x="332" y="30"/>
                    </a:lnTo>
                    <a:close/>
                  </a:path>
                </a:pathLst>
              </a:custGeom>
              <a:pattFill prst="plaid">
                <a:fgClr>
                  <a:srgbClr val="0000FF"/>
                </a:fgClr>
                <a:bgClr>
                  <a:srgbClr val="FFFFFF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55" name="Freeform 62">
                <a:extLst>
                  <a:ext uri="{FF2B5EF4-FFF2-40B4-BE49-F238E27FC236}">
                    <a16:creationId xmlns:a16="http://schemas.microsoft.com/office/drawing/2014/main" id="{51D2BAC9-E2EC-43AA-8EF1-58C41BDE73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8" y="1816"/>
                <a:ext cx="68" cy="185"/>
              </a:xfrm>
              <a:custGeom>
                <a:avLst/>
                <a:gdLst>
                  <a:gd name="T0" fmla="*/ 110 w 110"/>
                  <a:gd name="T1" fmla="*/ 46 h 315"/>
                  <a:gd name="T2" fmla="*/ 99 w 110"/>
                  <a:gd name="T3" fmla="*/ 77 h 315"/>
                  <a:gd name="T4" fmla="*/ 91 w 110"/>
                  <a:gd name="T5" fmla="*/ 107 h 315"/>
                  <a:gd name="T6" fmla="*/ 83 w 110"/>
                  <a:gd name="T7" fmla="*/ 134 h 315"/>
                  <a:gd name="T8" fmla="*/ 74 w 110"/>
                  <a:gd name="T9" fmla="*/ 164 h 315"/>
                  <a:gd name="T10" fmla="*/ 63 w 110"/>
                  <a:gd name="T11" fmla="*/ 194 h 315"/>
                  <a:gd name="T12" fmla="*/ 55 w 110"/>
                  <a:gd name="T13" fmla="*/ 224 h 315"/>
                  <a:gd name="T14" fmla="*/ 42 w 110"/>
                  <a:gd name="T15" fmla="*/ 252 h 315"/>
                  <a:gd name="T16" fmla="*/ 25 w 110"/>
                  <a:gd name="T17" fmla="*/ 276 h 315"/>
                  <a:gd name="T18" fmla="*/ 6 w 110"/>
                  <a:gd name="T19" fmla="*/ 315 h 315"/>
                  <a:gd name="T20" fmla="*/ 3 w 110"/>
                  <a:gd name="T21" fmla="*/ 293 h 315"/>
                  <a:gd name="T22" fmla="*/ 0 w 110"/>
                  <a:gd name="T23" fmla="*/ 271 h 315"/>
                  <a:gd name="T24" fmla="*/ 0 w 110"/>
                  <a:gd name="T25" fmla="*/ 249 h 315"/>
                  <a:gd name="T26" fmla="*/ 0 w 110"/>
                  <a:gd name="T27" fmla="*/ 224 h 315"/>
                  <a:gd name="T28" fmla="*/ 3 w 110"/>
                  <a:gd name="T29" fmla="*/ 202 h 315"/>
                  <a:gd name="T30" fmla="*/ 6 w 110"/>
                  <a:gd name="T31" fmla="*/ 181 h 315"/>
                  <a:gd name="T32" fmla="*/ 9 w 110"/>
                  <a:gd name="T33" fmla="*/ 159 h 315"/>
                  <a:gd name="T34" fmla="*/ 11 w 110"/>
                  <a:gd name="T35" fmla="*/ 137 h 315"/>
                  <a:gd name="T36" fmla="*/ 11 w 110"/>
                  <a:gd name="T37" fmla="*/ 123 h 315"/>
                  <a:gd name="T38" fmla="*/ 14 w 110"/>
                  <a:gd name="T39" fmla="*/ 109 h 315"/>
                  <a:gd name="T40" fmla="*/ 14 w 110"/>
                  <a:gd name="T41" fmla="*/ 93 h 315"/>
                  <a:gd name="T42" fmla="*/ 17 w 110"/>
                  <a:gd name="T43" fmla="*/ 79 h 315"/>
                  <a:gd name="T44" fmla="*/ 20 w 110"/>
                  <a:gd name="T45" fmla="*/ 66 h 315"/>
                  <a:gd name="T46" fmla="*/ 22 w 110"/>
                  <a:gd name="T47" fmla="*/ 52 h 315"/>
                  <a:gd name="T48" fmla="*/ 25 w 110"/>
                  <a:gd name="T49" fmla="*/ 38 h 315"/>
                  <a:gd name="T50" fmla="*/ 25 w 110"/>
                  <a:gd name="T51" fmla="*/ 24 h 315"/>
                  <a:gd name="T52" fmla="*/ 36 w 110"/>
                  <a:gd name="T53" fmla="*/ 22 h 315"/>
                  <a:gd name="T54" fmla="*/ 44 w 110"/>
                  <a:gd name="T55" fmla="*/ 19 h 315"/>
                  <a:gd name="T56" fmla="*/ 55 w 110"/>
                  <a:gd name="T57" fmla="*/ 16 h 315"/>
                  <a:gd name="T58" fmla="*/ 63 w 110"/>
                  <a:gd name="T59" fmla="*/ 14 h 315"/>
                  <a:gd name="T60" fmla="*/ 74 w 110"/>
                  <a:gd name="T61" fmla="*/ 11 h 315"/>
                  <a:gd name="T62" fmla="*/ 83 w 110"/>
                  <a:gd name="T63" fmla="*/ 8 h 315"/>
                  <a:gd name="T64" fmla="*/ 94 w 110"/>
                  <a:gd name="T65" fmla="*/ 3 h 315"/>
                  <a:gd name="T66" fmla="*/ 102 w 110"/>
                  <a:gd name="T67" fmla="*/ 0 h 315"/>
                  <a:gd name="T68" fmla="*/ 107 w 110"/>
                  <a:gd name="T69" fmla="*/ 5 h 315"/>
                  <a:gd name="T70" fmla="*/ 107 w 110"/>
                  <a:gd name="T71" fmla="*/ 11 h 315"/>
                  <a:gd name="T72" fmla="*/ 107 w 110"/>
                  <a:gd name="T73" fmla="*/ 16 h 315"/>
                  <a:gd name="T74" fmla="*/ 105 w 110"/>
                  <a:gd name="T75" fmla="*/ 24 h 315"/>
                  <a:gd name="T76" fmla="*/ 102 w 110"/>
                  <a:gd name="T77" fmla="*/ 30 h 315"/>
                  <a:gd name="T78" fmla="*/ 102 w 110"/>
                  <a:gd name="T79" fmla="*/ 35 h 315"/>
                  <a:gd name="T80" fmla="*/ 105 w 110"/>
                  <a:gd name="T81" fmla="*/ 41 h 315"/>
                  <a:gd name="T82" fmla="*/ 110 w 110"/>
                  <a:gd name="T83" fmla="*/ 46 h 31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10"/>
                  <a:gd name="T127" fmla="*/ 0 h 315"/>
                  <a:gd name="T128" fmla="*/ 110 w 110"/>
                  <a:gd name="T129" fmla="*/ 315 h 315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10" h="315">
                    <a:moveTo>
                      <a:pt x="110" y="46"/>
                    </a:moveTo>
                    <a:lnTo>
                      <a:pt x="99" y="77"/>
                    </a:lnTo>
                    <a:lnTo>
                      <a:pt x="91" y="107"/>
                    </a:lnTo>
                    <a:lnTo>
                      <a:pt x="83" y="134"/>
                    </a:lnTo>
                    <a:lnTo>
                      <a:pt x="74" y="164"/>
                    </a:lnTo>
                    <a:lnTo>
                      <a:pt x="63" y="194"/>
                    </a:lnTo>
                    <a:lnTo>
                      <a:pt x="55" y="224"/>
                    </a:lnTo>
                    <a:lnTo>
                      <a:pt x="42" y="252"/>
                    </a:lnTo>
                    <a:lnTo>
                      <a:pt x="25" y="276"/>
                    </a:lnTo>
                    <a:lnTo>
                      <a:pt x="6" y="315"/>
                    </a:lnTo>
                    <a:lnTo>
                      <a:pt x="3" y="293"/>
                    </a:lnTo>
                    <a:lnTo>
                      <a:pt x="0" y="271"/>
                    </a:lnTo>
                    <a:lnTo>
                      <a:pt x="0" y="249"/>
                    </a:lnTo>
                    <a:lnTo>
                      <a:pt x="0" y="224"/>
                    </a:lnTo>
                    <a:lnTo>
                      <a:pt x="3" y="202"/>
                    </a:lnTo>
                    <a:lnTo>
                      <a:pt x="6" y="181"/>
                    </a:lnTo>
                    <a:lnTo>
                      <a:pt x="9" y="159"/>
                    </a:lnTo>
                    <a:lnTo>
                      <a:pt x="11" y="137"/>
                    </a:lnTo>
                    <a:lnTo>
                      <a:pt x="11" y="123"/>
                    </a:lnTo>
                    <a:lnTo>
                      <a:pt x="14" y="109"/>
                    </a:lnTo>
                    <a:lnTo>
                      <a:pt x="14" y="93"/>
                    </a:lnTo>
                    <a:lnTo>
                      <a:pt x="17" y="79"/>
                    </a:lnTo>
                    <a:lnTo>
                      <a:pt x="20" y="66"/>
                    </a:lnTo>
                    <a:lnTo>
                      <a:pt x="22" y="52"/>
                    </a:lnTo>
                    <a:lnTo>
                      <a:pt x="25" y="38"/>
                    </a:lnTo>
                    <a:lnTo>
                      <a:pt x="25" y="24"/>
                    </a:lnTo>
                    <a:lnTo>
                      <a:pt x="36" y="22"/>
                    </a:lnTo>
                    <a:lnTo>
                      <a:pt x="44" y="19"/>
                    </a:lnTo>
                    <a:lnTo>
                      <a:pt x="55" y="16"/>
                    </a:lnTo>
                    <a:lnTo>
                      <a:pt x="63" y="14"/>
                    </a:lnTo>
                    <a:lnTo>
                      <a:pt x="74" y="11"/>
                    </a:lnTo>
                    <a:lnTo>
                      <a:pt x="83" y="8"/>
                    </a:lnTo>
                    <a:lnTo>
                      <a:pt x="94" y="3"/>
                    </a:lnTo>
                    <a:lnTo>
                      <a:pt x="102" y="0"/>
                    </a:lnTo>
                    <a:lnTo>
                      <a:pt x="107" y="5"/>
                    </a:lnTo>
                    <a:lnTo>
                      <a:pt x="107" y="11"/>
                    </a:lnTo>
                    <a:lnTo>
                      <a:pt x="107" y="16"/>
                    </a:lnTo>
                    <a:lnTo>
                      <a:pt x="105" y="24"/>
                    </a:lnTo>
                    <a:lnTo>
                      <a:pt x="102" y="30"/>
                    </a:lnTo>
                    <a:lnTo>
                      <a:pt x="102" y="35"/>
                    </a:lnTo>
                    <a:lnTo>
                      <a:pt x="105" y="41"/>
                    </a:lnTo>
                    <a:lnTo>
                      <a:pt x="110" y="46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56" name="Freeform 63">
                <a:extLst>
                  <a:ext uri="{FF2B5EF4-FFF2-40B4-BE49-F238E27FC236}">
                    <a16:creationId xmlns:a16="http://schemas.microsoft.com/office/drawing/2014/main" id="{D3DF0542-B43E-4747-9CE0-CE345E7314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7" y="1817"/>
                <a:ext cx="119" cy="213"/>
              </a:xfrm>
              <a:custGeom>
                <a:avLst/>
                <a:gdLst>
                  <a:gd name="T0" fmla="*/ 189 w 195"/>
                  <a:gd name="T1" fmla="*/ 38 h 361"/>
                  <a:gd name="T2" fmla="*/ 178 w 195"/>
                  <a:gd name="T3" fmla="*/ 76 h 361"/>
                  <a:gd name="T4" fmla="*/ 165 w 195"/>
                  <a:gd name="T5" fmla="*/ 115 h 361"/>
                  <a:gd name="T6" fmla="*/ 154 w 195"/>
                  <a:gd name="T7" fmla="*/ 156 h 361"/>
                  <a:gd name="T8" fmla="*/ 151 w 195"/>
                  <a:gd name="T9" fmla="*/ 180 h 361"/>
                  <a:gd name="T10" fmla="*/ 154 w 195"/>
                  <a:gd name="T11" fmla="*/ 191 h 361"/>
                  <a:gd name="T12" fmla="*/ 159 w 195"/>
                  <a:gd name="T13" fmla="*/ 199 h 361"/>
                  <a:gd name="T14" fmla="*/ 162 w 195"/>
                  <a:gd name="T15" fmla="*/ 208 h 361"/>
                  <a:gd name="T16" fmla="*/ 167 w 195"/>
                  <a:gd name="T17" fmla="*/ 224 h 361"/>
                  <a:gd name="T18" fmla="*/ 173 w 195"/>
                  <a:gd name="T19" fmla="*/ 246 h 361"/>
                  <a:gd name="T20" fmla="*/ 176 w 195"/>
                  <a:gd name="T21" fmla="*/ 265 h 361"/>
                  <a:gd name="T22" fmla="*/ 176 w 195"/>
                  <a:gd name="T23" fmla="*/ 284 h 361"/>
                  <a:gd name="T24" fmla="*/ 170 w 195"/>
                  <a:gd name="T25" fmla="*/ 290 h 361"/>
                  <a:gd name="T26" fmla="*/ 167 w 195"/>
                  <a:gd name="T27" fmla="*/ 279 h 361"/>
                  <a:gd name="T28" fmla="*/ 159 w 195"/>
                  <a:gd name="T29" fmla="*/ 268 h 361"/>
                  <a:gd name="T30" fmla="*/ 151 w 195"/>
                  <a:gd name="T31" fmla="*/ 257 h 361"/>
                  <a:gd name="T32" fmla="*/ 143 w 195"/>
                  <a:gd name="T33" fmla="*/ 249 h 361"/>
                  <a:gd name="T34" fmla="*/ 137 w 195"/>
                  <a:gd name="T35" fmla="*/ 252 h 361"/>
                  <a:gd name="T36" fmla="*/ 129 w 195"/>
                  <a:gd name="T37" fmla="*/ 257 h 361"/>
                  <a:gd name="T38" fmla="*/ 124 w 195"/>
                  <a:gd name="T39" fmla="*/ 262 h 361"/>
                  <a:gd name="T40" fmla="*/ 121 w 195"/>
                  <a:gd name="T41" fmla="*/ 268 h 361"/>
                  <a:gd name="T42" fmla="*/ 118 w 195"/>
                  <a:gd name="T43" fmla="*/ 271 h 361"/>
                  <a:gd name="T44" fmla="*/ 115 w 195"/>
                  <a:gd name="T45" fmla="*/ 273 h 361"/>
                  <a:gd name="T46" fmla="*/ 115 w 195"/>
                  <a:gd name="T47" fmla="*/ 279 h 361"/>
                  <a:gd name="T48" fmla="*/ 110 w 195"/>
                  <a:gd name="T49" fmla="*/ 276 h 361"/>
                  <a:gd name="T50" fmla="*/ 104 w 195"/>
                  <a:gd name="T51" fmla="*/ 273 h 361"/>
                  <a:gd name="T52" fmla="*/ 96 w 195"/>
                  <a:gd name="T53" fmla="*/ 276 h 361"/>
                  <a:gd name="T54" fmla="*/ 88 w 195"/>
                  <a:gd name="T55" fmla="*/ 279 h 361"/>
                  <a:gd name="T56" fmla="*/ 80 w 195"/>
                  <a:gd name="T57" fmla="*/ 284 h 361"/>
                  <a:gd name="T58" fmla="*/ 77 w 195"/>
                  <a:gd name="T59" fmla="*/ 293 h 361"/>
                  <a:gd name="T60" fmla="*/ 74 w 195"/>
                  <a:gd name="T61" fmla="*/ 304 h 361"/>
                  <a:gd name="T62" fmla="*/ 71 w 195"/>
                  <a:gd name="T63" fmla="*/ 315 h 361"/>
                  <a:gd name="T64" fmla="*/ 66 w 195"/>
                  <a:gd name="T65" fmla="*/ 317 h 361"/>
                  <a:gd name="T66" fmla="*/ 58 w 195"/>
                  <a:gd name="T67" fmla="*/ 317 h 361"/>
                  <a:gd name="T68" fmla="*/ 50 w 195"/>
                  <a:gd name="T69" fmla="*/ 317 h 361"/>
                  <a:gd name="T70" fmla="*/ 44 w 195"/>
                  <a:gd name="T71" fmla="*/ 320 h 361"/>
                  <a:gd name="T72" fmla="*/ 36 w 195"/>
                  <a:gd name="T73" fmla="*/ 328 h 361"/>
                  <a:gd name="T74" fmla="*/ 33 w 195"/>
                  <a:gd name="T75" fmla="*/ 336 h 361"/>
                  <a:gd name="T76" fmla="*/ 33 w 195"/>
                  <a:gd name="T77" fmla="*/ 345 h 361"/>
                  <a:gd name="T78" fmla="*/ 30 w 195"/>
                  <a:gd name="T79" fmla="*/ 356 h 361"/>
                  <a:gd name="T80" fmla="*/ 25 w 195"/>
                  <a:gd name="T81" fmla="*/ 358 h 361"/>
                  <a:gd name="T82" fmla="*/ 17 w 195"/>
                  <a:gd name="T83" fmla="*/ 347 h 361"/>
                  <a:gd name="T84" fmla="*/ 11 w 195"/>
                  <a:gd name="T85" fmla="*/ 336 h 361"/>
                  <a:gd name="T86" fmla="*/ 6 w 195"/>
                  <a:gd name="T87" fmla="*/ 325 h 361"/>
                  <a:gd name="T88" fmla="*/ 3 w 195"/>
                  <a:gd name="T89" fmla="*/ 306 h 361"/>
                  <a:gd name="T90" fmla="*/ 3 w 195"/>
                  <a:gd name="T91" fmla="*/ 282 h 361"/>
                  <a:gd name="T92" fmla="*/ 14 w 195"/>
                  <a:gd name="T93" fmla="*/ 246 h 361"/>
                  <a:gd name="T94" fmla="*/ 47 w 195"/>
                  <a:gd name="T95" fmla="*/ 208 h 361"/>
                  <a:gd name="T96" fmla="*/ 85 w 195"/>
                  <a:gd name="T97" fmla="*/ 172 h 361"/>
                  <a:gd name="T98" fmla="*/ 107 w 195"/>
                  <a:gd name="T99" fmla="*/ 137 h 361"/>
                  <a:gd name="T100" fmla="*/ 118 w 195"/>
                  <a:gd name="T101" fmla="*/ 95 h 361"/>
                  <a:gd name="T102" fmla="*/ 126 w 195"/>
                  <a:gd name="T103" fmla="*/ 57 h 361"/>
                  <a:gd name="T104" fmla="*/ 137 w 195"/>
                  <a:gd name="T105" fmla="*/ 19 h 361"/>
                  <a:gd name="T106" fmla="*/ 148 w 195"/>
                  <a:gd name="T107" fmla="*/ 2 h 361"/>
                  <a:gd name="T108" fmla="*/ 162 w 195"/>
                  <a:gd name="T109" fmla="*/ 8 h 361"/>
                  <a:gd name="T110" fmla="*/ 173 w 195"/>
                  <a:gd name="T111" fmla="*/ 13 h 361"/>
                  <a:gd name="T112" fmla="*/ 187 w 195"/>
                  <a:gd name="T113" fmla="*/ 16 h 361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95"/>
                  <a:gd name="T172" fmla="*/ 0 h 361"/>
                  <a:gd name="T173" fmla="*/ 195 w 195"/>
                  <a:gd name="T174" fmla="*/ 361 h 361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95" h="361">
                    <a:moveTo>
                      <a:pt x="195" y="16"/>
                    </a:moveTo>
                    <a:lnTo>
                      <a:pt x="189" y="38"/>
                    </a:lnTo>
                    <a:lnTo>
                      <a:pt x="184" y="57"/>
                    </a:lnTo>
                    <a:lnTo>
                      <a:pt x="178" y="76"/>
                    </a:lnTo>
                    <a:lnTo>
                      <a:pt x="173" y="95"/>
                    </a:lnTo>
                    <a:lnTo>
                      <a:pt x="165" y="115"/>
                    </a:lnTo>
                    <a:lnTo>
                      <a:pt x="159" y="137"/>
                    </a:lnTo>
                    <a:lnTo>
                      <a:pt x="154" y="156"/>
                    </a:lnTo>
                    <a:lnTo>
                      <a:pt x="151" y="175"/>
                    </a:lnTo>
                    <a:lnTo>
                      <a:pt x="151" y="180"/>
                    </a:lnTo>
                    <a:lnTo>
                      <a:pt x="151" y="186"/>
                    </a:lnTo>
                    <a:lnTo>
                      <a:pt x="154" y="191"/>
                    </a:lnTo>
                    <a:lnTo>
                      <a:pt x="156" y="197"/>
                    </a:lnTo>
                    <a:lnTo>
                      <a:pt x="159" y="199"/>
                    </a:lnTo>
                    <a:lnTo>
                      <a:pt x="162" y="205"/>
                    </a:lnTo>
                    <a:lnTo>
                      <a:pt x="162" y="208"/>
                    </a:lnTo>
                    <a:lnTo>
                      <a:pt x="165" y="213"/>
                    </a:lnTo>
                    <a:lnTo>
                      <a:pt x="167" y="224"/>
                    </a:lnTo>
                    <a:lnTo>
                      <a:pt x="170" y="235"/>
                    </a:lnTo>
                    <a:lnTo>
                      <a:pt x="173" y="246"/>
                    </a:lnTo>
                    <a:lnTo>
                      <a:pt x="173" y="254"/>
                    </a:lnTo>
                    <a:lnTo>
                      <a:pt x="176" y="265"/>
                    </a:lnTo>
                    <a:lnTo>
                      <a:pt x="176" y="276"/>
                    </a:lnTo>
                    <a:lnTo>
                      <a:pt x="176" y="284"/>
                    </a:lnTo>
                    <a:lnTo>
                      <a:pt x="170" y="295"/>
                    </a:lnTo>
                    <a:lnTo>
                      <a:pt x="170" y="290"/>
                    </a:lnTo>
                    <a:lnTo>
                      <a:pt x="170" y="284"/>
                    </a:lnTo>
                    <a:lnTo>
                      <a:pt x="167" y="279"/>
                    </a:lnTo>
                    <a:lnTo>
                      <a:pt x="165" y="273"/>
                    </a:lnTo>
                    <a:lnTo>
                      <a:pt x="159" y="268"/>
                    </a:lnTo>
                    <a:lnTo>
                      <a:pt x="156" y="262"/>
                    </a:lnTo>
                    <a:lnTo>
                      <a:pt x="151" y="257"/>
                    </a:lnTo>
                    <a:lnTo>
                      <a:pt x="148" y="252"/>
                    </a:lnTo>
                    <a:lnTo>
                      <a:pt x="143" y="249"/>
                    </a:lnTo>
                    <a:lnTo>
                      <a:pt x="140" y="249"/>
                    </a:lnTo>
                    <a:lnTo>
                      <a:pt x="137" y="252"/>
                    </a:lnTo>
                    <a:lnTo>
                      <a:pt x="132" y="254"/>
                    </a:lnTo>
                    <a:lnTo>
                      <a:pt x="129" y="257"/>
                    </a:lnTo>
                    <a:lnTo>
                      <a:pt x="126" y="260"/>
                    </a:lnTo>
                    <a:lnTo>
                      <a:pt x="124" y="262"/>
                    </a:lnTo>
                    <a:lnTo>
                      <a:pt x="121" y="265"/>
                    </a:lnTo>
                    <a:lnTo>
                      <a:pt x="121" y="268"/>
                    </a:lnTo>
                    <a:lnTo>
                      <a:pt x="118" y="268"/>
                    </a:lnTo>
                    <a:lnTo>
                      <a:pt x="118" y="271"/>
                    </a:lnTo>
                    <a:lnTo>
                      <a:pt x="118" y="273"/>
                    </a:lnTo>
                    <a:lnTo>
                      <a:pt x="115" y="273"/>
                    </a:lnTo>
                    <a:lnTo>
                      <a:pt x="115" y="276"/>
                    </a:lnTo>
                    <a:lnTo>
                      <a:pt x="115" y="279"/>
                    </a:lnTo>
                    <a:lnTo>
                      <a:pt x="110" y="276"/>
                    </a:lnTo>
                    <a:lnTo>
                      <a:pt x="107" y="276"/>
                    </a:lnTo>
                    <a:lnTo>
                      <a:pt x="104" y="273"/>
                    </a:lnTo>
                    <a:lnTo>
                      <a:pt x="99" y="273"/>
                    </a:lnTo>
                    <a:lnTo>
                      <a:pt x="96" y="276"/>
                    </a:lnTo>
                    <a:lnTo>
                      <a:pt x="91" y="276"/>
                    </a:lnTo>
                    <a:lnTo>
                      <a:pt x="88" y="279"/>
                    </a:lnTo>
                    <a:lnTo>
                      <a:pt x="85" y="282"/>
                    </a:lnTo>
                    <a:lnTo>
                      <a:pt x="80" y="284"/>
                    </a:lnTo>
                    <a:lnTo>
                      <a:pt x="77" y="290"/>
                    </a:lnTo>
                    <a:lnTo>
                      <a:pt x="77" y="293"/>
                    </a:lnTo>
                    <a:lnTo>
                      <a:pt x="74" y="298"/>
                    </a:lnTo>
                    <a:lnTo>
                      <a:pt x="74" y="304"/>
                    </a:lnTo>
                    <a:lnTo>
                      <a:pt x="71" y="309"/>
                    </a:lnTo>
                    <a:lnTo>
                      <a:pt x="71" y="315"/>
                    </a:lnTo>
                    <a:lnTo>
                      <a:pt x="71" y="320"/>
                    </a:lnTo>
                    <a:lnTo>
                      <a:pt x="66" y="317"/>
                    </a:lnTo>
                    <a:lnTo>
                      <a:pt x="63" y="317"/>
                    </a:lnTo>
                    <a:lnTo>
                      <a:pt x="58" y="317"/>
                    </a:lnTo>
                    <a:lnTo>
                      <a:pt x="55" y="317"/>
                    </a:lnTo>
                    <a:lnTo>
                      <a:pt x="50" y="317"/>
                    </a:lnTo>
                    <a:lnTo>
                      <a:pt x="47" y="317"/>
                    </a:lnTo>
                    <a:lnTo>
                      <a:pt x="44" y="320"/>
                    </a:lnTo>
                    <a:lnTo>
                      <a:pt x="41" y="323"/>
                    </a:lnTo>
                    <a:lnTo>
                      <a:pt x="36" y="328"/>
                    </a:lnTo>
                    <a:lnTo>
                      <a:pt x="36" y="331"/>
                    </a:lnTo>
                    <a:lnTo>
                      <a:pt x="33" y="336"/>
                    </a:lnTo>
                    <a:lnTo>
                      <a:pt x="33" y="342"/>
                    </a:lnTo>
                    <a:lnTo>
                      <a:pt x="33" y="345"/>
                    </a:lnTo>
                    <a:lnTo>
                      <a:pt x="33" y="350"/>
                    </a:lnTo>
                    <a:lnTo>
                      <a:pt x="30" y="356"/>
                    </a:lnTo>
                    <a:lnTo>
                      <a:pt x="30" y="361"/>
                    </a:lnTo>
                    <a:lnTo>
                      <a:pt x="25" y="358"/>
                    </a:lnTo>
                    <a:lnTo>
                      <a:pt x="22" y="353"/>
                    </a:lnTo>
                    <a:lnTo>
                      <a:pt x="17" y="347"/>
                    </a:lnTo>
                    <a:lnTo>
                      <a:pt x="14" y="342"/>
                    </a:lnTo>
                    <a:lnTo>
                      <a:pt x="11" y="336"/>
                    </a:lnTo>
                    <a:lnTo>
                      <a:pt x="8" y="331"/>
                    </a:lnTo>
                    <a:lnTo>
                      <a:pt x="6" y="325"/>
                    </a:lnTo>
                    <a:lnTo>
                      <a:pt x="6" y="320"/>
                    </a:lnTo>
                    <a:lnTo>
                      <a:pt x="3" y="306"/>
                    </a:lnTo>
                    <a:lnTo>
                      <a:pt x="0" y="293"/>
                    </a:lnTo>
                    <a:lnTo>
                      <a:pt x="3" y="282"/>
                    </a:lnTo>
                    <a:lnTo>
                      <a:pt x="6" y="271"/>
                    </a:lnTo>
                    <a:lnTo>
                      <a:pt x="14" y="246"/>
                    </a:lnTo>
                    <a:lnTo>
                      <a:pt x="30" y="227"/>
                    </a:lnTo>
                    <a:lnTo>
                      <a:pt x="47" y="208"/>
                    </a:lnTo>
                    <a:lnTo>
                      <a:pt x="66" y="189"/>
                    </a:lnTo>
                    <a:lnTo>
                      <a:pt x="85" y="172"/>
                    </a:lnTo>
                    <a:lnTo>
                      <a:pt x="102" y="153"/>
                    </a:lnTo>
                    <a:lnTo>
                      <a:pt x="107" y="137"/>
                    </a:lnTo>
                    <a:lnTo>
                      <a:pt x="113" y="115"/>
                    </a:lnTo>
                    <a:lnTo>
                      <a:pt x="118" y="95"/>
                    </a:lnTo>
                    <a:lnTo>
                      <a:pt x="121" y="76"/>
                    </a:lnTo>
                    <a:lnTo>
                      <a:pt x="126" y="57"/>
                    </a:lnTo>
                    <a:lnTo>
                      <a:pt x="132" y="38"/>
                    </a:lnTo>
                    <a:lnTo>
                      <a:pt x="137" y="19"/>
                    </a:lnTo>
                    <a:lnTo>
                      <a:pt x="143" y="0"/>
                    </a:lnTo>
                    <a:lnTo>
                      <a:pt x="148" y="2"/>
                    </a:lnTo>
                    <a:lnTo>
                      <a:pt x="156" y="5"/>
                    </a:lnTo>
                    <a:lnTo>
                      <a:pt x="162" y="8"/>
                    </a:lnTo>
                    <a:lnTo>
                      <a:pt x="167" y="11"/>
                    </a:lnTo>
                    <a:lnTo>
                      <a:pt x="173" y="13"/>
                    </a:lnTo>
                    <a:lnTo>
                      <a:pt x="181" y="16"/>
                    </a:lnTo>
                    <a:lnTo>
                      <a:pt x="187" y="16"/>
                    </a:lnTo>
                    <a:lnTo>
                      <a:pt x="195" y="16"/>
                    </a:lnTo>
                    <a:close/>
                  </a:path>
                </a:pathLst>
              </a:custGeom>
              <a:solidFill>
                <a:srgbClr val="FFE2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57" name="Freeform 64">
                <a:extLst>
                  <a:ext uri="{FF2B5EF4-FFF2-40B4-BE49-F238E27FC236}">
                    <a16:creationId xmlns:a16="http://schemas.microsoft.com/office/drawing/2014/main" id="{169B3CE4-5322-4698-AB71-86726340E2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6" y="1817"/>
                <a:ext cx="115" cy="198"/>
              </a:xfrm>
              <a:custGeom>
                <a:avLst/>
                <a:gdLst>
                  <a:gd name="T0" fmla="*/ 137 w 189"/>
                  <a:gd name="T1" fmla="*/ 150 h 336"/>
                  <a:gd name="T2" fmla="*/ 148 w 189"/>
                  <a:gd name="T3" fmla="*/ 175 h 336"/>
                  <a:gd name="T4" fmla="*/ 156 w 189"/>
                  <a:gd name="T5" fmla="*/ 197 h 336"/>
                  <a:gd name="T6" fmla="*/ 154 w 189"/>
                  <a:gd name="T7" fmla="*/ 210 h 336"/>
                  <a:gd name="T8" fmla="*/ 143 w 189"/>
                  <a:gd name="T9" fmla="*/ 216 h 336"/>
                  <a:gd name="T10" fmla="*/ 132 w 189"/>
                  <a:gd name="T11" fmla="*/ 221 h 336"/>
                  <a:gd name="T12" fmla="*/ 126 w 189"/>
                  <a:gd name="T13" fmla="*/ 230 h 336"/>
                  <a:gd name="T14" fmla="*/ 123 w 189"/>
                  <a:gd name="T15" fmla="*/ 238 h 336"/>
                  <a:gd name="T16" fmla="*/ 118 w 189"/>
                  <a:gd name="T17" fmla="*/ 238 h 336"/>
                  <a:gd name="T18" fmla="*/ 107 w 189"/>
                  <a:gd name="T19" fmla="*/ 241 h 336"/>
                  <a:gd name="T20" fmla="*/ 101 w 189"/>
                  <a:gd name="T21" fmla="*/ 246 h 336"/>
                  <a:gd name="T22" fmla="*/ 93 w 189"/>
                  <a:gd name="T23" fmla="*/ 254 h 336"/>
                  <a:gd name="T24" fmla="*/ 88 w 189"/>
                  <a:gd name="T25" fmla="*/ 262 h 336"/>
                  <a:gd name="T26" fmla="*/ 80 w 189"/>
                  <a:gd name="T27" fmla="*/ 268 h 336"/>
                  <a:gd name="T28" fmla="*/ 69 w 189"/>
                  <a:gd name="T29" fmla="*/ 265 h 336"/>
                  <a:gd name="T30" fmla="*/ 58 w 189"/>
                  <a:gd name="T31" fmla="*/ 265 h 336"/>
                  <a:gd name="T32" fmla="*/ 49 w 189"/>
                  <a:gd name="T33" fmla="*/ 271 h 336"/>
                  <a:gd name="T34" fmla="*/ 47 w 189"/>
                  <a:gd name="T35" fmla="*/ 284 h 336"/>
                  <a:gd name="T36" fmla="*/ 49 w 189"/>
                  <a:gd name="T37" fmla="*/ 298 h 336"/>
                  <a:gd name="T38" fmla="*/ 55 w 189"/>
                  <a:gd name="T39" fmla="*/ 315 h 336"/>
                  <a:gd name="T40" fmla="*/ 60 w 189"/>
                  <a:gd name="T41" fmla="*/ 328 h 336"/>
                  <a:gd name="T42" fmla="*/ 60 w 189"/>
                  <a:gd name="T43" fmla="*/ 336 h 336"/>
                  <a:gd name="T44" fmla="*/ 49 w 189"/>
                  <a:gd name="T45" fmla="*/ 336 h 336"/>
                  <a:gd name="T46" fmla="*/ 38 w 189"/>
                  <a:gd name="T47" fmla="*/ 334 h 336"/>
                  <a:gd name="T48" fmla="*/ 28 w 189"/>
                  <a:gd name="T49" fmla="*/ 328 h 336"/>
                  <a:gd name="T50" fmla="*/ 17 w 189"/>
                  <a:gd name="T51" fmla="*/ 320 h 336"/>
                  <a:gd name="T52" fmla="*/ 6 w 189"/>
                  <a:gd name="T53" fmla="*/ 304 h 336"/>
                  <a:gd name="T54" fmla="*/ 0 w 189"/>
                  <a:gd name="T55" fmla="*/ 287 h 336"/>
                  <a:gd name="T56" fmla="*/ 0 w 189"/>
                  <a:gd name="T57" fmla="*/ 271 h 336"/>
                  <a:gd name="T58" fmla="*/ 11 w 189"/>
                  <a:gd name="T59" fmla="*/ 246 h 336"/>
                  <a:gd name="T60" fmla="*/ 28 w 189"/>
                  <a:gd name="T61" fmla="*/ 219 h 336"/>
                  <a:gd name="T62" fmla="*/ 47 w 189"/>
                  <a:gd name="T63" fmla="*/ 194 h 336"/>
                  <a:gd name="T64" fmla="*/ 63 w 189"/>
                  <a:gd name="T65" fmla="*/ 167 h 336"/>
                  <a:gd name="T66" fmla="*/ 80 w 189"/>
                  <a:gd name="T67" fmla="*/ 134 h 336"/>
                  <a:gd name="T68" fmla="*/ 93 w 189"/>
                  <a:gd name="T69" fmla="*/ 93 h 336"/>
                  <a:gd name="T70" fmla="*/ 107 w 189"/>
                  <a:gd name="T71" fmla="*/ 54 h 336"/>
                  <a:gd name="T72" fmla="*/ 126 w 189"/>
                  <a:gd name="T73" fmla="*/ 19 h 336"/>
                  <a:gd name="T74" fmla="*/ 189 w 189"/>
                  <a:gd name="T75" fmla="*/ 8 h 3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89"/>
                  <a:gd name="T115" fmla="*/ 0 h 336"/>
                  <a:gd name="T116" fmla="*/ 189 w 189"/>
                  <a:gd name="T117" fmla="*/ 336 h 3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89" h="336">
                    <a:moveTo>
                      <a:pt x="137" y="139"/>
                    </a:moveTo>
                    <a:lnTo>
                      <a:pt x="137" y="150"/>
                    </a:lnTo>
                    <a:lnTo>
                      <a:pt x="143" y="161"/>
                    </a:lnTo>
                    <a:lnTo>
                      <a:pt x="148" y="175"/>
                    </a:lnTo>
                    <a:lnTo>
                      <a:pt x="154" y="186"/>
                    </a:lnTo>
                    <a:lnTo>
                      <a:pt x="156" y="197"/>
                    </a:lnTo>
                    <a:lnTo>
                      <a:pt x="156" y="205"/>
                    </a:lnTo>
                    <a:lnTo>
                      <a:pt x="154" y="210"/>
                    </a:lnTo>
                    <a:lnTo>
                      <a:pt x="148" y="213"/>
                    </a:lnTo>
                    <a:lnTo>
                      <a:pt x="143" y="216"/>
                    </a:lnTo>
                    <a:lnTo>
                      <a:pt x="137" y="219"/>
                    </a:lnTo>
                    <a:lnTo>
                      <a:pt x="132" y="221"/>
                    </a:lnTo>
                    <a:lnTo>
                      <a:pt x="129" y="224"/>
                    </a:lnTo>
                    <a:lnTo>
                      <a:pt x="126" y="230"/>
                    </a:lnTo>
                    <a:lnTo>
                      <a:pt x="126" y="232"/>
                    </a:lnTo>
                    <a:lnTo>
                      <a:pt x="123" y="238"/>
                    </a:lnTo>
                    <a:lnTo>
                      <a:pt x="121" y="238"/>
                    </a:lnTo>
                    <a:lnTo>
                      <a:pt x="118" y="238"/>
                    </a:lnTo>
                    <a:lnTo>
                      <a:pt x="112" y="235"/>
                    </a:lnTo>
                    <a:lnTo>
                      <a:pt x="107" y="241"/>
                    </a:lnTo>
                    <a:lnTo>
                      <a:pt x="104" y="243"/>
                    </a:lnTo>
                    <a:lnTo>
                      <a:pt x="101" y="246"/>
                    </a:lnTo>
                    <a:lnTo>
                      <a:pt x="96" y="252"/>
                    </a:lnTo>
                    <a:lnTo>
                      <a:pt x="93" y="254"/>
                    </a:lnTo>
                    <a:lnTo>
                      <a:pt x="91" y="260"/>
                    </a:lnTo>
                    <a:lnTo>
                      <a:pt x="88" y="262"/>
                    </a:lnTo>
                    <a:lnTo>
                      <a:pt x="85" y="268"/>
                    </a:lnTo>
                    <a:lnTo>
                      <a:pt x="80" y="268"/>
                    </a:lnTo>
                    <a:lnTo>
                      <a:pt x="74" y="268"/>
                    </a:lnTo>
                    <a:lnTo>
                      <a:pt x="69" y="265"/>
                    </a:lnTo>
                    <a:lnTo>
                      <a:pt x="63" y="265"/>
                    </a:lnTo>
                    <a:lnTo>
                      <a:pt x="58" y="265"/>
                    </a:lnTo>
                    <a:lnTo>
                      <a:pt x="52" y="268"/>
                    </a:lnTo>
                    <a:lnTo>
                      <a:pt x="49" y="271"/>
                    </a:lnTo>
                    <a:lnTo>
                      <a:pt x="47" y="279"/>
                    </a:lnTo>
                    <a:lnTo>
                      <a:pt x="47" y="284"/>
                    </a:lnTo>
                    <a:lnTo>
                      <a:pt x="49" y="293"/>
                    </a:lnTo>
                    <a:lnTo>
                      <a:pt x="49" y="298"/>
                    </a:lnTo>
                    <a:lnTo>
                      <a:pt x="52" y="306"/>
                    </a:lnTo>
                    <a:lnTo>
                      <a:pt x="55" y="315"/>
                    </a:lnTo>
                    <a:lnTo>
                      <a:pt x="58" y="320"/>
                    </a:lnTo>
                    <a:lnTo>
                      <a:pt x="60" y="328"/>
                    </a:lnTo>
                    <a:lnTo>
                      <a:pt x="63" y="334"/>
                    </a:lnTo>
                    <a:lnTo>
                      <a:pt x="60" y="336"/>
                    </a:lnTo>
                    <a:lnTo>
                      <a:pt x="55" y="336"/>
                    </a:lnTo>
                    <a:lnTo>
                      <a:pt x="49" y="336"/>
                    </a:lnTo>
                    <a:lnTo>
                      <a:pt x="44" y="334"/>
                    </a:lnTo>
                    <a:lnTo>
                      <a:pt x="38" y="334"/>
                    </a:lnTo>
                    <a:lnTo>
                      <a:pt x="33" y="331"/>
                    </a:lnTo>
                    <a:lnTo>
                      <a:pt x="28" y="328"/>
                    </a:lnTo>
                    <a:lnTo>
                      <a:pt x="22" y="325"/>
                    </a:lnTo>
                    <a:lnTo>
                      <a:pt x="17" y="320"/>
                    </a:lnTo>
                    <a:lnTo>
                      <a:pt x="11" y="312"/>
                    </a:lnTo>
                    <a:lnTo>
                      <a:pt x="6" y="304"/>
                    </a:lnTo>
                    <a:lnTo>
                      <a:pt x="3" y="295"/>
                    </a:lnTo>
                    <a:lnTo>
                      <a:pt x="0" y="287"/>
                    </a:lnTo>
                    <a:lnTo>
                      <a:pt x="0" y="279"/>
                    </a:lnTo>
                    <a:lnTo>
                      <a:pt x="0" y="271"/>
                    </a:lnTo>
                    <a:lnTo>
                      <a:pt x="3" y="260"/>
                    </a:lnTo>
                    <a:lnTo>
                      <a:pt x="11" y="246"/>
                    </a:lnTo>
                    <a:lnTo>
                      <a:pt x="19" y="232"/>
                    </a:lnTo>
                    <a:lnTo>
                      <a:pt x="28" y="219"/>
                    </a:lnTo>
                    <a:lnTo>
                      <a:pt x="36" y="205"/>
                    </a:lnTo>
                    <a:lnTo>
                      <a:pt x="47" y="194"/>
                    </a:lnTo>
                    <a:lnTo>
                      <a:pt x="55" y="180"/>
                    </a:lnTo>
                    <a:lnTo>
                      <a:pt x="63" y="167"/>
                    </a:lnTo>
                    <a:lnTo>
                      <a:pt x="74" y="153"/>
                    </a:lnTo>
                    <a:lnTo>
                      <a:pt x="80" y="134"/>
                    </a:lnTo>
                    <a:lnTo>
                      <a:pt x="88" y="112"/>
                    </a:lnTo>
                    <a:lnTo>
                      <a:pt x="93" y="93"/>
                    </a:lnTo>
                    <a:lnTo>
                      <a:pt x="101" y="74"/>
                    </a:lnTo>
                    <a:lnTo>
                      <a:pt x="107" y="54"/>
                    </a:lnTo>
                    <a:lnTo>
                      <a:pt x="118" y="35"/>
                    </a:lnTo>
                    <a:lnTo>
                      <a:pt x="126" y="19"/>
                    </a:lnTo>
                    <a:lnTo>
                      <a:pt x="137" y="0"/>
                    </a:lnTo>
                    <a:lnTo>
                      <a:pt x="189" y="8"/>
                    </a:lnTo>
                    <a:lnTo>
                      <a:pt x="137" y="139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58" name="Freeform 65">
                <a:extLst>
                  <a:ext uri="{FF2B5EF4-FFF2-40B4-BE49-F238E27FC236}">
                    <a16:creationId xmlns:a16="http://schemas.microsoft.com/office/drawing/2014/main" id="{599A582E-A056-4D17-A2E9-254EC2A19B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3" y="1824"/>
                <a:ext cx="50" cy="95"/>
              </a:xfrm>
              <a:custGeom>
                <a:avLst/>
                <a:gdLst>
                  <a:gd name="T0" fmla="*/ 82 w 82"/>
                  <a:gd name="T1" fmla="*/ 79 h 161"/>
                  <a:gd name="T2" fmla="*/ 79 w 82"/>
                  <a:gd name="T3" fmla="*/ 90 h 161"/>
                  <a:gd name="T4" fmla="*/ 76 w 82"/>
                  <a:gd name="T5" fmla="*/ 101 h 161"/>
                  <a:gd name="T6" fmla="*/ 71 w 82"/>
                  <a:gd name="T7" fmla="*/ 112 h 161"/>
                  <a:gd name="T8" fmla="*/ 68 w 82"/>
                  <a:gd name="T9" fmla="*/ 123 h 161"/>
                  <a:gd name="T10" fmla="*/ 63 w 82"/>
                  <a:gd name="T11" fmla="*/ 134 h 161"/>
                  <a:gd name="T12" fmla="*/ 57 w 82"/>
                  <a:gd name="T13" fmla="*/ 145 h 161"/>
                  <a:gd name="T14" fmla="*/ 52 w 82"/>
                  <a:gd name="T15" fmla="*/ 153 h 161"/>
                  <a:gd name="T16" fmla="*/ 43 w 82"/>
                  <a:gd name="T17" fmla="*/ 161 h 161"/>
                  <a:gd name="T18" fmla="*/ 38 w 82"/>
                  <a:gd name="T19" fmla="*/ 156 h 161"/>
                  <a:gd name="T20" fmla="*/ 35 w 82"/>
                  <a:gd name="T21" fmla="*/ 147 h 161"/>
                  <a:gd name="T22" fmla="*/ 33 w 82"/>
                  <a:gd name="T23" fmla="*/ 139 h 161"/>
                  <a:gd name="T24" fmla="*/ 30 w 82"/>
                  <a:gd name="T25" fmla="*/ 131 h 161"/>
                  <a:gd name="T26" fmla="*/ 27 w 82"/>
                  <a:gd name="T27" fmla="*/ 123 h 161"/>
                  <a:gd name="T28" fmla="*/ 24 w 82"/>
                  <a:gd name="T29" fmla="*/ 115 h 161"/>
                  <a:gd name="T30" fmla="*/ 22 w 82"/>
                  <a:gd name="T31" fmla="*/ 106 h 161"/>
                  <a:gd name="T32" fmla="*/ 19 w 82"/>
                  <a:gd name="T33" fmla="*/ 98 h 161"/>
                  <a:gd name="T34" fmla="*/ 13 w 82"/>
                  <a:gd name="T35" fmla="*/ 90 h 161"/>
                  <a:gd name="T36" fmla="*/ 11 w 82"/>
                  <a:gd name="T37" fmla="*/ 82 h 161"/>
                  <a:gd name="T38" fmla="*/ 11 w 82"/>
                  <a:gd name="T39" fmla="*/ 73 h 161"/>
                  <a:gd name="T40" fmla="*/ 8 w 82"/>
                  <a:gd name="T41" fmla="*/ 65 h 161"/>
                  <a:gd name="T42" fmla="*/ 5 w 82"/>
                  <a:gd name="T43" fmla="*/ 57 h 161"/>
                  <a:gd name="T44" fmla="*/ 2 w 82"/>
                  <a:gd name="T45" fmla="*/ 49 h 161"/>
                  <a:gd name="T46" fmla="*/ 2 w 82"/>
                  <a:gd name="T47" fmla="*/ 41 h 161"/>
                  <a:gd name="T48" fmla="*/ 0 w 82"/>
                  <a:gd name="T49" fmla="*/ 32 h 161"/>
                  <a:gd name="T50" fmla="*/ 2 w 82"/>
                  <a:gd name="T51" fmla="*/ 24 h 161"/>
                  <a:gd name="T52" fmla="*/ 8 w 82"/>
                  <a:gd name="T53" fmla="*/ 21 h 161"/>
                  <a:gd name="T54" fmla="*/ 16 w 82"/>
                  <a:gd name="T55" fmla="*/ 16 h 161"/>
                  <a:gd name="T56" fmla="*/ 24 w 82"/>
                  <a:gd name="T57" fmla="*/ 13 h 161"/>
                  <a:gd name="T58" fmla="*/ 33 w 82"/>
                  <a:gd name="T59" fmla="*/ 10 h 161"/>
                  <a:gd name="T60" fmla="*/ 41 w 82"/>
                  <a:gd name="T61" fmla="*/ 8 h 161"/>
                  <a:gd name="T62" fmla="*/ 49 w 82"/>
                  <a:gd name="T63" fmla="*/ 5 h 161"/>
                  <a:gd name="T64" fmla="*/ 54 w 82"/>
                  <a:gd name="T65" fmla="*/ 0 h 161"/>
                  <a:gd name="T66" fmla="*/ 60 w 82"/>
                  <a:gd name="T67" fmla="*/ 10 h 161"/>
                  <a:gd name="T68" fmla="*/ 65 w 82"/>
                  <a:gd name="T69" fmla="*/ 19 h 161"/>
                  <a:gd name="T70" fmla="*/ 68 w 82"/>
                  <a:gd name="T71" fmla="*/ 30 h 161"/>
                  <a:gd name="T72" fmla="*/ 71 w 82"/>
                  <a:gd name="T73" fmla="*/ 38 h 161"/>
                  <a:gd name="T74" fmla="*/ 71 w 82"/>
                  <a:gd name="T75" fmla="*/ 49 h 161"/>
                  <a:gd name="T76" fmla="*/ 74 w 82"/>
                  <a:gd name="T77" fmla="*/ 60 h 161"/>
                  <a:gd name="T78" fmla="*/ 76 w 82"/>
                  <a:gd name="T79" fmla="*/ 71 h 161"/>
                  <a:gd name="T80" fmla="*/ 82 w 82"/>
                  <a:gd name="T81" fmla="*/ 79 h 16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82"/>
                  <a:gd name="T124" fmla="*/ 0 h 161"/>
                  <a:gd name="T125" fmla="*/ 82 w 82"/>
                  <a:gd name="T126" fmla="*/ 161 h 161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82" h="161">
                    <a:moveTo>
                      <a:pt x="82" y="79"/>
                    </a:moveTo>
                    <a:lnTo>
                      <a:pt x="79" y="90"/>
                    </a:lnTo>
                    <a:lnTo>
                      <a:pt x="76" y="101"/>
                    </a:lnTo>
                    <a:lnTo>
                      <a:pt x="71" y="112"/>
                    </a:lnTo>
                    <a:lnTo>
                      <a:pt x="68" y="123"/>
                    </a:lnTo>
                    <a:lnTo>
                      <a:pt x="63" y="134"/>
                    </a:lnTo>
                    <a:lnTo>
                      <a:pt x="57" y="145"/>
                    </a:lnTo>
                    <a:lnTo>
                      <a:pt x="52" y="153"/>
                    </a:lnTo>
                    <a:lnTo>
                      <a:pt x="43" y="161"/>
                    </a:lnTo>
                    <a:lnTo>
                      <a:pt x="38" y="156"/>
                    </a:lnTo>
                    <a:lnTo>
                      <a:pt x="35" y="147"/>
                    </a:lnTo>
                    <a:lnTo>
                      <a:pt x="33" y="139"/>
                    </a:lnTo>
                    <a:lnTo>
                      <a:pt x="30" y="131"/>
                    </a:lnTo>
                    <a:lnTo>
                      <a:pt x="27" y="123"/>
                    </a:lnTo>
                    <a:lnTo>
                      <a:pt x="24" y="115"/>
                    </a:lnTo>
                    <a:lnTo>
                      <a:pt x="22" y="106"/>
                    </a:lnTo>
                    <a:lnTo>
                      <a:pt x="19" y="98"/>
                    </a:lnTo>
                    <a:lnTo>
                      <a:pt x="13" y="90"/>
                    </a:lnTo>
                    <a:lnTo>
                      <a:pt x="11" y="82"/>
                    </a:lnTo>
                    <a:lnTo>
                      <a:pt x="11" y="73"/>
                    </a:lnTo>
                    <a:lnTo>
                      <a:pt x="8" y="65"/>
                    </a:lnTo>
                    <a:lnTo>
                      <a:pt x="5" y="57"/>
                    </a:lnTo>
                    <a:lnTo>
                      <a:pt x="2" y="49"/>
                    </a:lnTo>
                    <a:lnTo>
                      <a:pt x="2" y="41"/>
                    </a:lnTo>
                    <a:lnTo>
                      <a:pt x="0" y="32"/>
                    </a:lnTo>
                    <a:lnTo>
                      <a:pt x="2" y="24"/>
                    </a:lnTo>
                    <a:lnTo>
                      <a:pt x="8" y="21"/>
                    </a:lnTo>
                    <a:lnTo>
                      <a:pt x="16" y="16"/>
                    </a:lnTo>
                    <a:lnTo>
                      <a:pt x="24" y="13"/>
                    </a:lnTo>
                    <a:lnTo>
                      <a:pt x="33" y="10"/>
                    </a:lnTo>
                    <a:lnTo>
                      <a:pt x="41" y="8"/>
                    </a:lnTo>
                    <a:lnTo>
                      <a:pt x="49" y="5"/>
                    </a:lnTo>
                    <a:lnTo>
                      <a:pt x="54" y="0"/>
                    </a:lnTo>
                    <a:lnTo>
                      <a:pt x="60" y="10"/>
                    </a:lnTo>
                    <a:lnTo>
                      <a:pt x="65" y="19"/>
                    </a:lnTo>
                    <a:lnTo>
                      <a:pt x="68" y="30"/>
                    </a:lnTo>
                    <a:lnTo>
                      <a:pt x="71" y="38"/>
                    </a:lnTo>
                    <a:lnTo>
                      <a:pt x="71" y="49"/>
                    </a:lnTo>
                    <a:lnTo>
                      <a:pt x="74" y="60"/>
                    </a:lnTo>
                    <a:lnTo>
                      <a:pt x="76" y="71"/>
                    </a:lnTo>
                    <a:lnTo>
                      <a:pt x="82" y="79"/>
                    </a:lnTo>
                    <a:close/>
                  </a:path>
                </a:pathLst>
              </a:custGeom>
              <a:solidFill>
                <a:srgbClr val="FFE2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59" name="Freeform 66">
                <a:extLst>
                  <a:ext uri="{FF2B5EF4-FFF2-40B4-BE49-F238E27FC236}">
                    <a16:creationId xmlns:a16="http://schemas.microsoft.com/office/drawing/2014/main" id="{F0A179AD-D356-4F54-96EB-73AEDFB32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5" y="1835"/>
                <a:ext cx="36" cy="295"/>
              </a:xfrm>
              <a:custGeom>
                <a:avLst/>
                <a:gdLst>
                  <a:gd name="T0" fmla="*/ 52 w 60"/>
                  <a:gd name="T1" fmla="*/ 22 h 501"/>
                  <a:gd name="T2" fmla="*/ 49 w 60"/>
                  <a:gd name="T3" fmla="*/ 60 h 501"/>
                  <a:gd name="T4" fmla="*/ 52 w 60"/>
                  <a:gd name="T5" fmla="*/ 101 h 501"/>
                  <a:gd name="T6" fmla="*/ 55 w 60"/>
                  <a:gd name="T7" fmla="*/ 142 h 501"/>
                  <a:gd name="T8" fmla="*/ 58 w 60"/>
                  <a:gd name="T9" fmla="*/ 183 h 501"/>
                  <a:gd name="T10" fmla="*/ 60 w 60"/>
                  <a:gd name="T11" fmla="*/ 224 h 501"/>
                  <a:gd name="T12" fmla="*/ 60 w 60"/>
                  <a:gd name="T13" fmla="*/ 263 h 501"/>
                  <a:gd name="T14" fmla="*/ 55 w 60"/>
                  <a:gd name="T15" fmla="*/ 304 h 501"/>
                  <a:gd name="T16" fmla="*/ 55 w 60"/>
                  <a:gd name="T17" fmla="*/ 339 h 501"/>
                  <a:gd name="T18" fmla="*/ 60 w 60"/>
                  <a:gd name="T19" fmla="*/ 372 h 501"/>
                  <a:gd name="T20" fmla="*/ 60 w 60"/>
                  <a:gd name="T21" fmla="*/ 408 h 501"/>
                  <a:gd name="T22" fmla="*/ 58 w 60"/>
                  <a:gd name="T23" fmla="*/ 441 h 501"/>
                  <a:gd name="T24" fmla="*/ 49 w 60"/>
                  <a:gd name="T25" fmla="*/ 443 h 501"/>
                  <a:gd name="T26" fmla="*/ 49 w 60"/>
                  <a:gd name="T27" fmla="*/ 419 h 501"/>
                  <a:gd name="T28" fmla="*/ 47 w 60"/>
                  <a:gd name="T29" fmla="*/ 391 h 501"/>
                  <a:gd name="T30" fmla="*/ 41 w 60"/>
                  <a:gd name="T31" fmla="*/ 369 h 501"/>
                  <a:gd name="T32" fmla="*/ 30 w 60"/>
                  <a:gd name="T33" fmla="*/ 358 h 501"/>
                  <a:gd name="T34" fmla="*/ 27 w 60"/>
                  <a:gd name="T35" fmla="*/ 358 h 501"/>
                  <a:gd name="T36" fmla="*/ 25 w 60"/>
                  <a:gd name="T37" fmla="*/ 361 h 501"/>
                  <a:gd name="T38" fmla="*/ 22 w 60"/>
                  <a:gd name="T39" fmla="*/ 364 h 501"/>
                  <a:gd name="T40" fmla="*/ 27 w 60"/>
                  <a:gd name="T41" fmla="*/ 383 h 501"/>
                  <a:gd name="T42" fmla="*/ 30 w 60"/>
                  <a:gd name="T43" fmla="*/ 419 h 501"/>
                  <a:gd name="T44" fmla="*/ 27 w 60"/>
                  <a:gd name="T45" fmla="*/ 454 h 501"/>
                  <a:gd name="T46" fmla="*/ 17 w 60"/>
                  <a:gd name="T47" fmla="*/ 487 h 501"/>
                  <a:gd name="T48" fmla="*/ 3 w 60"/>
                  <a:gd name="T49" fmla="*/ 473 h 501"/>
                  <a:gd name="T50" fmla="*/ 0 w 60"/>
                  <a:gd name="T51" fmla="*/ 413 h 501"/>
                  <a:gd name="T52" fmla="*/ 3 w 60"/>
                  <a:gd name="T53" fmla="*/ 350 h 501"/>
                  <a:gd name="T54" fmla="*/ 8 w 60"/>
                  <a:gd name="T55" fmla="*/ 290 h 501"/>
                  <a:gd name="T56" fmla="*/ 11 w 60"/>
                  <a:gd name="T57" fmla="*/ 230 h 501"/>
                  <a:gd name="T58" fmla="*/ 14 w 60"/>
                  <a:gd name="T59" fmla="*/ 164 h 501"/>
                  <a:gd name="T60" fmla="*/ 22 w 60"/>
                  <a:gd name="T61" fmla="*/ 101 h 501"/>
                  <a:gd name="T62" fmla="*/ 30 w 60"/>
                  <a:gd name="T63" fmla="*/ 38 h 501"/>
                  <a:gd name="T64" fmla="*/ 38 w 60"/>
                  <a:gd name="T65" fmla="*/ 2 h 501"/>
                  <a:gd name="T66" fmla="*/ 41 w 60"/>
                  <a:gd name="T67" fmla="*/ 2 h 501"/>
                  <a:gd name="T68" fmla="*/ 47 w 60"/>
                  <a:gd name="T69" fmla="*/ 0 h 501"/>
                  <a:gd name="T70" fmla="*/ 52 w 60"/>
                  <a:gd name="T71" fmla="*/ 0 h 501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60"/>
                  <a:gd name="T109" fmla="*/ 0 h 501"/>
                  <a:gd name="T110" fmla="*/ 60 w 60"/>
                  <a:gd name="T111" fmla="*/ 501 h 501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60" h="501">
                    <a:moveTo>
                      <a:pt x="55" y="0"/>
                    </a:moveTo>
                    <a:lnTo>
                      <a:pt x="52" y="22"/>
                    </a:lnTo>
                    <a:lnTo>
                      <a:pt x="49" y="41"/>
                    </a:lnTo>
                    <a:lnTo>
                      <a:pt x="49" y="60"/>
                    </a:lnTo>
                    <a:lnTo>
                      <a:pt x="49" y="82"/>
                    </a:lnTo>
                    <a:lnTo>
                      <a:pt x="52" y="101"/>
                    </a:lnTo>
                    <a:lnTo>
                      <a:pt x="52" y="123"/>
                    </a:lnTo>
                    <a:lnTo>
                      <a:pt x="55" y="142"/>
                    </a:lnTo>
                    <a:lnTo>
                      <a:pt x="55" y="164"/>
                    </a:lnTo>
                    <a:lnTo>
                      <a:pt x="58" y="183"/>
                    </a:lnTo>
                    <a:lnTo>
                      <a:pt x="60" y="205"/>
                    </a:lnTo>
                    <a:lnTo>
                      <a:pt x="60" y="224"/>
                    </a:lnTo>
                    <a:lnTo>
                      <a:pt x="60" y="243"/>
                    </a:lnTo>
                    <a:lnTo>
                      <a:pt x="60" y="263"/>
                    </a:lnTo>
                    <a:lnTo>
                      <a:pt x="58" y="285"/>
                    </a:lnTo>
                    <a:lnTo>
                      <a:pt x="55" y="304"/>
                    </a:lnTo>
                    <a:lnTo>
                      <a:pt x="52" y="323"/>
                    </a:lnTo>
                    <a:lnTo>
                      <a:pt x="55" y="339"/>
                    </a:lnTo>
                    <a:lnTo>
                      <a:pt x="58" y="356"/>
                    </a:lnTo>
                    <a:lnTo>
                      <a:pt x="60" y="372"/>
                    </a:lnTo>
                    <a:lnTo>
                      <a:pt x="60" y="389"/>
                    </a:lnTo>
                    <a:lnTo>
                      <a:pt x="60" y="408"/>
                    </a:lnTo>
                    <a:lnTo>
                      <a:pt x="60" y="424"/>
                    </a:lnTo>
                    <a:lnTo>
                      <a:pt x="58" y="441"/>
                    </a:lnTo>
                    <a:lnTo>
                      <a:pt x="52" y="457"/>
                    </a:lnTo>
                    <a:lnTo>
                      <a:pt x="49" y="443"/>
                    </a:lnTo>
                    <a:lnTo>
                      <a:pt x="49" y="432"/>
                    </a:lnTo>
                    <a:lnTo>
                      <a:pt x="49" y="419"/>
                    </a:lnTo>
                    <a:lnTo>
                      <a:pt x="49" y="405"/>
                    </a:lnTo>
                    <a:lnTo>
                      <a:pt x="47" y="391"/>
                    </a:lnTo>
                    <a:lnTo>
                      <a:pt x="47" y="380"/>
                    </a:lnTo>
                    <a:lnTo>
                      <a:pt x="41" y="369"/>
                    </a:lnTo>
                    <a:lnTo>
                      <a:pt x="33" y="358"/>
                    </a:lnTo>
                    <a:lnTo>
                      <a:pt x="30" y="358"/>
                    </a:lnTo>
                    <a:lnTo>
                      <a:pt x="27" y="358"/>
                    </a:lnTo>
                    <a:lnTo>
                      <a:pt x="25" y="358"/>
                    </a:lnTo>
                    <a:lnTo>
                      <a:pt x="25" y="361"/>
                    </a:lnTo>
                    <a:lnTo>
                      <a:pt x="22" y="364"/>
                    </a:lnTo>
                    <a:lnTo>
                      <a:pt x="22" y="367"/>
                    </a:lnTo>
                    <a:lnTo>
                      <a:pt x="27" y="383"/>
                    </a:lnTo>
                    <a:lnTo>
                      <a:pt x="30" y="400"/>
                    </a:lnTo>
                    <a:lnTo>
                      <a:pt x="30" y="419"/>
                    </a:lnTo>
                    <a:lnTo>
                      <a:pt x="30" y="435"/>
                    </a:lnTo>
                    <a:lnTo>
                      <a:pt x="27" y="454"/>
                    </a:lnTo>
                    <a:lnTo>
                      <a:pt x="22" y="471"/>
                    </a:lnTo>
                    <a:lnTo>
                      <a:pt x="17" y="487"/>
                    </a:lnTo>
                    <a:lnTo>
                      <a:pt x="6" y="501"/>
                    </a:lnTo>
                    <a:lnTo>
                      <a:pt x="3" y="473"/>
                    </a:lnTo>
                    <a:lnTo>
                      <a:pt x="0" y="443"/>
                    </a:lnTo>
                    <a:lnTo>
                      <a:pt x="0" y="413"/>
                    </a:lnTo>
                    <a:lnTo>
                      <a:pt x="3" y="380"/>
                    </a:lnTo>
                    <a:lnTo>
                      <a:pt x="3" y="350"/>
                    </a:lnTo>
                    <a:lnTo>
                      <a:pt x="6" y="320"/>
                    </a:lnTo>
                    <a:lnTo>
                      <a:pt x="8" y="290"/>
                    </a:lnTo>
                    <a:lnTo>
                      <a:pt x="8" y="263"/>
                    </a:lnTo>
                    <a:lnTo>
                      <a:pt x="11" y="230"/>
                    </a:lnTo>
                    <a:lnTo>
                      <a:pt x="14" y="197"/>
                    </a:lnTo>
                    <a:lnTo>
                      <a:pt x="14" y="164"/>
                    </a:lnTo>
                    <a:lnTo>
                      <a:pt x="19" y="134"/>
                    </a:lnTo>
                    <a:lnTo>
                      <a:pt x="22" y="101"/>
                    </a:lnTo>
                    <a:lnTo>
                      <a:pt x="25" y="68"/>
                    </a:lnTo>
                    <a:lnTo>
                      <a:pt x="30" y="38"/>
                    </a:lnTo>
                    <a:lnTo>
                      <a:pt x="36" y="5"/>
                    </a:lnTo>
                    <a:lnTo>
                      <a:pt x="38" y="2"/>
                    </a:lnTo>
                    <a:lnTo>
                      <a:pt x="41" y="2"/>
                    </a:lnTo>
                    <a:lnTo>
                      <a:pt x="44" y="0"/>
                    </a:lnTo>
                    <a:lnTo>
                      <a:pt x="47" y="0"/>
                    </a:lnTo>
                    <a:lnTo>
                      <a:pt x="49" y="0"/>
                    </a:lnTo>
                    <a:lnTo>
                      <a:pt x="52" y="0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FFC1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60" name="Freeform 67">
                <a:extLst>
                  <a:ext uri="{FF2B5EF4-FFF2-40B4-BE49-F238E27FC236}">
                    <a16:creationId xmlns:a16="http://schemas.microsoft.com/office/drawing/2014/main" id="{1CFBA205-A9D4-4410-BA70-5F4280F10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7" y="1849"/>
                <a:ext cx="81" cy="202"/>
              </a:xfrm>
              <a:custGeom>
                <a:avLst/>
                <a:gdLst>
                  <a:gd name="T0" fmla="*/ 132 w 132"/>
                  <a:gd name="T1" fmla="*/ 6 h 343"/>
                  <a:gd name="T2" fmla="*/ 121 w 132"/>
                  <a:gd name="T3" fmla="*/ 36 h 343"/>
                  <a:gd name="T4" fmla="*/ 118 w 132"/>
                  <a:gd name="T5" fmla="*/ 66 h 343"/>
                  <a:gd name="T6" fmla="*/ 115 w 132"/>
                  <a:gd name="T7" fmla="*/ 96 h 343"/>
                  <a:gd name="T8" fmla="*/ 115 w 132"/>
                  <a:gd name="T9" fmla="*/ 126 h 343"/>
                  <a:gd name="T10" fmla="*/ 118 w 132"/>
                  <a:gd name="T11" fmla="*/ 156 h 343"/>
                  <a:gd name="T12" fmla="*/ 118 w 132"/>
                  <a:gd name="T13" fmla="*/ 189 h 343"/>
                  <a:gd name="T14" fmla="*/ 115 w 132"/>
                  <a:gd name="T15" fmla="*/ 219 h 343"/>
                  <a:gd name="T16" fmla="*/ 110 w 132"/>
                  <a:gd name="T17" fmla="*/ 250 h 343"/>
                  <a:gd name="T18" fmla="*/ 104 w 132"/>
                  <a:gd name="T19" fmla="*/ 250 h 343"/>
                  <a:gd name="T20" fmla="*/ 99 w 132"/>
                  <a:gd name="T21" fmla="*/ 250 h 343"/>
                  <a:gd name="T22" fmla="*/ 93 w 132"/>
                  <a:gd name="T23" fmla="*/ 252 h 343"/>
                  <a:gd name="T24" fmla="*/ 88 w 132"/>
                  <a:gd name="T25" fmla="*/ 252 h 343"/>
                  <a:gd name="T26" fmla="*/ 82 w 132"/>
                  <a:gd name="T27" fmla="*/ 258 h 343"/>
                  <a:gd name="T28" fmla="*/ 80 w 132"/>
                  <a:gd name="T29" fmla="*/ 261 h 343"/>
                  <a:gd name="T30" fmla="*/ 77 w 132"/>
                  <a:gd name="T31" fmla="*/ 263 h 343"/>
                  <a:gd name="T32" fmla="*/ 74 w 132"/>
                  <a:gd name="T33" fmla="*/ 269 h 343"/>
                  <a:gd name="T34" fmla="*/ 74 w 132"/>
                  <a:gd name="T35" fmla="*/ 274 h 343"/>
                  <a:gd name="T36" fmla="*/ 71 w 132"/>
                  <a:gd name="T37" fmla="*/ 280 h 343"/>
                  <a:gd name="T38" fmla="*/ 69 w 132"/>
                  <a:gd name="T39" fmla="*/ 282 h 343"/>
                  <a:gd name="T40" fmla="*/ 63 w 132"/>
                  <a:gd name="T41" fmla="*/ 285 h 343"/>
                  <a:gd name="T42" fmla="*/ 60 w 132"/>
                  <a:gd name="T43" fmla="*/ 288 h 343"/>
                  <a:gd name="T44" fmla="*/ 55 w 132"/>
                  <a:gd name="T45" fmla="*/ 288 h 343"/>
                  <a:gd name="T46" fmla="*/ 52 w 132"/>
                  <a:gd name="T47" fmla="*/ 291 h 343"/>
                  <a:gd name="T48" fmla="*/ 49 w 132"/>
                  <a:gd name="T49" fmla="*/ 296 h 343"/>
                  <a:gd name="T50" fmla="*/ 47 w 132"/>
                  <a:gd name="T51" fmla="*/ 302 h 343"/>
                  <a:gd name="T52" fmla="*/ 47 w 132"/>
                  <a:gd name="T53" fmla="*/ 310 h 343"/>
                  <a:gd name="T54" fmla="*/ 47 w 132"/>
                  <a:gd name="T55" fmla="*/ 315 h 343"/>
                  <a:gd name="T56" fmla="*/ 47 w 132"/>
                  <a:gd name="T57" fmla="*/ 321 h 343"/>
                  <a:gd name="T58" fmla="*/ 47 w 132"/>
                  <a:gd name="T59" fmla="*/ 326 h 343"/>
                  <a:gd name="T60" fmla="*/ 47 w 132"/>
                  <a:gd name="T61" fmla="*/ 332 h 343"/>
                  <a:gd name="T62" fmla="*/ 47 w 132"/>
                  <a:gd name="T63" fmla="*/ 334 h 343"/>
                  <a:gd name="T64" fmla="*/ 44 w 132"/>
                  <a:gd name="T65" fmla="*/ 340 h 343"/>
                  <a:gd name="T66" fmla="*/ 17 w 132"/>
                  <a:gd name="T67" fmla="*/ 343 h 343"/>
                  <a:gd name="T68" fmla="*/ 8 w 132"/>
                  <a:gd name="T69" fmla="*/ 332 h 343"/>
                  <a:gd name="T70" fmla="*/ 6 w 132"/>
                  <a:gd name="T71" fmla="*/ 323 h 343"/>
                  <a:gd name="T72" fmla="*/ 0 w 132"/>
                  <a:gd name="T73" fmla="*/ 313 h 343"/>
                  <a:gd name="T74" fmla="*/ 0 w 132"/>
                  <a:gd name="T75" fmla="*/ 304 h 343"/>
                  <a:gd name="T76" fmla="*/ 3 w 132"/>
                  <a:gd name="T77" fmla="*/ 285 h 343"/>
                  <a:gd name="T78" fmla="*/ 8 w 132"/>
                  <a:gd name="T79" fmla="*/ 266 h 343"/>
                  <a:gd name="T80" fmla="*/ 17 w 132"/>
                  <a:gd name="T81" fmla="*/ 247 h 343"/>
                  <a:gd name="T82" fmla="*/ 28 w 132"/>
                  <a:gd name="T83" fmla="*/ 228 h 343"/>
                  <a:gd name="T84" fmla="*/ 36 w 132"/>
                  <a:gd name="T85" fmla="*/ 208 h 343"/>
                  <a:gd name="T86" fmla="*/ 44 w 132"/>
                  <a:gd name="T87" fmla="*/ 189 h 343"/>
                  <a:gd name="T88" fmla="*/ 60 w 132"/>
                  <a:gd name="T89" fmla="*/ 170 h 343"/>
                  <a:gd name="T90" fmla="*/ 63 w 132"/>
                  <a:gd name="T91" fmla="*/ 148 h 343"/>
                  <a:gd name="T92" fmla="*/ 69 w 132"/>
                  <a:gd name="T93" fmla="*/ 126 h 343"/>
                  <a:gd name="T94" fmla="*/ 77 w 132"/>
                  <a:gd name="T95" fmla="*/ 104 h 343"/>
                  <a:gd name="T96" fmla="*/ 82 w 132"/>
                  <a:gd name="T97" fmla="*/ 83 h 343"/>
                  <a:gd name="T98" fmla="*/ 91 w 132"/>
                  <a:gd name="T99" fmla="*/ 61 h 343"/>
                  <a:gd name="T100" fmla="*/ 99 w 132"/>
                  <a:gd name="T101" fmla="*/ 41 h 343"/>
                  <a:gd name="T102" fmla="*/ 104 w 132"/>
                  <a:gd name="T103" fmla="*/ 20 h 343"/>
                  <a:gd name="T104" fmla="*/ 112 w 132"/>
                  <a:gd name="T105" fmla="*/ 0 h 343"/>
                  <a:gd name="T106" fmla="*/ 115 w 132"/>
                  <a:gd name="T107" fmla="*/ 0 h 343"/>
                  <a:gd name="T108" fmla="*/ 115 w 132"/>
                  <a:gd name="T109" fmla="*/ 3 h 343"/>
                  <a:gd name="T110" fmla="*/ 118 w 132"/>
                  <a:gd name="T111" fmla="*/ 3 h 343"/>
                  <a:gd name="T112" fmla="*/ 121 w 132"/>
                  <a:gd name="T113" fmla="*/ 3 h 343"/>
                  <a:gd name="T114" fmla="*/ 123 w 132"/>
                  <a:gd name="T115" fmla="*/ 3 h 343"/>
                  <a:gd name="T116" fmla="*/ 126 w 132"/>
                  <a:gd name="T117" fmla="*/ 3 h 343"/>
                  <a:gd name="T118" fmla="*/ 129 w 132"/>
                  <a:gd name="T119" fmla="*/ 3 h 343"/>
                  <a:gd name="T120" fmla="*/ 132 w 132"/>
                  <a:gd name="T121" fmla="*/ 6 h 34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32"/>
                  <a:gd name="T184" fmla="*/ 0 h 343"/>
                  <a:gd name="T185" fmla="*/ 132 w 132"/>
                  <a:gd name="T186" fmla="*/ 343 h 34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32" h="343">
                    <a:moveTo>
                      <a:pt x="132" y="6"/>
                    </a:moveTo>
                    <a:lnTo>
                      <a:pt x="121" y="36"/>
                    </a:lnTo>
                    <a:lnTo>
                      <a:pt x="118" y="66"/>
                    </a:lnTo>
                    <a:lnTo>
                      <a:pt x="115" y="96"/>
                    </a:lnTo>
                    <a:lnTo>
                      <a:pt x="115" y="126"/>
                    </a:lnTo>
                    <a:lnTo>
                      <a:pt x="118" y="156"/>
                    </a:lnTo>
                    <a:lnTo>
                      <a:pt x="118" y="189"/>
                    </a:lnTo>
                    <a:lnTo>
                      <a:pt x="115" y="219"/>
                    </a:lnTo>
                    <a:lnTo>
                      <a:pt x="110" y="250"/>
                    </a:lnTo>
                    <a:lnTo>
                      <a:pt x="104" y="250"/>
                    </a:lnTo>
                    <a:lnTo>
                      <a:pt x="99" y="250"/>
                    </a:lnTo>
                    <a:lnTo>
                      <a:pt x="93" y="252"/>
                    </a:lnTo>
                    <a:lnTo>
                      <a:pt x="88" y="252"/>
                    </a:lnTo>
                    <a:lnTo>
                      <a:pt x="82" y="258"/>
                    </a:lnTo>
                    <a:lnTo>
                      <a:pt x="80" y="261"/>
                    </a:lnTo>
                    <a:lnTo>
                      <a:pt x="77" y="263"/>
                    </a:lnTo>
                    <a:lnTo>
                      <a:pt x="74" y="269"/>
                    </a:lnTo>
                    <a:lnTo>
                      <a:pt x="74" y="274"/>
                    </a:lnTo>
                    <a:lnTo>
                      <a:pt x="71" y="280"/>
                    </a:lnTo>
                    <a:lnTo>
                      <a:pt x="69" y="282"/>
                    </a:lnTo>
                    <a:lnTo>
                      <a:pt x="63" y="285"/>
                    </a:lnTo>
                    <a:lnTo>
                      <a:pt x="60" y="288"/>
                    </a:lnTo>
                    <a:lnTo>
                      <a:pt x="55" y="288"/>
                    </a:lnTo>
                    <a:lnTo>
                      <a:pt x="52" y="291"/>
                    </a:lnTo>
                    <a:lnTo>
                      <a:pt x="49" y="296"/>
                    </a:lnTo>
                    <a:lnTo>
                      <a:pt x="47" y="302"/>
                    </a:lnTo>
                    <a:lnTo>
                      <a:pt x="47" y="310"/>
                    </a:lnTo>
                    <a:lnTo>
                      <a:pt x="47" y="315"/>
                    </a:lnTo>
                    <a:lnTo>
                      <a:pt x="47" y="321"/>
                    </a:lnTo>
                    <a:lnTo>
                      <a:pt x="47" y="326"/>
                    </a:lnTo>
                    <a:lnTo>
                      <a:pt x="47" y="332"/>
                    </a:lnTo>
                    <a:lnTo>
                      <a:pt x="47" y="334"/>
                    </a:lnTo>
                    <a:lnTo>
                      <a:pt x="44" y="340"/>
                    </a:lnTo>
                    <a:lnTo>
                      <a:pt x="17" y="343"/>
                    </a:lnTo>
                    <a:lnTo>
                      <a:pt x="8" y="332"/>
                    </a:lnTo>
                    <a:lnTo>
                      <a:pt x="6" y="323"/>
                    </a:lnTo>
                    <a:lnTo>
                      <a:pt x="0" y="313"/>
                    </a:lnTo>
                    <a:lnTo>
                      <a:pt x="0" y="304"/>
                    </a:lnTo>
                    <a:lnTo>
                      <a:pt x="3" y="285"/>
                    </a:lnTo>
                    <a:lnTo>
                      <a:pt x="8" y="266"/>
                    </a:lnTo>
                    <a:lnTo>
                      <a:pt x="17" y="247"/>
                    </a:lnTo>
                    <a:lnTo>
                      <a:pt x="28" y="228"/>
                    </a:lnTo>
                    <a:lnTo>
                      <a:pt x="36" y="208"/>
                    </a:lnTo>
                    <a:lnTo>
                      <a:pt x="44" y="189"/>
                    </a:lnTo>
                    <a:lnTo>
                      <a:pt x="60" y="170"/>
                    </a:lnTo>
                    <a:lnTo>
                      <a:pt x="63" y="148"/>
                    </a:lnTo>
                    <a:lnTo>
                      <a:pt x="69" y="126"/>
                    </a:lnTo>
                    <a:lnTo>
                      <a:pt x="77" y="104"/>
                    </a:lnTo>
                    <a:lnTo>
                      <a:pt x="82" y="83"/>
                    </a:lnTo>
                    <a:lnTo>
                      <a:pt x="91" y="61"/>
                    </a:lnTo>
                    <a:lnTo>
                      <a:pt x="99" y="41"/>
                    </a:lnTo>
                    <a:lnTo>
                      <a:pt x="104" y="20"/>
                    </a:lnTo>
                    <a:lnTo>
                      <a:pt x="112" y="0"/>
                    </a:lnTo>
                    <a:lnTo>
                      <a:pt x="115" y="0"/>
                    </a:lnTo>
                    <a:lnTo>
                      <a:pt x="115" y="3"/>
                    </a:lnTo>
                    <a:lnTo>
                      <a:pt x="118" y="3"/>
                    </a:lnTo>
                    <a:lnTo>
                      <a:pt x="121" y="3"/>
                    </a:lnTo>
                    <a:lnTo>
                      <a:pt x="123" y="3"/>
                    </a:lnTo>
                    <a:lnTo>
                      <a:pt x="126" y="3"/>
                    </a:lnTo>
                    <a:lnTo>
                      <a:pt x="129" y="3"/>
                    </a:lnTo>
                    <a:lnTo>
                      <a:pt x="132" y="6"/>
                    </a:lnTo>
                    <a:close/>
                  </a:path>
                </a:pathLst>
              </a:custGeom>
              <a:solidFill>
                <a:srgbClr val="FFC1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61" name="Freeform 68">
                <a:extLst>
                  <a:ext uri="{FF2B5EF4-FFF2-40B4-BE49-F238E27FC236}">
                    <a16:creationId xmlns:a16="http://schemas.microsoft.com/office/drawing/2014/main" id="{3EF958EF-1B9E-4376-892D-85A0AD2DD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0" y="1856"/>
                <a:ext cx="40" cy="84"/>
              </a:xfrm>
              <a:custGeom>
                <a:avLst/>
                <a:gdLst>
                  <a:gd name="T0" fmla="*/ 65 w 65"/>
                  <a:gd name="T1" fmla="*/ 85 h 143"/>
                  <a:gd name="T2" fmla="*/ 13 w 65"/>
                  <a:gd name="T3" fmla="*/ 143 h 143"/>
                  <a:gd name="T4" fmla="*/ 11 w 65"/>
                  <a:gd name="T5" fmla="*/ 129 h 143"/>
                  <a:gd name="T6" fmla="*/ 8 w 65"/>
                  <a:gd name="T7" fmla="*/ 115 h 143"/>
                  <a:gd name="T8" fmla="*/ 5 w 65"/>
                  <a:gd name="T9" fmla="*/ 99 h 143"/>
                  <a:gd name="T10" fmla="*/ 2 w 65"/>
                  <a:gd name="T11" fmla="*/ 85 h 143"/>
                  <a:gd name="T12" fmla="*/ 2 w 65"/>
                  <a:gd name="T13" fmla="*/ 69 h 143"/>
                  <a:gd name="T14" fmla="*/ 2 w 65"/>
                  <a:gd name="T15" fmla="*/ 55 h 143"/>
                  <a:gd name="T16" fmla="*/ 0 w 65"/>
                  <a:gd name="T17" fmla="*/ 39 h 143"/>
                  <a:gd name="T18" fmla="*/ 0 w 65"/>
                  <a:gd name="T19" fmla="*/ 22 h 143"/>
                  <a:gd name="T20" fmla="*/ 54 w 65"/>
                  <a:gd name="T21" fmla="*/ 0 h 143"/>
                  <a:gd name="T22" fmla="*/ 57 w 65"/>
                  <a:gd name="T23" fmla="*/ 11 h 143"/>
                  <a:gd name="T24" fmla="*/ 60 w 65"/>
                  <a:gd name="T25" fmla="*/ 19 h 143"/>
                  <a:gd name="T26" fmla="*/ 60 w 65"/>
                  <a:gd name="T27" fmla="*/ 30 h 143"/>
                  <a:gd name="T28" fmla="*/ 63 w 65"/>
                  <a:gd name="T29" fmla="*/ 41 h 143"/>
                  <a:gd name="T30" fmla="*/ 63 w 65"/>
                  <a:gd name="T31" fmla="*/ 52 h 143"/>
                  <a:gd name="T32" fmla="*/ 63 w 65"/>
                  <a:gd name="T33" fmla="*/ 63 h 143"/>
                  <a:gd name="T34" fmla="*/ 65 w 65"/>
                  <a:gd name="T35" fmla="*/ 74 h 143"/>
                  <a:gd name="T36" fmla="*/ 65 w 65"/>
                  <a:gd name="T37" fmla="*/ 85 h 14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5"/>
                  <a:gd name="T58" fmla="*/ 0 h 143"/>
                  <a:gd name="T59" fmla="*/ 65 w 65"/>
                  <a:gd name="T60" fmla="*/ 143 h 14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5" h="143">
                    <a:moveTo>
                      <a:pt x="65" y="85"/>
                    </a:moveTo>
                    <a:lnTo>
                      <a:pt x="13" y="143"/>
                    </a:lnTo>
                    <a:lnTo>
                      <a:pt x="11" y="129"/>
                    </a:lnTo>
                    <a:lnTo>
                      <a:pt x="8" y="115"/>
                    </a:lnTo>
                    <a:lnTo>
                      <a:pt x="5" y="99"/>
                    </a:lnTo>
                    <a:lnTo>
                      <a:pt x="2" y="85"/>
                    </a:lnTo>
                    <a:lnTo>
                      <a:pt x="2" y="69"/>
                    </a:lnTo>
                    <a:lnTo>
                      <a:pt x="2" y="55"/>
                    </a:lnTo>
                    <a:lnTo>
                      <a:pt x="0" y="39"/>
                    </a:lnTo>
                    <a:lnTo>
                      <a:pt x="0" y="22"/>
                    </a:lnTo>
                    <a:lnTo>
                      <a:pt x="54" y="0"/>
                    </a:lnTo>
                    <a:lnTo>
                      <a:pt x="57" y="11"/>
                    </a:lnTo>
                    <a:lnTo>
                      <a:pt x="60" y="19"/>
                    </a:lnTo>
                    <a:lnTo>
                      <a:pt x="60" y="30"/>
                    </a:lnTo>
                    <a:lnTo>
                      <a:pt x="63" y="41"/>
                    </a:lnTo>
                    <a:lnTo>
                      <a:pt x="63" y="52"/>
                    </a:lnTo>
                    <a:lnTo>
                      <a:pt x="63" y="63"/>
                    </a:lnTo>
                    <a:lnTo>
                      <a:pt x="65" y="74"/>
                    </a:lnTo>
                    <a:lnTo>
                      <a:pt x="65" y="8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62" name="Freeform 69">
                <a:extLst>
                  <a:ext uri="{FF2B5EF4-FFF2-40B4-BE49-F238E27FC236}">
                    <a16:creationId xmlns:a16="http://schemas.microsoft.com/office/drawing/2014/main" id="{C0CBF4F9-F2A5-40B3-BF35-99DC6A4E15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1861"/>
                <a:ext cx="17" cy="69"/>
              </a:xfrm>
              <a:custGeom>
                <a:avLst/>
                <a:gdLst>
                  <a:gd name="T0" fmla="*/ 21 w 27"/>
                  <a:gd name="T1" fmla="*/ 117 h 117"/>
                  <a:gd name="T2" fmla="*/ 19 w 27"/>
                  <a:gd name="T3" fmla="*/ 109 h 117"/>
                  <a:gd name="T4" fmla="*/ 13 w 27"/>
                  <a:gd name="T5" fmla="*/ 101 h 117"/>
                  <a:gd name="T6" fmla="*/ 8 w 27"/>
                  <a:gd name="T7" fmla="*/ 93 h 117"/>
                  <a:gd name="T8" fmla="*/ 5 w 27"/>
                  <a:gd name="T9" fmla="*/ 87 h 117"/>
                  <a:gd name="T10" fmla="*/ 2 w 27"/>
                  <a:gd name="T11" fmla="*/ 79 h 117"/>
                  <a:gd name="T12" fmla="*/ 0 w 27"/>
                  <a:gd name="T13" fmla="*/ 71 h 117"/>
                  <a:gd name="T14" fmla="*/ 0 w 27"/>
                  <a:gd name="T15" fmla="*/ 63 h 117"/>
                  <a:gd name="T16" fmla="*/ 5 w 27"/>
                  <a:gd name="T17" fmla="*/ 54 h 117"/>
                  <a:gd name="T18" fmla="*/ 8 w 27"/>
                  <a:gd name="T19" fmla="*/ 46 h 117"/>
                  <a:gd name="T20" fmla="*/ 11 w 27"/>
                  <a:gd name="T21" fmla="*/ 41 h 117"/>
                  <a:gd name="T22" fmla="*/ 13 w 27"/>
                  <a:gd name="T23" fmla="*/ 32 h 117"/>
                  <a:gd name="T24" fmla="*/ 16 w 27"/>
                  <a:gd name="T25" fmla="*/ 27 h 117"/>
                  <a:gd name="T26" fmla="*/ 19 w 27"/>
                  <a:gd name="T27" fmla="*/ 19 h 117"/>
                  <a:gd name="T28" fmla="*/ 21 w 27"/>
                  <a:gd name="T29" fmla="*/ 13 h 117"/>
                  <a:gd name="T30" fmla="*/ 24 w 27"/>
                  <a:gd name="T31" fmla="*/ 8 h 117"/>
                  <a:gd name="T32" fmla="*/ 27 w 27"/>
                  <a:gd name="T33" fmla="*/ 0 h 117"/>
                  <a:gd name="T34" fmla="*/ 24 w 27"/>
                  <a:gd name="T35" fmla="*/ 13 h 117"/>
                  <a:gd name="T36" fmla="*/ 27 w 27"/>
                  <a:gd name="T37" fmla="*/ 30 h 117"/>
                  <a:gd name="T38" fmla="*/ 27 w 27"/>
                  <a:gd name="T39" fmla="*/ 43 h 117"/>
                  <a:gd name="T40" fmla="*/ 27 w 27"/>
                  <a:gd name="T41" fmla="*/ 60 h 117"/>
                  <a:gd name="T42" fmla="*/ 27 w 27"/>
                  <a:gd name="T43" fmla="*/ 73 h 117"/>
                  <a:gd name="T44" fmla="*/ 27 w 27"/>
                  <a:gd name="T45" fmla="*/ 90 h 117"/>
                  <a:gd name="T46" fmla="*/ 24 w 27"/>
                  <a:gd name="T47" fmla="*/ 104 h 117"/>
                  <a:gd name="T48" fmla="*/ 21 w 27"/>
                  <a:gd name="T49" fmla="*/ 117 h 1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7"/>
                  <a:gd name="T76" fmla="*/ 0 h 117"/>
                  <a:gd name="T77" fmla="*/ 27 w 27"/>
                  <a:gd name="T78" fmla="*/ 117 h 11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7" h="117">
                    <a:moveTo>
                      <a:pt x="21" y="117"/>
                    </a:moveTo>
                    <a:lnTo>
                      <a:pt x="19" y="109"/>
                    </a:lnTo>
                    <a:lnTo>
                      <a:pt x="13" y="101"/>
                    </a:lnTo>
                    <a:lnTo>
                      <a:pt x="8" y="93"/>
                    </a:lnTo>
                    <a:lnTo>
                      <a:pt x="5" y="87"/>
                    </a:lnTo>
                    <a:lnTo>
                      <a:pt x="2" y="79"/>
                    </a:lnTo>
                    <a:lnTo>
                      <a:pt x="0" y="71"/>
                    </a:lnTo>
                    <a:lnTo>
                      <a:pt x="0" y="63"/>
                    </a:lnTo>
                    <a:lnTo>
                      <a:pt x="5" y="54"/>
                    </a:lnTo>
                    <a:lnTo>
                      <a:pt x="8" y="46"/>
                    </a:lnTo>
                    <a:lnTo>
                      <a:pt x="11" y="41"/>
                    </a:lnTo>
                    <a:lnTo>
                      <a:pt x="13" y="32"/>
                    </a:lnTo>
                    <a:lnTo>
                      <a:pt x="16" y="27"/>
                    </a:lnTo>
                    <a:lnTo>
                      <a:pt x="19" y="19"/>
                    </a:lnTo>
                    <a:lnTo>
                      <a:pt x="21" y="13"/>
                    </a:lnTo>
                    <a:lnTo>
                      <a:pt x="24" y="8"/>
                    </a:lnTo>
                    <a:lnTo>
                      <a:pt x="27" y="0"/>
                    </a:lnTo>
                    <a:lnTo>
                      <a:pt x="24" y="13"/>
                    </a:lnTo>
                    <a:lnTo>
                      <a:pt x="27" y="30"/>
                    </a:lnTo>
                    <a:lnTo>
                      <a:pt x="27" y="43"/>
                    </a:lnTo>
                    <a:lnTo>
                      <a:pt x="27" y="60"/>
                    </a:lnTo>
                    <a:lnTo>
                      <a:pt x="27" y="73"/>
                    </a:lnTo>
                    <a:lnTo>
                      <a:pt x="27" y="90"/>
                    </a:lnTo>
                    <a:lnTo>
                      <a:pt x="24" y="104"/>
                    </a:lnTo>
                    <a:lnTo>
                      <a:pt x="21" y="117"/>
                    </a:lnTo>
                    <a:close/>
                  </a:path>
                </a:pathLst>
              </a:custGeom>
              <a:solidFill>
                <a:srgbClr val="7FF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63" name="Freeform 70">
                <a:extLst>
                  <a:ext uri="{FF2B5EF4-FFF2-40B4-BE49-F238E27FC236}">
                    <a16:creationId xmlns:a16="http://schemas.microsoft.com/office/drawing/2014/main" id="{49ED763E-277B-45A4-831B-7E6AE591E8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9" y="1862"/>
                <a:ext cx="1694" cy="859"/>
              </a:xfrm>
              <a:custGeom>
                <a:avLst/>
                <a:gdLst>
                  <a:gd name="T0" fmla="*/ 929 w 2778"/>
                  <a:gd name="T1" fmla="*/ 321 h 1457"/>
                  <a:gd name="T2" fmla="*/ 888 w 2778"/>
                  <a:gd name="T3" fmla="*/ 515 h 1457"/>
                  <a:gd name="T4" fmla="*/ 953 w 2778"/>
                  <a:gd name="T5" fmla="*/ 619 h 1457"/>
                  <a:gd name="T6" fmla="*/ 1090 w 2778"/>
                  <a:gd name="T7" fmla="*/ 904 h 1457"/>
                  <a:gd name="T8" fmla="*/ 1038 w 2778"/>
                  <a:gd name="T9" fmla="*/ 1077 h 1457"/>
                  <a:gd name="T10" fmla="*/ 877 w 2778"/>
                  <a:gd name="T11" fmla="*/ 1167 h 1457"/>
                  <a:gd name="T12" fmla="*/ 945 w 2778"/>
                  <a:gd name="T13" fmla="*/ 1233 h 1457"/>
                  <a:gd name="T14" fmla="*/ 1200 w 2778"/>
                  <a:gd name="T15" fmla="*/ 1230 h 1457"/>
                  <a:gd name="T16" fmla="*/ 1367 w 2778"/>
                  <a:gd name="T17" fmla="*/ 1265 h 1457"/>
                  <a:gd name="T18" fmla="*/ 1559 w 2778"/>
                  <a:gd name="T19" fmla="*/ 1238 h 1457"/>
                  <a:gd name="T20" fmla="*/ 1754 w 2778"/>
                  <a:gd name="T21" fmla="*/ 1249 h 1457"/>
                  <a:gd name="T22" fmla="*/ 1948 w 2778"/>
                  <a:gd name="T23" fmla="*/ 1282 h 1457"/>
                  <a:gd name="T24" fmla="*/ 2126 w 2778"/>
                  <a:gd name="T25" fmla="*/ 1216 h 1457"/>
                  <a:gd name="T26" fmla="*/ 2258 w 2778"/>
                  <a:gd name="T27" fmla="*/ 1142 h 1457"/>
                  <a:gd name="T28" fmla="*/ 2326 w 2778"/>
                  <a:gd name="T29" fmla="*/ 1200 h 1457"/>
                  <a:gd name="T30" fmla="*/ 2439 w 2778"/>
                  <a:gd name="T31" fmla="*/ 1260 h 1457"/>
                  <a:gd name="T32" fmla="*/ 2674 w 2778"/>
                  <a:gd name="T33" fmla="*/ 1233 h 1457"/>
                  <a:gd name="T34" fmla="*/ 2600 w 2778"/>
                  <a:gd name="T35" fmla="*/ 1137 h 1457"/>
                  <a:gd name="T36" fmla="*/ 2472 w 2778"/>
                  <a:gd name="T37" fmla="*/ 1082 h 1457"/>
                  <a:gd name="T38" fmla="*/ 2472 w 2778"/>
                  <a:gd name="T39" fmla="*/ 622 h 1457"/>
                  <a:gd name="T40" fmla="*/ 2526 w 2778"/>
                  <a:gd name="T41" fmla="*/ 556 h 1457"/>
                  <a:gd name="T42" fmla="*/ 2551 w 2778"/>
                  <a:gd name="T43" fmla="*/ 444 h 1457"/>
                  <a:gd name="T44" fmla="*/ 2595 w 2778"/>
                  <a:gd name="T45" fmla="*/ 362 h 1457"/>
                  <a:gd name="T46" fmla="*/ 2592 w 2778"/>
                  <a:gd name="T47" fmla="*/ 132 h 1457"/>
                  <a:gd name="T48" fmla="*/ 2688 w 2778"/>
                  <a:gd name="T49" fmla="*/ 173 h 1457"/>
                  <a:gd name="T50" fmla="*/ 2685 w 2778"/>
                  <a:gd name="T51" fmla="*/ 710 h 1457"/>
                  <a:gd name="T52" fmla="*/ 2778 w 2778"/>
                  <a:gd name="T53" fmla="*/ 1046 h 1457"/>
                  <a:gd name="T54" fmla="*/ 2592 w 2778"/>
                  <a:gd name="T55" fmla="*/ 1367 h 1457"/>
                  <a:gd name="T56" fmla="*/ 2003 w 2778"/>
                  <a:gd name="T57" fmla="*/ 1375 h 1457"/>
                  <a:gd name="T58" fmla="*/ 1156 w 2778"/>
                  <a:gd name="T59" fmla="*/ 1359 h 1457"/>
                  <a:gd name="T60" fmla="*/ 545 w 2778"/>
                  <a:gd name="T61" fmla="*/ 1457 h 1457"/>
                  <a:gd name="T62" fmla="*/ 159 w 2778"/>
                  <a:gd name="T63" fmla="*/ 1367 h 1457"/>
                  <a:gd name="T64" fmla="*/ 41 w 2778"/>
                  <a:gd name="T65" fmla="*/ 1134 h 1457"/>
                  <a:gd name="T66" fmla="*/ 140 w 2778"/>
                  <a:gd name="T67" fmla="*/ 907 h 1457"/>
                  <a:gd name="T68" fmla="*/ 68 w 2778"/>
                  <a:gd name="T69" fmla="*/ 622 h 1457"/>
                  <a:gd name="T70" fmla="*/ 22 w 2778"/>
                  <a:gd name="T71" fmla="*/ 337 h 1457"/>
                  <a:gd name="T72" fmla="*/ 181 w 2778"/>
                  <a:gd name="T73" fmla="*/ 230 h 1457"/>
                  <a:gd name="T74" fmla="*/ 172 w 2778"/>
                  <a:gd name="T75" fmla="*/ 334 h 1457"/>
                  <a:gd name="T76" fmla="*/ 238 w 2778"/>
                  <a:gd name="T77" fmla="*/ 444 h 1457"/>
                  <a:gd name="T78" fmla="*/ 277 w 2778"/>
                  <a:gd name="T79" fmla="*/ 622 h 1457"/>
                  <a:gd name="T80" fmla="*/ 348 w 2778"/>
                  <a:gd name="T81" fmla="*/ 846 h 1457"/>
                  <a:gd name="T82" fmla="*/ 298 w 2778"/>
                  <a:gd name="T83" fmla="*/ 1060 h 1457"/>
                  <a:gd name="T84" fmla="*/ 255 w 2778"/>
                  <a:gd name="T85" fmla="*/ 1137 h 1457"/>
                  <a:gd name="T86" fmla="*/ 274 w 2778"/>
                  <a:gd name="T87" fmla="*/ 1279 h 1457"/>
                  <a:gd name="T88" fmla="*/ 504 w 2778"/>
                  <a:gd name="T89" fmla="*/ 1282 h 1457"/>
                  <a:gd name="T90" fmla="*/ 775 w 2778"/>
                  <a:gd name="T91" fmla="*/ 1235 h 1457"/>
                  <a:gd name="T92" fmla="*/ 805 w 2778"/>
                  <a:gd name="T93" fmla="*/ 1156 h 1457"/>
                  <a:gd name="T94" fmla="*/ 688 w 2778"/>
                  <a:gd name="T95" fmla="*/ 1041 h 1457"/>
                  <a:gd name="T96" fmla="*/ 731 w 2778"/>
                  <a:gd name="T97" fmla="*/ 942 h 1457"/>
                  <a:gd name="T98" fmla="*/ 682 w 2778"/>
                  <a:gd name="T99" fmla="*/ 909 h 1457"/>
                  <a:gd name="T100" fmla="*/ 652 w 2778"/>
                  <a:gd name="T101" fmla="*/ 904 h 1457"/>
                  <a:gd name="T102" fmla="*/ 690 w 2778"/>
                  <a:gd name="T103" fmla="*/ 595 h 1457"/>
                  <a:gd name="T104" fmla="*/ 707 w 2778"/>
                  <a:gd name="T105" fmla="*/ 414 h 1457"/>
                  <a:gd name="T106" fmla="*/ 723 w 2778"/>
                  <a:gd name="T107" fmla="*/ 263 h 1457"/>
                  <a:gd name="T108" fmla="*/ 800 w 2778"/>
                  <a:gd name="T109" fmla="*/ 323 h 1457"/>
                  <a:gd name="T110" fmla="*/ 855 w 2778"/>
                  <a:gd name="T111" fmla="*/ 285 h 1457"/>
                  <a:gd name="T112" fmla="*/ 893 w 2778"/>
                  <a:gd name="T113" fmla="*/ 260 h 1457"/>
                  <a:gd name="T114" fmla="*/ 931 w 2778"/>
                  <a:gd name="T115" fmla="*/ 203 h 1457"/>
                  <a:gd name="T116" fmla="*/ 918 w 2778"/>
                  <a:gd name="T117" fmla="*/ 39 h 1457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778"/>
                  <a:gd name="T178" fmla="*/ 0 h 1457"/>
                  <a:gd name="T179" fmla="*/ 2778 w 2778"/>
                  <a:gd name="T180" fmla="*/ 1457 h 1457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778" h="1457">
                    <a:moveTo>
                      <a:pt x="940" y="203"/>
                    </a:moveTo>
                    <a:lnTo>
                      <a:pt x="937" y="208"/>
                    </a:lnTo>
                    <a:lnTo>
                      <a:pt x="937" y="217"/>
                    </a:lnTo>
                    <a:lnTo>
                      <a:pt x="937" y="225"/>
                    </a:lnTo>
                    <a:lnTo>
                      <a:pt x="937" y="230"/>
                    </a:lnTo>
                    <a:lnTo>
                      <a:pt x="937" y="239"/>
                    </a:lnTo>
                    <a:lnTo>
                      <a:pt x="937" y="247"/>
                    </a:lnTo>
                    <a:lnTo>
                      <a:pt x="937" y="255"/>
                    </a:lnTo>
                    <a:lnTo>
                      <a:pt x="937" y="263"/>
                    </a:lnTo>
                    <a:lnTo>
                      <a:pt x="934" y="282"/>
                    </a:lnTo>
                    <a:lnTo>
                      <a:pt x="931" y="301"/>
                    </a:lnTo>
                    <a:lnTo>
                      <a:pt x="929" y="321"/>
                    </a:lnTo>
                    <a:lnTo>
                      <a:pt x="926" y="343"/>
                    </a:lnTo>
                    <a:lnTo>
                      <a:pt x="923" y="362"/>
                    </a:lnTo>
                    <a:lnTo>
                      <a:pt x="921" y="378"/>
                    </a:lnTo>
                    <a:lnTo>
                      <a:pt x="912" y="397"/>
                    </a:lnTo>
                    <a:lnTo>
                      <a:pt x="904" y="414"/>
                    </a:lnTo>
                    <a:lnTo>
                      <a:pt x="904" y="430"/>
                    </a:lnTo>
                    <a:lnTo>
                      <a:pt x="901" y="444"/>
                    </a:lnTo>
                    <a:lnTo>
                      <a:pt x="899" y="458"/>
                    </a:lnTo>
                    <a:lnTo>
                      <a:pt x="896" y="474"/>
                    </a:lnTo>
                    <a:lnTo>
                      <a:pt x="890" y="488"/>
                    </a:lnTo>
                    <a:lnTo>
                      <a:pt x="888" y="501"/>
                    </a:lnTo>
                    <a:lnTo>
                      <a:pt x="888" y="515"/>
                    </a:lnTo>
                    <a:lnTo>
                      <a:pt x="888" y="532"/>
                    </a:lnTo>
                    <a:lnTo>
                      <a:pt x="890" y="542"/>
                    </a:lnTo>
                    <a:lnTo>
                      <a:pt x="893" y="553"/>
                    </a:lnTo>
                    <a:lnTo>
                      <a:pt x="893" y="564"/>
                    </a:lnTo>
                    <a:lnTo>
                      <a:pt x="896" y="575"/>
                    </a:lnTo>
                    <a:lnTo>
                      <a:pt x="899" y="586"/>
                    </a:lnTo>
                    <a:lnTo>
                      <a:pt x="901" y="597"/>
                    </a:lnTo>
                    <a:lnTo>
                      <a:pt x="910" y="603"/>
                    </a:lnTo>
                    <a:lnTo>
                      <a:pt x="923" y="608"/>
                    </a:lnTo>
                    <a:lnTo>
                      <a:pt x="934" y="611"/>
                    </a:lnTo>
                    <a:lnTo>
                      <a:pt x="945" y="616"/>
                    </a:lnTo>
                    <a:lnTo>
                      <a:pt x="953" y="619"/>
                    </a:lnTo>
                    <a:lnTo>
                      <a:pt x="964" y="622"/>
                    </a:lnTo>
                    <a:lnTo>
                      <a:pt x="975" y="625"/>
                    </a:lnTo>
                    <a:lnTo>
                      <a:pt x="986" y="625"/>
                    </a:lnTo>
                    <a:lnTo>
                      <a:pt x="1000" y="627"/>
                    </a:lnTo>
                    <a:lnTo>
                      <a:pt x="1011" y="627"/>
                    </a:lnTo>
                    <a:lnTo>
                      <a:pt x="1030" y="666"/>
                    </a:lnTo>
                    <a:lnTo>
                      <a:pt x="1044" y="704"/>
                    </a:lnTo>
                    <a:lnTo>
                      <a:pt x="1055" y="742"/>
                    </a:lnTo>
                    <a:lnTo>
                      <a:pt x="1066" y="783"/>
                    </a:lnTo>
                    <a:lnTo>
                      <a:pt x="1074" y="822"/>
                    </a:lnTo>
                    <a:lnTo>
                      <a:pt x="1082" y="863"/>
                    </a:lnTo>
                    <a:lnTo>
                      <a:pt x="1090" y="904"/>
                    </a:lnTo>
                    <a:lnTo>
                      <a:pt x="1101" y="942"/>
                    </a:lnTo>
                    <a:lnTo>
                      <a:pt x="1104" y="959"/>
                    </a:lnTo>
                    <a:lnTo>
                      <a:pt x="1104" y="972"/>
                    </a:lnTo>
                    <a:lnTo>
                      <a:pt x="1104" y="989"/>
                    </a:lnTo>
                    <a:lnTo>
                      <a:pt x="1101" y="1003"/>
                    </a:lnTo>
                    <a:lnTo>
                      <a:pt x="1096" y="1019"/>
                    </a:lnTo>
                    <a:lnTo>
                      <a:pt x="1090" y="1030"/>
                    </a:lnTo>
                    <a:lnTo>
                      <a:pt x="1079" y="1044"/>
                    </a:lnTo>
                    <a:lnTo>
                      <a:pt x="1069" y="1052"/>
                    </a:lnTo>
                    <a:lnTo>
                      <a:pt x="1058" y="1060"/>
                    </a:lnTo>
                    <a:lnTo>
                      <a:pt x="1047" y="1068"/>
                    </a:lnTo>
                    <a:lnTo>
                      <a:pt x="1038" y="1077"/>
                    </a:lnTo>
                    <a:lnTo>
                      <a:pt x="1030" y="1087"/>
                    </a:lnTo>
                    <a:lnTo>
                      <a:pt x="1019" y="1096"/>
                    </a:lnTo>
                    <a:lnTo>
                      <a:pt x="1008" y="1101"/>
                    </a:lnTo>
                    <a:lnTo>
                      <a:pt x="997" y="1104"/>
                    </a:lnTo>
                    <a:lnTo>
                      <a:pt x="984" y="1104"/>
                    </a:lnTo>
                    <a:lnTo>
                      <a:pt x="967" y="1112"/>
                    </a:lnTo>
                    <a:lnTo>
                      <a:pt x="953" y="1118"/>
                    </a:lnTo>
                    <a:lnTo>
                      <a:pt x="937" y="1126"/>
                    </a:lnTo>
                    <a:lnTo>
                      <a:pt x="921" y="1134"/>
                    </a:lnTo>
                    <a:lnTo>
                      <a:pt x="904" y="1142"/>
                    </a:lnTo>
                    <a:lnTo>
                      <a:pt x="890" y="1153"/>
                    </a:lnTo>
                    <a:lnTo>
                      <a:pt x="877" y="1167"/>
                    </a:lnTo>
                    <a:lnTo>
                      <a:pt x="863" y="1181"/>
                    </a:lnTo>
                    <a:lnTo>
                      <a:pt x="863" y="1189"/>
                    </a:lnTo>
                    <a:lnTo>
                      <a:pt x="866" y="1194"/>
                    </a:lnTo>
                    <a:lnTo>
                      <a:pt x="868" y="1200"/>
                    </a:lnTo>
                    <a:lnTo>
                      <a:pt x="871" y="1205"/>
                    </a:lnTo>
                    <a:lnTo>
                      <a:pt x="877" y="1211"/>
                    </a:lnTo>
                    <a:lnTo>
                      <a:pt x="882" y="1216"/>
                    </a:lnTo>
                    <a:lnTo>
                      <a:pt x="888" y="1219"/>
                    </a:lnTo>
                    <a:lnTo>
                      <a:pt x="893" y="1224"/>
                    </a:lnTo>
                    <a:lnTo>
                      <a:pt x="912" y="1227"/>
                    </a:lnTo>
                    <a:lnTo>
                      <a:pt x="929" y="1230"/>
                    </a:lnTo>
                    <a:lnTo>
                      <a:pt x="945" y="1233"/>
                    </a:lnTo>
                    <a:lnTo>
                      <a:pt x="962" y="1230"/>
                    </a:lnTo>
                    <a:lnTo>
                      <a:pt x="992" y="1227"/>
                    </a:lnTo>
                    <a:lnTo>
                      <a:pt x="1025" y="1222"/>
                    </a:lnTo>
                    <a:lnTo>
                      <a:pt x="1058" y="1213"/>
                    </a:lnTo>
                    <a:lnTo>
                      <a:pt x="1088" y="1205"/>
                    </a:lnTo>
                    <a:lnTo>
                      <a:pt x="1121" y="1200"/>
                    </a:lnTo>
                    <a:lnTo>
                      <a:pt x="1153" y="1200"/>
                    </a:lnTo>
                    <a:lnTo>
                      <a:pt x="1159" y="1208"/>
                    </a:lnTo>
                    <a:lnTo>
                      <a:pt x="1167" y="1213"/>
                    </a:lnTo>
                    <a:lnTo>
                      <a:pt x="1173" y="1219"/>
                    </a:lnTo>
                    <a:lnTo>
                      <a:pt x="1181" y="1224"/>
                    </a:lnTo>
                    <a:lnTo>
                      <a:pt x="1200" y="1230"/>
                    </a:lnTo>
                    <a:lnTo>
                      <a:pt x="1216" y="1230"/>
                    </a:lnTo>
                    <a:lnTo>
                      <a:pt x="1236" y="1230"/>
                    </a:lnTo>
                    <a:lnTo>
                      <a:pt x="1255" y="1227"/>
                    </a:lnTo>
                    <a:lnTo>
                      <a:pt x="1274" y="1224"/>
                    </a:lnTo>
                    <a:lnTo>
                      <a:pt x="1293" y="1224"/>
                    </a:lnTo>
                    <a:lnTo>
                      <a:pt x="1301" y="1235"/>
                    </a:lnTo>
                    <a:lnTo>
                      <a:pt x="1310" y="1244"/>
                    </a:lnTo>
                    <a:lnTo>
                      <a:pt x="1321" y="1249"/>
                    </a:lnTo>
                    <a:lnTo>
                      <a:pt x="1332" y="1255"/>
                    </a:lnTo>
                    <a:lnTo>
                      <a:pt x="1343" y="1257"/>
                    </a:lnTo>
                    <a:lnTo>
                      <a:pt x="1356" y="1263"/>
                    </a:lnTo>
                    <a:lnTo>
                      <a:pt x="1367" y="1265"/>
                    </a:lnTo>
                    <a:lnTo>
                      <a:pt x="1378" y="1274"/>
                    </a:lnTo>
                    <a:lnTo>
                      <a:pt x="1400" y="1274"/>
                    </a:lnTo>
                    <a:lnTo>
                      <a:pt x="1425" y="1274"/>
                    </a:lnTo>
                    <a:lnTo>
                      <a:pt x="1449" y="1276"/>
                    </a:lnTo>
                    <a:lnTo>
                      <a:pt x="1474" y="1276"/>
                    </a:lnTo>
                    <a:lnTo>
                      <a:pt x="1496" y="1276"/>
                    </a:lnTo>
                    <a:lnTo>
                      <a:pt x="1518" y="1268"/>
                    </a:lnTo>
                    <a:lnTo>
                      <a:pt x="1529" y="1265"/>
                    </a:lnTo>
                    <a:lnTo>
                      <a:pt x="1537" y="1257"/>
                    </a:lnTo>
                    <a:lnTo>
                      <a:pt x="1543" y="1249"/>
                    </a:lnTo>
                    <a:lnTo>
                      <a:pt x="1551" y="1238"/>
                    </a:lnTo>
                    <a:lnTo>
                      <a:pt x="1559" y="1238"/>
                    </a:lnTo>
                    <a:lnTo>
                      <a:pt x="1567" y="1238"/>
                    </a:lnTo>
                    <a:lnTo>
                      <a:pt x="1578" y="1238"/>
                    </a:lnTo>
                    <a:lnTo>
                      <a:pt x="1589" y="1241"/>
                    </a:lnTo>
                    <a:lnTo>
                      <a:pt x="1597" y="1241"/>
                    </a:lnTo>
                    <a:lnTo>
                      <a:pt x="1608" y="1244"/>
                    </a:lnTo>
                    <a:lnTo>
                      <a:pt x="1617" y="1246"/>
                    </a:lnTo>
                    <a:lnTo>
                      <a:pt x="1628" y="1246"/>
                    </a:lnTo>
                    <a:lnTo>
                      <a:pt x="1726" y="1230"/>
                    </a:lnTo>
                    <a:lnTo>
                      <a:pt x="1732" y="1238"/>
                    </a:lnTo>
                    <a:lnTo>
                      <a:pt x="1737" y="1244"/>
                    </a:lnTo>
                    <a:lnTo>
                      <a:pt x="1745" y="1246"/>
                    </a:lnTo>
                    <a:lnTo>
                      <a:pt x="1754" y="1249"/>
                    </a:lnTo>
                    <a:lnTo>
                      <a:pt x="1765" y="1249"/>
                    </a:lnTo>
                    <a:lnTo>
                      <a:pt x="1773" y="1252"/>
                    </a:lnTo>
                    <a:lnTo>
                      <a:pt x="1784" y="1252"/>
                    </a:lnTo>
                    <a:lnTo>
                      <a:pt x="1792" y="1252"/>
                    </a:lnTo>
                    <a:lnTo>
                      <a:pt x="1814" y="1252"/>
                    </a:lnTo>
                    <a:lnTo>
                      <a:pt x="1833" y="1255"/>
                    </a:lnTo>
                    <a:lnTo>
                      <a:pt x="1852" y="1260"/>
                    </a:lnTo>
                    <a:lnTo>
                      <a:pt x="1871" y="1265"/>
                    </a:lnTo>
                    <a:lnTo>
                      <a:pt x="1891" y="1271"/>
                    </a:lnTo>
                    <a:lnTo>
                      <a:pt x="1907" y="1276"/>
                    </a:lnTo>
                    <a:lnTo>
                      <a:pt x="1929" y="1282"/>
                    </a:lnTo>
                    <a:lnTo>
                      <a:pt x="1948" y="1282"/>
                    </a:lnTo>
                    <a:lnTo>
                      <a:pt x="1967" y="1282"/>
                    </a:lnTo>
                    <a:lnTo>
                      <a:pt x="1986" y="1282"/>
                    </a:lnTo>
                    <a:lnTo>
                      <a:pt x="2006" y="1279"/>
                    </a:lnTo>
                    <a:lnTo>
                      <a:pt x="2025" y="1276"/>
                    </a:lnTo>
                    <a:lnTo>
                      <a:pt x="2041" y="1274"/>
                    </a:lnTo>
                    <a:lnTo>
                      <a:pt x="2060" y="1271"/>
                    </a:lnTo>
                    <a:lnTo>
                      <a:pt x="2080" y="1271"/>
                    </a:lnTo>
                    <a:lnTo>
                      <a:pt x="2099" y="1268"/>
                    </a:lnTo>
                    <a:lnTo>
                      <a:pt x="2110" y="1257"/>
                    </a:lnTo>
                    <a:lnTo>
                      <a:pt x="2118" y="1246"/>
                    </a:lnTo>
                    <a:lnTo>
                      <a:pt x="2123" y="1233"/>
                    </a:lnTo>
                    <a:lnTo>
                      <a:pt x="2126" y="1216"/>
                    </a:lnTo>
                    <a:lnTo>
                      <a:pt x="2129" y="1202"/>
                    </a:lnTo>
                    <a:lnTo>
                      <a:pt x="2129" y="1186"/>
                    </a:lnTo>
                    <a:lnTo>
                      <a:pt x="2129" y="1170"/>
                    </a:lnTo>
                    <a:lnTo>
                      <a:pt x="2132" y="1153"/>
                    </a:lnTo>
                    <a:lnTo>
                      <a:pt x="2145" y="1150"/>
                    </a:lnTo>
                    <a:lnTo>
                      <a:pt x="2162" y="1148"/>
                    </a:lnTo>
                    <a:lnTo>
                      <a:pt x="2178" y="1145"/>
                    </a:lnTo>
                    <a:lnTo>
                      <a:pt x="2195" y="1145"/>
                    </a:lnTo>
                    <a:lnTo>
                      <a:pt x="2211" y="1145"/>
                    </a:lnTo>
                    <a:lnTo>
                      <a:pt x="2228" y="1145"/>
                    </a:lnTo>
                    <a:lnTo>
                      <a:pt x="2244" y="1145"/>
                    </a:lnTo>
                    <a:lnTo>
                      <a:pt x="2258" y="1142"/>
                    </a:lnTo>
                    <a:lnTo>
                      <a:pt x="2261" y="1153"/>
                    </a:lnTo>
                    <a:lnTo>
                      <a:pt x="2263" y="1161"/>
                    </a:lnTo>
                    <a:lnTo>
                      <a:pt x="2266" y="1167"/>
                    </a:lnTo>
                    <a:lnTo>
                      <a:pt x="2271" y="1175"/>
                    </a:lnTo>
                    <a:lnTo>
                      <a:pt x="2274" y="1183"/>
                    </a:lnTo>
                    <a:lnTo>
                      <a:pt x="2280" y="1189"/>
                    </a:lnTo>
                    <a:lnTo>
                      <a:pt x="2285" y="1197"/>
                    </a:lnTo>
                    <a:lnTo>
                      <a:pt x="2291" y="1202"/>
                    </a:lnTo>
                    <a:lnTo>
                      <a:pt x="2302" y="1202"/>
                    </a:lnTo>
                    <a:lnTo>
                      <a:pt x="2310" y="1202"/>
                    </a:lnTo>
                    <a:lnTo>
                      <a:pt x="2318" y="1202"/>
                    </a:lnTo>
                    <a:lnTo>
                      <a:pt x="2326" y="1200"/>
                    </a:lnTo>
                    <a:lnTo>
                      <a:pt x="2334" y="1200"/>
                    </a:lnTo>
                    <a:lnTo>
                      <a:pt x="2343" y="1200"/>
                    </a:lnTo>
                    <a:lnTo>
                      <a:pt x="2351" y="1200"/>
                    </a:lnTo>
                    <a:lnTo>
                      <a:pt x="2359" y="1202"/>
                    </a:lnTo>
                    <a:lnTo>
                      <a:pt x="2370" y="1211"/>
                    </a:lnTo>
                    <a:lnTo>
                      <a:pt x="2378" y="1222"/>
                    </a:lnTo>
                    <a:lnTo>
                      <a:pt x="2387" y="1230"/>
                    </a:lnTo>
                    <a:lnTo>
                      <a:pt x="2395" y="1238"/>
                    </a:lnTo>
                    <a:lnTo>
                      <a:pt x="2406" y="1246"/>
                    </a:lnTo>
                    <a:lnTo>
                      <a:pt x="2417" y="1255"/>
                    </a:lnTo>
                    <a:lnTo>
                      <a:pt x="2428" y="1257"/>
                    </a:lnTo>
                    <a:lnTo>
                      <a:pt x="2439" y="1260"/>
                    </a:lnTo>
                    <a:lnTo>
                      <a:pt x="2466" y="1265"/>
                    </a:lnTo>
                    <a:lnTo>
                      <a:pt x="2493" y="1268"/>
                    </a:lnTo>
                    <a:lnTo>
                      <a:pt x="2521" y="1271"/>
                    </a:lnTo>
                    <a:lnTo>
                      <a:pt x="2551" y="1271"/>
                    </a:lnTo>
                    <a:lnTo>
                      <a:pt x="2581" y="1271"/>
                    </a:lnTo>
                    <a:lnTo>
                      <a:pt x="2609" y="1268"/>
                    </a:lnTo>
                    <a:lnTo>
                      <a:pt x="2636" y="1265"/>
                    </a:lnTo>
                    <a:lnTo>
                      <a:pt x="2663" y="1257"/>
                    </a:lnTo>
                    <a:lnTo>
                      <a:pt x="2669" y="1252"/>
                    </a:lnTo>
                    <a:lnTo>
                      <a:pt x="2672" y="1246"/>
                    </a:lnTo>
                    <a:lnTo>
                      <a:pt x="2674" y="1241"/>
                    </a:lnTo>
                    <a:lnTo>
                      <a:pt x="2674" y="1233"/>
                    </a:lnTo>
                    <a:lnTo>
                      <a:pt x="2674" y="1224"/>
                    </a:lnTo>
                    <a:lnTo>
                      <a:pt x="2674" y="1216"/>
                    </a:lnTo>
                    <a:lnTo>
                      <a:pt x="2672" y="1211"/>
                    </a:lnTo>
                    <a:lnTo>
                      <a:pt x="2669" y="1205"/>
                    </a:lnTo>
                    <a:lnTo>
                      <a:pt x="2663" y="1192"/>
                    </a:lnTo>
                    <a:lnTo>
                      <a:pt x="2655" y="1183"/>
                    </a:lnTo>
                    <a:lnTo>
                      <a:pt x="2647" y="1175"/>
                    </a:lnTo>
                    <a:lnTo>
                      <a:pt x="2636" y="1170"/>
                    </a:lnTo>
                    <a:lnTo>
                      <a:pt x="2628" y="1161"/>
                    </a:lnTo>
                    <a:lnTo>
                      <a:pt x="2617" y="1156"/>
                    </a:lnTo>
                    <a:lnTo>
                      <a:pt x="2609" y="1148"/>
                    </a:lnTo>
                    <a:lnTo>
                      <a:pt x="2600" y="1137"/>
                    </a:lnTo>
                    <a:lnTo>
                      <a:pt x="2595" y="1131"/>
                    </a:lnTo>
                    <a:lnTo>
                      <a:pt x="2587" y="1126"/>
                    </a:lnTo>
                    <a:lnTo>
                      <a:pt x="2578" y="1120"/>
                    </a:lnTo>
                    <a:lnTo>
                      <a:pt x="2570" y="1115"/>
                    </a:lnTo>
                    <a:lnTo>
                      <a:pt x="2565" y="1109"/>
                    </a:lnTo>
                    <a:lnTo>
                      <a:pt x="2556" y="1107"/>
                    </a:lnTo>
                    <a:lnTo>
                      <a:pt x="2548" y="1107"/>
                    </a:lnTo>
                    <a:lnTo>
                      <a:pt x="2537" y="1109"/>
                    </a:lnTo>
                    <a:lnTo>
                      <a:pt x="2521" y="1104"/>
                    </a:lnTo>
                    <a:lnTo>
                      <a:pt x="2504" y="1098"/>
                    </a:lnTo>
                    <a:lnTo>
                      <a:pt x="2485" y="1090"/>
                    </a:lnTo>
                    <a:lnTo>
                      <a:pt x="2472" y="1082"/>
                    </a:lnTo>
                    <a:lnTo>
                      <a:pt x="2455" y="1068"/>
                    </a:lnTo>
                    <a:lnTo>
                      <a:pt x="2441" y="1057"/>
                    </a:lnTo>
                    <a:lnTo>
                      <a:pt x="2430" y="1044"/>
                    </a:lnTo>
                    <a:lnTo>
                      <a:pt x="2419" y="1027"/>
                    </a:lnTo>
                    <a:lnTo>
                      <a:pt x="2419" y="975"/>
                    </a:lnTo>
                    <a:lnTo>
                      <a:pt x="2422" y="923"/>
                    </a:lnTo>
                    <a:lnTo>
                      <a:pt x="2428" y="874"/>
                    </a:lnTo>
                    <a:lnTo>
                      <a:pt x="2436" y="825"/>
                    </a:lnTo>
                    <a:lnTo>
                      <a:pt x="2447" y="775"/>
                    </a:lnTo>
                    <a:lnTo>
                      <a:pt x="2455" y="723"/>
                    </a:lnTo>
                    <a:lnTo>
                      <a:pt x="2463" y="674"/>
                    </a:lnTo>
                    <a:lnTo>
                      <a:pt x="2472" y="622"/>
                    </a:lnTo>
                    <a:lnTo>
                      <a:pt x="2474" y="616"/>
                    </a:lnTo>
                    <a:lnTo>
                      <a:pt x="2480" y="614"/>
                    </a:lnTo>
                    <a:lnTo>
                      <a:pt x="2488" y="614"/>
                    </a:lnTo>
                    <a:lnTo>
                      <a:pt x="2493" y="614"/>
                    </a:lnTo>
                    <a:lnTo>
                      <a:pt x="2502" y="611"/>
                    </a:lnTo>
                    <a:lnTo>
                      <a:pt x="2507" y="611"/>
                    </a:lnTo>
                    <a:lnTo>
                      <a:pt x="2513" y="608"/>
                    </a:lnTo>
                    <a:lnTo>
                      <a:pt x="2521" y="605"/>
                    </a:lnTo>
                    <a:lnTo>
                      <a:pt x="2524" y="600"/>
                    </a:lnTo>
                    <a:lnTo>
                      <a:pt x="2529" y="586"/>
                    </a:lnTo>
                    <a:lnTo>
                      <a:pt x="2529" y="570"/>
                    </a:lnTo>
                    <a:lnTo>
                      <a:pt x="2526" y="556"/>
                    </a:lnTo>
                    <a:lnTo>
                      <a:pt x="2524" y="542"/>
                    </a:lnTo>
                    <a:lnTo>
                      <a:pt x="2521" y="529"/>
                    </a:lnTo>
                    <a:lnTo>
                      <a:pt x="2521" y="512"/>
                    </a:lnTo>
                    <a:lnTo>
                      <a:pt x="2521" y="499"/>
                    </a:lnTo>
                    <a:lnTo>
                      <a:pt x="2524" y="482"/>
                    </a:lnTo>
                    <a:lnTo>
                      <a:pt x="2526" y="480"/>
                    </a:lnTo>
                    <a:lnTo>
                      <a:pt x="2532" y="474"/>
                    </a:lnTo>
                    <a:lnTo>
                      <a:pt x="2537" y="469"/>
                    </a:lnTo>
                    <a:lnTo>
                      <a:pt x="2540" y="463"/>
                    </a:lnTo>
                    <a:lnTo>
                      <a:pt x="2545" y="458"/>
                    </a:lnTo>
                    <a:lnTo>
                      <a:pt x="2548" y="452"/>
                    </a:lnTo>
                    <a:lnTo>
                      <a:pt x="2551" y="444"/>
                    </a:lnTo>
                    <a:lnTo>
                      <a:pt x="2554" y="438"/>
                    </a:lnTo>
                    <a:lnTo>
                      <a:pt x="2559" y="438"/>
                    </a:lnTo>
                    <a:lnTo>
                      <a:pt x="2565" y="438"/>
                    </a:lnTo>
                    <a:lnTo>
                      <a:pt x="2570" y="438"/>
                    </a:lnTo>
                    <a:lnTo>
                      <a:pt x="2573" y="438"/>
                    </a:lnTo>
                    <a:lnTo>
                      <a:pt x="2578" y="436"/>
                    </a:lnTo>
                    <a:lnTo>
                      <a:pt x="2581" y="430"/>
                    </a:lnTo>
                    <a:lnTo>
                      <a:pt x="2587" y="427"/>
                    </a:lnTo>
                    <a:lnTo>
                      <a:pt x="2587" y="422"/>
                    </a:lnTo>
                    <a:lnTo>
                      <a:pt x="2592" y="403"/>
                    </a:lnTo>
                    <a:lnTo>
                      <a:pt x="2595" y="384"/>
                    </a:lnTo>
                    <a:lnTo>
                      <a:pt x="2595" y="362"/>
                    </a:lnTo>
                    <a:lnTo>
                      <a:pt x="2595" y="343"/>
                    </a:lnTo>
                    <a:lnTo>
                      <a:pt x="2595" y="321"/>
                    </a:lnTo>
                    <a:lnTo>
                      <a:pt x="2592" y="301"/>
                    </a:lnTo>
                    <a:lnTo>
                      <a:pt x="2589" y="280"/>
                    </a:lnTo>
                    <a:lnTo>
                      <a:pt x="2587" y="260"/>
                    </a:lnTo>
                    <a:lnTo>
                      <a:pt x="2589" y="244"/>
                    </a:lnTo>
                    <a:lnTo>
                      <a:pt x="2592" y="225"/>
                    </a:lnTo>
                    <a:lnTo>
                      <a:pt x="2592" y="206"/>
                    </a:lnTo>
                    <a:lnTo>
                      <a:pt x="2595" y="186"/>
                    </a:lnTo>
                    <a:lnTo>
                      <a:pt x="2595" y="167"/>
                    </a:lnTo>
                    <a:lnTo>
                      <a:pt x="2592" y="148"/>
                    </a:lnTo>
                    <a:lnTo>
                      <a:pt x="2592" y="132"/>
                    </a:lnTo>
                    <a:lnTo>
                      <a:pt x="2589" y="113"/>
                    </a:lnTo>
                    <a:lnTo>
                      <a:pt x="2595" y="110"/>
                    </a:lnTo>
                    <a:lnTo>
                      <a:pt x="2600" y="107"/>
                    </a:lnTo>
                    <a:lnTo>
                      <a:pt x="2606" y="107"/>
                    </a:lnTo>
                    <a:lnTo>
                      <a:pt x="2611" y="107"/>
                    </a:lnTo>
                    <a:lnTo>
                      <a:pt x="2617" y="107"/>
                    </a:lnTo>
                    <a:lnTo>
                      <a:pt x="2622" y="110"/>
                    </a:lnTo>
                    <a:lnTo>
                      <a:pt x="2628" y="110"/>
                    </a:lnTo>
                    <a:lnTo>
                      <a:pt x="2633" y="113"/>
                    </a:lnTo>
                    <a:lnTo>
                      <a:pt x="2652" y="132"/>
                    </a:lnTo>
                    <a:lnTo>
                      <a:pt x="2672" y="151"/>
                    </a:lnTo>
                    <a:lnTo>
                      <a:pt x="2688" y="173"/>
                    </a:lnTo>
                    <a:lnTo>
                      <a:pt x="2704" y="195"/>
                    </a:lnTo>
                    <a:lnTo>
                      <a:pt x="2718" y="219"/>
                    </a:lnTo>
                    <a:lnTo>
                      <a:pt x="2729" y="244"/>
                    </a:lnTo>
                    <a:lnTo>
                      <a:pt x="2735" y="269"/>
                    </a:lnTo>
                    <a:lnTo>
                      <a:pt x="2737" y="299"/>
                    </a:lnTo>
                    <a:lnTo>
                      <a:pt x="2732" y="362"/>
                    </a:lnTo>
                    <a:lnTo>
                      <a:pt x="2724" y="425"/>
                    </a:lnTo>
                    <a:lnTo>
                      <a:pt x="2713" y="488"/>
                    </a:lnTo>
                    <a:lnTo>
                      <a:pt x="2699" y="551"/>
                    </a:lnTo>
                    <a:lnTo>
                      <a:pt x="2691" y="614"/>
                    </a:lnTo>
                    <a:lnTo>
                      <a:pt x="2685" y="677"/>
                    </a:lnTo>
                    <a:lnTo>
                      <a:pt x="2685" y="710"/>
                    </a:lnTo>
                    <a:lnTo>
                      <a:pt x="2685" y="742"/>
                    </a:lnTo>
                    <a:lnTo>
                      <a:pt x="2691" y="775"/>
                    </a:lnTo>
                    <a:lnTo>
                      <a:pt x="2699" y="808"/>
                    </a:lnTo>
                    <a:lnTo>
                      <a:pt x="2704" y="841"/>
                    </a:lnTo>
                    <a:lnTo>
                      <a:pt x="2715" y="874"/>
                    </a:lnTo>
                    <a:lnTo>
                      <a:pt x="2729" y="904"/>
                    </a:lnTo>
                    <a:lnTo>
                      <a:pt x="2746" y="934"/>
                    </a:lnTo>
                    <a:lnTo>
                      <a:pt x="2759" y="964"/>
                    </a:lnTo>
                    <a:lnTo>
                      <a:pt x="2770" y="997"/>
                    </a:lnTo>
                    <a:lnTo>
                      <a:pt x="2773" y="1014"/>
                    </a:lnTo>
                    <a:lnTo>
                      <a:pt x="2778" y="1030"/>
                    </a:lnTo>
                    <a:lnTo>
                      <a:pt x="2778" y="1046"/>
                    </a:lnTo>
                    <a:lnTo>
                      <a:pt x="2778" y="1066"/>
                    </a:lnTo>
                    <a:lnTo>
                      <a:pt x="2778" y="1137"/>
                    </a:lnTo>
                    <a:lnTo>
                      <a:pt x="2773" y="1167"/>
                    </a:lnTo>
                    <a:lnTo>
                      <a:pt x="2762" y="1194"/>
                    </a:lnTo>
                    <a:lnTo>
                      <a:pt x="2751" y="1222"/>
                    </a:lnTo>
                    <a:lnTo>
                      <a:pt x="2735" y="1246"/>
                    </a:lnTo>
                    <a:lnTo>
                      <a:pt x="2718" y="1268"/>
                    </a:lnTo>
                    <a:lnTo>
                      <a:pt x="2696" y="1290"/>
                    </a:lnTo>
                    <a:lnTo>
                      <a:pt x="2674" y="1312"/>
                    </a:lnTo>
                    <a:lnTo>
                      <a:pt x="2650" y="1328"/>
                    </a:lnTo>
                    <a:lnTo>
                      <a:pt x="2622" y="1350"/>
                    </a:lnTo>
                    <a:lnTo>
                      <a:pt x="2592" y="1367"/>
                    </a:lnTo>
                    <a:lnTo>
                      <a:pt x="2562" y="1378"/>
                    </a:lnTo>
                    <a:lnTo>
                      <a:pt x="2529" y="1389"/>
                    </a:lnTo>
                    <a:lnTo>
                      <a:pt x="2496" y="1394"/>
                    </a:lnTo>
                    <a:lnTo>
                      <a:pt x="2463" y="1400"/>
                    </a:lnTo>
                    <a:lnTo>
                      <a:pt x="2430" y="1405"/>
                    </a:lnTo>
                    <a:lnTo>
                      <a:pt x="2395" y="1411"/>
                    </a:lnTo>
                    <a:lnTo>
                      <a:pt x="2329" y="1411"/>
                    </a:lnTo>
                    <a:lnTo>
                      <a:pt x="2263" y="1408"/>
                    </a:lnTo>
                    <a:lnTo>
                      <a:pt x="2197" y="1402"/>
                    </a:lnTo>
                    <a:lnTo>
                      <a:pt x="2132" y="1394"/>
                    </a:lnTo>
                    <a:lnTo>
                      <a:pt x="2066" y="1386"/>
                    </a:lnTo>
                    <a:lnTo>
                      <a:pt x="2003" y="1375"/>
                    </a:lnTo>
                    <a:lnTo>
                      <a:pt x="1940" y="1364"/>
                    </a:lnTo>
                    <a:lnTo>
                      <a:pt x="1874" y="1356"/>
                    </a:lnTo>
                    <a:lnTo>
                      <a:pt x="1797" y="1350"/>
                    </a:lnTo>
                    <a:lnTo>
                      <a:pt x="1721" y="1345"/>
                    </a:lnTo>
                    <a:lnTo>
                      <a:pt x="1641" y="1342"/>
                    </a:lnTo>
                    <a:lnTo>
                      <a:pt x="1562" y="1339"/>
                    </a:lnTo>
                    <a:lnTo>
                      <a:pt x="1485" y="1339"/>
                    </a:lnTo>
                    <a:lnTo>
                      <a:pt x="1406" y="1342"/>
                    </a:lnTo>
                    <a:lnTo>
                      <a:pt x="1326" y="1345"/>
                    </a:lnTo>
                    <a:lnTo>
                      <a:pt x="1249" y="1350"/>
                    </a:lnTo>
                    <a:lnTo>
                      <a:pt x="1203" y="1353"/>
                    </a:lnTo>
                    <a:lnTo>
                      <a:pt x="1156" y="1359"/>
                    </a:lnTo>
                    <a:lnTo>
                      <a:pt x="1110" y="1367"/>
                    </a:lnTo>
                    <a:lnTo>
                      <a:pt x="1063" y="1375"/>
                    </a:lnTo>
                    <a:lnTo>
                      <a:pt x="1019" y="1383"/>
                    </a:lnTo>
                    <a:lnTo>
                      <a:pt x="973" y="1391"/>
                    </a:lnTo>
                    <a:lnTo>
                      <a:pt x="926" y="1400"/>
                    </a:lnTo>
                    <a:lnTo>
                      <a:pt x="879" y="1405"/>
                    </a:lnTo>
                    <a:lnTo>
                      <a:pt x="825" y="1413"/>
                    </a:lnTo>
                    <a:lnTo>
                      <a:pt x="770" y="1424"/>
                    </a:lnTo>
                    <a:lnTo>
                      <a:pt x="715" y="1435"/>
                    </a:lnTo>
                    <a:lnTo>
                      <a:pt x="660" y="1446"/>
                    </a:lnTo>
                    <a:lnTo>
                      <a:pt x="603" y="1454"/>
                    </a:lnTo>
                    <a:lnTo>
                      <a:pt x="545" y="1457"/>
                    </a:lnTo>
                    <a:lnTo>
                      <a:pt x="518" y="1457"/>
                    </a:lnTo>
                    <a:lnTo>
                      <a:pt x="488" y="1457"/>
                    </a:lnTo>
                    <a:lnTo>
                      <a:pt x="460" y="1454"/>
                    </a:lnTo>
                    <a:lnTo>
                      <a:pt x="430" y="1449"/>
                    </a:lnTo>
                    <a:lnTo>
                      <a:pt x="389" y="1443"/>
                    </a:lnTo>
                    <a:lnTo>
                      <a:pt x="348" y="1438"/>
                    </a:lnTo>
                    <a:lnTo>
                      <a:pt x="307" y="1433"/>
                    </a:lnTo>
                    <a:lnTo>
                      <a:pt x="268" y="1422"/>
                    </a:lnTo>
                    <a:lnTo>
                      <a:pt x="230" y="1408"/>
                    </a:lnTo>
                    <a:lnTo>
                      <a:pt x="194" y="1389"/>
                    </a:lnTo>
                    <a:lnTo>
                      <a:pt x="175" y="1378"/>
                    </a:lnTo>
                    <a:lnTo>
                      <a:pt x="159" y="1367"/>
                    </a:lnTo>
                    <a:lnTo>
                      <a:pt x="145" y="1353"/>
                    </a:lnTo>
                    <a:lnTo>
                      <a:pt x="129" y="1337"/>
                    </a:lnTo>
                    <a:lnTo>
                      <a:pt x="112" y="1320"/>
                    </a:lnTo>
                    <a:lnTo>
                      <a:pt x="98" y="1301"/>
                    </a:lnTo>
                    <a:lnTo>
                      <a:pt x="85" y="1282"/>
                    </a:lnTo>
                    <a:lnTo>
                      <a:pt x="74" y="1263"/>
                    </a:lnTo>
                    <a:lnTo>
                      <a:pt x="66" y="1244"/>
                    </a:lnTo>
                    <a:lnTo>
                      <a:pt x="57" y="1222"/>
                    </a:lnTo>
                    <a:lnTo>
                      <a:pt x="52" y="1200"/>
                    </a:lnTo>
                    <a:lnTo>
                      <a:pt x="46" y="1178"/>
                    </a:lnTo>
                    <a:lnTo>
                      <a:pt x="44" y="1156"/>
                    </a:lnTo>
                    <a:lnTo>
                      <a:pt x="41" y="1134"/>
                    </a:lnTo>
                    <a:lnTo>
                      <a:pt x="41" y="1109"/>
                    </a:lnTo>
                    <a:lnTo>
                      <a:pt x="44" y="1087"/>
                    </a:lnTo>
                    <a:lnTo>
                      <a:pt x="44" y="1066"/>
                    </a:lnTo>
                    <a:lnTo>
                      <a:pt x="49" y="1044"/>
                    </a:lnTo>
                    <a:lnTo>
                      <a:pt x="55" y="1022"/>
                    </a:lnTo>
                    <a:lnTo>
                      <a:pt x="63" y="1000"/>
                    </a:lnTo>
                    <a:lnTo>
                      <a:pt x="74" y="983"/>
                    </a:lnTo>
                    <a:lnTo>
                      <a:pt x="87" y="967"/>
                    </a:lnTo>
                    <a:lnTo>
                      <a:pt x="101" y="953"/>
                    </a:lnTo>
                    <a:lnTo>
                      <a:pt x="115" y="937"/>
                    </a:lnTo>
                    <a:lnTo>
                      <a:pt x="129" y="923"/>
                    </a:lnTo>
                    <a:lnTo>
                      <a:pt x="140" y="907"/>
                    </a:lnTo>
                    <a:lnTo>
                      <a:pt x="151" y="888"/>
                    </a:lnTo>
                    <a:lnTo>
                      <a:pt x="156" y="868"/>
                    </a:lnTo>
                    <a:lnTo>
                      <a:pt x="159" y="841"/>
                    </a:lnTo>
                    <a:lnTo>
                      <a:pt x="159" y="814"/>
                    </a:lnTo>
                    <a:lnTo>
                      <a:pt x="156" y="786"/>
                    </a:lnTo>
                    <a:lnTo>
                      <a:pt x="151" y="762"/>
                    </a:lnTo>
                    <a:lnTo>
                      <a:pt x="142" y="737"/>
                    </a:lnTo>
                    <a:lnTo>
                      <a:pt x="129" y="712"/>
                    </a:lnTo>
                    <a:lnTo>
                      <a:pt x="115" y="690"/>
                    </a:lnTo>
                    <a:lnTo>
                      <a:pt x="96" y="668"/>
                    </a:lnTo>
                    <a:lnTo>
                      <a:pt x="82" y="644"/>
                    </a:lnTo>
                    <a:lnTo>
                      <a:pt x="68" y="622"/>
                    </a:lnTo>
                    <a:lnTo>
                      <a:pt x="52" y="600"/>
                    </a:lnTo>
                    <a:lnTo>
                      <a:pt x="35" y="578"/>
                    </a:lnTo>
                    <a:lnTo>
                      <a:pt x="22" y="553"/>
                    </a:lnTo>
                    <a:lnTo>
                      <a:pt x="11" y="532"/>
                    </a:lnTo>
                    <a:lnTo>
                      <a:pt x="5" y="518"/>
                    </a:lnTo>
                    <a:lnTo>
                      <a:pt x="3" y="504"/>
                    </a:lnTo>
                    <a:lnTo>
                      <a:pt x="3" y="490"/>
                    </a:lnTo>
                    <a:lnTo>
                      <a:pt x="0" y="477"/>
                    </a:lnTo>
                    <a:lnTo>
                      <a:pt x="3" y="430"/>
                    </a:lnTo>
                    <a:lnTo>
                      <a:pt x="11" y="381"/>
                    </a:lnTo>
                    <a:lnTo>
                      <a:pt x="16" y="359"/>
                    </a:lnTo>
                    <a:lnTo>
                      <a:pt x="22" y="337"/>
                    </a:lnTo>
                    <a:lnTo>
                      <a:pt x="30" y="315"/>
                    </a:lnTo>
                    <a:lnTo>
                      <a:pt x="41" y="293"/>
                    </a:lnTo>
                    <a:lnTo>
                      <a:pt x="52" y="274"/>
                    </a:lnTo>
                    <a:lnTo>
                      <a:pt x="66" y="255"/>
                    </a:lnTo>
                    <a:lnTo>
                      <a:pt x="79" y="239"/>
                    </a:lnTo>
                    <a:lnTo>
                      <a:pt x="96" y="222"/>
                    </a:lnTo>
                    <a:lnTo>
                      <a:pt x="112" y="206"/>
                    </a:lnTo>
                    <a:lnTo>
                      <a:pt x="131" y="192"/>
                    </a:lnTo>
                    <a:lnTo>
                      <a:pt x="153" y="181"/>
                    </a:lnTo>
                    <a:lnTo>
                      <a:pt x="175" y="173"/>
                    </a:lnTo>
                    <a:lnTo>
                      <a:pt x="178" y="173"/>
                    </a:lnTo>
                    <a:lnTo>
                      <a:pt x="181" y="230"/>
                    </a:lnTo>
                    <a:lnTo>
                      <a:pt x="178" y="239"/>
                    </a:lnTo>
                    <a:lnTo>
                      <a:pt x="175" y="249"/>
                    </a:lnTo>
                    <a:lnTo>
                      <a:pt x="170" y="260"/>
                    </a:lnTo>
                    <a:lnTo>
                      <a:pt x="167" y="271"/>
                    </a:lnTo>
                    <a:lnTo>
                      <a:pt x="164" y="285"/>
                    </a:lnTo>
                    <a:lnTo>
                      <a:pt x="164" y="296"/>
                    </a:lnTo>
                    <a:lnTo>
                      <a:pt x="161" y="307"/>
                    </a:lnTo>
                    <a:lnTo>
                      <a:pt x="161" y="321"/>
                    </a:lnTo>
                    <a:lnTo>
                      <a:pt x="164" y="326"/>
                    </a:lnTo>
                    <a:lnTo>
                      <a:pt x="167" y="329"/>
                    </a:lnTo>
                    <a:lnTo>
                      <a:pt x="170" y="332"/>
                    </a:lnTo>
                    <a:lnTo>
                      <a:pt x="172" y="334"/>
                    </a:lnTo>
                    <a:lnTo>
                      <a:pt x="178" y="334"/>
                    </a:lnTo>
                    <a:lnTo>
                      <a:pt x="181" y="337"/>
                    </a:lnTo>
                    <a:lnTo>
                      <a:pt x="186" y="337"/>
                    </a:lnTo>
                    <a:lnTo>
                      <a:pt x="189" y="340"/>
                    </a:lnTo>
                    <a:lnTo>
                      <a:pt x="192" y="354"/>
                    </a:lnTo>
                    <a:lnTo>
                      <a:pt x="194" y="370"/>
                    </a:lnTo>
                    <a:lnTo>
                      <a:pt x="197" y="384"/>
                    </a:lnTo>
                    <a:lnTo>
                      <a:pt x="200" y="400"/>
                    </a:lnTo>
                    <a:lnTo>
                      <a:pt x="205" y="414"/>
                    </a:lnTo>
                    <a:lnTo>
                      <a:pt x="214" y="425"/>
                    </a:lnTo>
                    <a:lnTo>
                      <a:pt x="225" y="436"/>
                    </a:lnTo>
                    <a:lnTo>
                      <a:pt x="238" y="444"/>
                    </a:lnTo>
                    <a:lnTo>
                      <a:pt x="235" y="463"/>
                    </a:lnTo>
                    <a:lnTo>
                      <a:pt x="233" y="482"/>
                    </a:lnTo>
                    <a:lnTo>
                      <a:pt x="230" y="499"/>
                    </a:lnTo>
                    <a:lnTo>
                      <a:pt x="230" y="518"/>
                    </a:lnTo>
                    <a:lnTo>
                      <a:pt x="230" y="537"/>
                    </a:lnTo>
                    <a:lnTo>
                      <a:pt x="230" y="553"/>
                    </a:lnTo>
                    <a:lnTo>
                      <a:pt x="233" y="573"/>
                    </a:lnTo>
                    <a:lnTo>
                      <a:pt x="235" y="589"/>
                    </a:lnTo>
                    <a:lnTo>
                      <a:pt x="244" y="603"/>
                    </a:lnTo>
                    <a:lnTo>
                      <a:pt x="252" y="614"/>
                    </a:lnTo>
                    <a:lnTo>
                      <a:pt x="263" y="619"/>
                    </a:lnTo>
                    <a:lnTo>
                      <a:pt x="277" y="622"/>
                    </a:lnTo>
                    <a:lnTo>
                      <a:pt x="293" y="625"/>
                    </a:lnTo>
                    <a:lnTo>
                      <a:pt x="307" y="627"/>
                    </a:lnTo>
                    <a:lnTo>
                      <a:pt x="323" y="627"/>
                    </a:lnTo>
                    <a:lnTo>
                      <a:pt x="337" y="633"/>
                    </a:lnTo>
                    <a:lnTo>
                      <a:pt x="340" y="658"/>
                    </a:lnTo>
                    <a:lnTo>
                      <a:pt x="342" y="685"/>
                    </a:lnTo>
                    <a:lnTo>
                      <a:pt x="345" y="712"/>
                    </a:lnTo>
                    <a:lnTo>
                      <a:pt x="345" y="737"/>
                    </a:lnTo>
                    <a:lnTo>
                      <a:pt x="348" y="764"/>
                    </a:lnTo>
                    <a:lnTo>
                      <a:pt x="348" y="792"/>
                    </a:lnTo>
                    <a:lnTo>
                      <a:pt x="348" y="819"/>
                    </a:lnTo>
                    <a:lnTo>
                      <a:pt x="348" y="846"/>
                    </a:lnTo>
                    <a:lnTo>
                      <a:pt x="356" y="964"/>
                    </a:lnTo>
                    <a:lnTo>
                      <a:pt x="345" y="970"/>
                    </a:lnTo>
                    <a:lnTo>
                      <a:pt x="334" y="975"/>
                    </a:lnTo>
                    <a:lnTo>
                      <a:pt x="323" y="983"/>
                    </a:lnTo>
                    <a:lnTo>
                      <a:pt x="312" y="992"/>
                    </a:lnTo>
                    <a:lnTo>
                      <a:pt x="301" y="1003"/>
                    </a:lnTo>
                    <a:lnTo>
                      <a:pt x="293" y="1014"/>
                    </a:lnTo>
                    <a:lnTo>
                      <a:pt x="288" y="1027"/>
                    </a:lnTo>
                    <a:lnTo>
                      <a:pt x="285" y="1041"/>
                    </a:lnTo>
                    <a:lnTo>
                      <a:pt x="288" y="1049"/>
                    </a:lnTo>
                    <a:lnTo>
                      <a:pt x="290" y="1055"/>
                    </a:lnTo>
                    <a:lnTo>
                      <a:pt x="298" y="1060"/>
                    </a:lnTo>
                    <a:lnTo>
                      <a:pt x="307" y="1063"/>
                    </a:lnTo>
                    <a:lnTo>
                      <a:pt x="315" y="1063"/>
                    </a:lnTo>
                    <a:lnTo>
                      <a:pt x="323" y="1068"/>
                    </a:lnTo>
                    <a:lnTo>
                      <a:pt x="329" y="1071"/>
                    </a:lnTo>
                    <a:lnTo>
                      <a:pt x="334" y="1079"/>
                    </a:lnTo>
                    <a:lnTo>
                      <a:pt x="323" y="1085"/>
                    </a:lnTo>
                    <a:lnTo>
                      <a:pt x="309" y="1090"/>
                    </a:lnTo>
                    <a:lnTo>
                      <a:pt x="296" y="1098"/>
                    </a:lnTo>
                    <a:lnTo>
                      <a:pt x="282" y="1104"/>
                    </a:lnTo>
                    <a:lnTo>
                      <a:pt x="271" y="1115"/>
                    </a:lnTo>
                    <a:lnTo>
                      <a:pt x="263" y="1126"/>
                    </a:lnTo>
                    <a:lnTo>
                      <a:pt x="255" y="1137"/>
                    </a:lnTo>
                    <a:lnTo>
                      <a:pt x="249" y="1150"/>
                    </a:lnTo>
                    <a:lnTo>
                      <a:pt x="249" y="1164"/>
                    </a:lnTo>
                    <a:lnTo>
                      <a:pt x="249" y="1178"/>
                    </a:lnTo>
                    <a:lnTo>
                      <a:pt x="249" y="1189"/>
                    </a:lnTo>
                    <a:lnTo>
                      <a:pt x="249" y="1202"/>
                    </a:lnTo>
                    <a:lnTo>
                      <a:pt x="249" y="1216"/>
                    </a:lnTo>
                    <a:lnTo>
                      <a:pt x="252" y="1230"/>
                    </a:lnTo>
                    <a:lnTo>
                      <a:pt x="252" y="1241"/>
                    </a:lnTo>
                    <a:lnTo>
                      <a:pt x="255" y="1255"/>
                    </a:lnTo>
                    <a:lnTo>
                      <a:pt x="260" y="1263"/>
                    </a:lnTo>
                    <a:lnTo>
                      <a:pt x="268" y="1271"/>
                    </a:lnTo>
                    <a:lnTo>
                      <a:pt x="274" y="1279"/>
                    </a:lnTo>
                    <a:lnTo>
                      <a:pt x="285" y="1285"/>
                    </a:lnTo>
                    <a:lnTo>
                      <a:pt x="304" y="1290"/>
                    </a:lnTo>
                    <a:lnTo>
                      <a:pt x="323" y="1296"/>
                    </a:lnTo>
                    <a:lnTo>
                      <a:pt x="345" y="1296"/>
                    </a:lnTo>
                    <a:lnTo>
                      <a:pt x="367" y="1296"/>
                    </a:lnTo>
                    <a:lnTo>
                      <a:pt x="389" y="1298"/>
                    </a:lnTo>
                    <a:lnTo>
                      <a:pt x="411" y="1298"/>
                    </a:lnTo>
                    <a:lnTo>
                      <a:pt x="430" y="1296"/>
                    </a:lnTo>
                    <a:lnTo>
                      <a:pt x="449" y="1293"/>
                    </a:lnTo>
                    <a:lnTo>
                      <a:pt x="468" y="1290"/>
                    </a:lnTo>
                    <a:lnTo>
                      <a:pt x="485" y="1285"/>
                    </a:lnTo>
                    <a:lnTo>
                      <a:pt x="504" y="1282"/>
                    </a:lnTo>
                    <a:lnTo>
                      <a:pt x="520" y="1276"/>
                    </a:lnTo>
                    <a:lnTo>
                      <a:pt x="537" y="1268"/>
                    </a:lnTo>
                    <a:lnTo>
                      <a:pt x="556" y="1260"/>
                    </a:lnTo>
                    <a:lnTo>
                      <a:pt x="581" y="1268"/>
                    </a:lnTo>
                    <a:lnTo>
                      <a:pt x="608" y="1271"/>
                    </a:lnTo>
                    <a:lnTo>
                      <a:pt x="636" y="1274"/>
                    </a:lnTo>
                    <a:lnTo>
                      <a:pt x="666" y="1271"/>
                    </a:lnTo>
                    <a:lnTo>
                      <a:pt x="693" y="1265"/>
                    </a:lnTo>
                    <a:lnTo>
                      <a:pt x="720" y="1257"/>
                    </a:lnTo>
                    <a:lnTo>
                      <a:pt x="745" y="1249"/>
                    </a:lnTo>
                    <a:lnTo>
                      <a:pt x="770" y="1241"/>
                    </a:lnTo>
                    <a:lnTo>
                      <a:pt x="775" y="1235"/>
                    </a:lnTo>
                    <a:lnTo>
                      <a:pt x="781" y="1233"/>
                    </a:lnTo>
                    <a:lnTo>
                      <a:pt x="786" y="1233"/>
                    </a:lnTo>
                    <a:lnTo>
                      <a:pt x="789" y="1230"/>
                    </a:lnTo>
                    <a:lnTo>
                      <a:pt x="794" y="1224"/>
                    </a:lnTo>
                    <a:lnTo>
                      <a:pt x="797" y="1222"/>
                    </a:lnTo>
                    <a:lnTo>
                      <a:pt x="800" y="1216"/>
                    </a:lnTo>
                    <a:lnTo>
                      <a:pt x="803" y="1211"/>
                    </a:lnTo>
                    <a:lnTo>
                      <a:pt x="803" y="1200"/>
                    </a:lnTo>
                    <a:lnTo>
                      <a:pt x="803" y="1189"/>
                    </a:lnTo>
                    <a:lnTo>
                      <a:pt x="805" y="1178"/>
                    </a:lnTo>
                    <a:lnTo>
                      <a:pt x="805" y="1167"/>
                    </a:lnTo>
                    <a:lnTo>
                      <a:pt x="805" y="1156"/>
                    </a:lnTo>
                    <a:lnTo>
                      <a:pt x="800" y="1145"/>
                    </a:lnTo>
                    <a:lnTo>
                      <a:pt x="794" y="1140"/>
                    </a:lnTo>
                    <a:lnTo>
                      <a:pt x="786" y="1134"/>
                    </a:lnTo>
                    <a:lnTo>
                      <a:pt x="775" y="1118"/>
                    </a:lnTo>
                    <a:lnTo>
                      <a:pt x="764" y="1104"/>
                    </a:lnTo>
                    <a:lnTo>
                      <a:pt x="751" y="1093"/>
                    </a:lnTo>
                    <a:lnTo>
                      <a:pt x="734" y="1082"/>
                    </a:lnTo>
                    <a:lnTo>
                      <a:pt x="720" y="1074"/>
                    </a:lnTo>
                    <a:lnTo>
                      <a:pt x="704" y="1066"/>
                    </a:lnTo>
                    <a:lnTo>
                      <a:pt x="688" y="1055"/>
                    </a:lnTo>
                    <a:lnTo>
                      <a:pt x="674" y="1044"/>
                    </a:lnTo>
                    <a:lnTo>
                      <a:pt x="688" y="1041"/>
                    </a:lnTo>
                    <a:lnTo>
                      <a:pt x="699" y="1035"/>
                    </a:lnTo>
                    <a:lnTo>
                      <a:pt x="712" y="1033"/>
                    </a:lnTo>
                    <a:lnTo>
                      <a:pt x="723" y="1030"/>
                    </a:lnTo>
                    <a:lnTo>
                      <a:pt x="734" y="1027"/>
                    </a:lnTo>
                    <a:lnTo>
                      <a:pt x="745" y="1022"/>
                    </a:lnTo>
                    <a:lnTo>
                      <a:pt x="756" y="1014"/>
                    </a:lnTo>
                    <a:lnTo>
                      <a:pt x="764" y="1005"/>
                    </a:lnTo>
                    <a:lnTo>
                      <a:pt x="762" y="989"/>
                    </a:lnTo>
                    <a:lnTo>
                      <a:pt x="756" y="978"/>
                    </a:lnTo>
                    <a:lnTo>
                      <a:pt x="748" y="964"/>
                    </a:lnTo>
                    <a:lnTo>
                      <a:pt x="740" y="953"/>
                    </a:lnTo>
                    <a:lnTo>
                      <a:pt x="731" y="942"/>
                    </a:lnTo>
                    <a:lnTo>
                      <a:pt x="720" y="931"/>
                    </a:lnTo>
                    <a:lnTo>
                      <a:pt x="715" y="920"/>
                    </a:lnTo>
                    <a:lnTo>
                      <a:pt x="710" y="907"/>
                    </a:lnTo>
                    <a:lnTo>
                      <a:pt x="707" y="904"/>
                    </a:lnTo>
                    <a:lnTo>
                      <a:pt x="704" y="904"/>
                    </a:lnTo>
                    <a:lnTo>
                      <a:pt x="704" y="901"/>
                    </a:lnTo>
                    <a:lnTo>
                      <a:pt x="701" y="901"/>
                    </a:lnTo>
                    <a:lnTo>
                      <a:pt x="699" y="901"/>
                    </a:lnTo>
                    <a:lnTo>
                      <a:pt x="696" y="901"/>
                    </a:lnTo>
                    <a:lnTo>
                      <a:pt x="693" y="901"/>
                    </a:lnTo>
                    <a:lnTo>
                      <a:pt x="690" y="904"/>
                    </a:lnTo>
                    <a:lnTo>
                      <a:pt x="682" y="909"/>
                    </a:lnTo>
                    <a:lnTo>
                      <a:pt x="677" y="918"/>
                    </a:lnTo>
                    <a:lnTo>
                      <a:pt x="668" y="926"/>
                    </a:lnTo>
                    <a:lnTo>
                      <a:pt x="663" y="934"/>
                    </a:lnTo>
                    <a:lnTo>
                      <a:pt x="657" y="942"/>
                    </a:lnTo>
                    <a:lnTo>
                      <a:pt x="652" y="951"/>
                    </a:lnTo>
                    <a:lnTo>
                      <a:pt x="647" y="959"/>
                    </a:lnTo>
                    <a:lnTo>
                      <a:pt x="641" y="970"/>
                    </a:lnTo>
                    <a:lnTo>
                      <a:pt x="644" y="956"/>
                    </a:lnTo>
                    <a:lnTo>
                      <a:pt x="644" y="945"/>
                    </a:lnTo>
                    <a:lnTo>
                      <a:pt x="647" y="931"/>
                    </a:lnTo>
                    <a:lnTo>
                      <a:pt x="649" y="918"/>
                    </a:lnTo>
                    <a:lnTo>
                      <a:pt x="652" y="904"/>
                    </a:lnTo>
                    <a:lnTo>
                      <a:pt x="655" y="890"/>
                    </a:lnTo>
                    <a:lnTo>
                      <a:pt x="655" y="877"/>
                    </a:lnTo>
                    <a:lnTo>
                      <a:pt x="657" y="863"/>
                    </a:lnTo>
                    <a:lnTo>
                      <a:pt x="666" y="833"/>
                    </a:lnTo>
                    <a:lnTo>
                      <a:pt x="671" y="800"/>
                    </a:lnTo>
                    <a:lnTo>
                      <a:pt x="674" y="767"/>
                    </a:lnTo>
                    <a:lnTo>
                      <a:pt x="677" y="734"/>
                    </a:lnTo>
                    <a:lnTo>
                      <a:pt x="679" y="701"/>
                    </a:lnTo>
                    <a:lnTo>
                      <a:pt x="682" y="668"/>
                    </a:lnTo>
                    <a:lnTo>
                      <a:pt x="682" y="633"/>
                    </a:lnTo>
                    <a:lnTo>
                      <a:pt x="685" y="600"/>
                    </a:lnTo>
                    <a:lnTo>
                      <a:pt x="690" y="595"/>
                    </a:lnTo>
                    <a:lnTo>
                      <a:pt x="699" y="592"/>
                    </a:lnTo>
                    <a:lnTo>
                      <a:pt x="707" y="589"/>
                    </a:lnTo>
                    <a:lnTo>
                      <a:pt x="715" y="586"/>
                    </a:lnTo>
                    <a:lnTo>
                      <a:pt x="720" y="581"/>
                    </a:lnTo>
                    <a:lnTo>
                      <a:pt x="726" y="575"/>
                    </a:lnTo>
                    <a:lnTo>
                      <a:pt x="729" y="570"/>
                    </a:lnTo>
                    <a:lnTo>
                      <a:pt x="731" y="559"/>
                    </a:lnTo>
                    <a:lnTo>
                      <a:pt x="729" y="532"/>
                    </a:lnTo>
                    <a:lnTo>
                      <a:pt x="723" y="501"/>
                    </a:lnTo>
                    <a:lnTo>
                      <a:pt x="718" y="471"/>
                    </a:lnTo>
                    <a:lnTo>
                      <a:pt x="712" y="444"/>
                    </a:lnTo>
                    <a:lnTo>
                      <a:pt x="707" y="414"/>
                    </a:lnTo>
                    <a:lnTo>
                      <a:pt x="701" y="384"/>
                    </a:lnTo>
                    <a:lnTo>
                      <a:pt x="696" y="354"/>
                    </a:lnTo>
                    <a:lnTo>
                      <a:pt x="693" y="323"/>
                    </a:lnTo>
                    <a:lnTo>
                      <a:pt x="704" y="318"/>
                    </a:lnTo>
                    <a:lnTo>
                      <a:pt x="710" y="312"/>
                    </a:lnTo>
                    <a:lnTo>
                      <a:pt x="715" y="304"/>
                    </a:lnTo>
                    <a:lnTo>
                      <a:pt x="718" y="293"/>
                    </a:lnTo>
                    <a:lnTo>
                      <a:pt x="718" y="285"/>
                    </a:lnTo>
                    <a:lnTo>
                      <a:pt x="718" y="274"/>
                    </a:lnTo>
                    <a:lnTo>
                      <a:pt x="718" y="263"/>
                    </a:lnTo>
                    <a:lnTo>
                      <a:pt x="720" y="252"/>
                    </a:lnTo>
                    <a:lnTo>
                      <a:pt x="723" y="263"/>
                    </a:lnTo>
                    <a:lnTo>
                      <a:pt x="729" y="271"/>
                    </a:lnTo>
                    <a:lnTo>
                      <a:pt x="734" y="282"/>
                    </a:lnTo>
                    <a:lnTo>
                      <a:pt x="742" y="291"/>
                    </a:lnTo>
                    <a:lnTo>
                      <a:pt x="748" y="299"/>
                    </a:lnTo>
                    <a:lnTo>
                      <a:pt x="756" y="307"/>
                    </a:lnTo>
                    <a:lnTo>
                      <a:pt x="767" y="310"/>
                    </a:lnTo>
                    <a:lnTo>
                      <a:pt x="778" y="312"/>
                    </a:lnTo>
                    <a:lnTo>
                      <a:pt x="784" y="315"/>
                    </a:lnTo>
                    <a:lnTo>
                      <a:pt x="786" y="318"/>
                    </a:lnTo>
                    <a:lnTo>
                      <a:pt x="789" y="321"/>
                    </a:lnTo>
                    <a:lnTo>
                      <a:pt x="794" y="321"/>
                    </a:lnTo>
                    <a:lnTo>
                      <a:pt x="800" y="323"/>
                    </a:lnTo>
                    <a:lnTo>
                      <a:pt x="803" y="323"/>
                    </a:lnTo>
                    <a:lnTo>
                      <a:pt x="808" y="323"/>
                    </a:lnTo>
                    <a:lnTo>
                      <a:pt x="814" y="321"/>
                    </a:lnTo>
                    <a:lnTo>
                      <a:pt x="819" y="318"/>
                    </a:lnTo>
                    <a:lnTo>
                      <a:pt x="825" y="312"/>
                    </a:lnTo>
                    <a:lnTo>
                      <a:pt x="827" y="304"/>
                    </a:lnTo>
                    <a:lnTo>
                      <a:pt x="827" y="299"/>
                    </a:lnTo>
                    <a:lnTo>
                      <a:pt x="830" y="293"/>
                    </a:lnTo>
                    <a:lnTo>
                      <a:pt x="836" y="288"/>
                    </a:lnTo>
                    <a:lnTo>
                      <a:pt x="841" y="285"/>
                    </a:lnTo>
                    <a:lnTo>
                      <a:pt x="849" y="285"/>
                    </a:lnTo>
                    <a:lnTo>
                      <a:pt x="855" y="285"/>
                    </a:lnTo>
                    <a:lnTo>
                      <a:pt x="855" y="282"/>
                    </a:lnTo>
                    <a:lnTo>
                      <a:pt x="858" y="280"/>
                    </a:lnTo>
                    <a:lnTo>
                      <a:pt x="860" y="277"/>
                    </a:lnTo>
                    <a:lnTo>
                      <a:pt x="860" y="274"/>
                    </a:lnTo>
                    <a:lnTo>
                      <a:pt x="863" y="271"/>
                    </a:lnTo>
                    <a:lnTo>
                      <a:pt x="863" y="269"/>
                    </a:lnTo>
                    <a:lnTo>
                      <a:pt x="863" y="266"/>
                    </a:lnTo>
                    <a:lnTo>
                      <a:pt x="871" y="269"/>
                    </a:lnTo>
                    <a:lnTo>
                      <a:pt x="877" y="269"/>
                    </a:lnTo>
                    <a:lnTo>
                      <a:pt x="882" y="266"/>
                    </a:lnTo>
                    <a:lnTo>
                      <a:pt x="890" y="263"/>
                    </a:lnTo>
                    <a:lnTo>
                      <a:pt x="893" y="260"/>
                    </a:lnTo>
                    <a:lnTo>
                      <a:pt x="899" y="258"/>
                    </a:lnTo>
                    <a:lnTo>
                      <a:pt x="901" y="252"/>
                    </a:lnTo>
                    <a:lnTo>
                      <a:pt x="904" y="247"/>
                    </a:lnTo>
                    <a:lnTo>
                      <a:pt x="907" y="244"/>
                    </a:lnTo>
                    <a:lnTo>
                      <a:pt x="912" y="241"/>
                    </a:lnTo>
                    <a:lnTo>
                      <a:pt x="915" y="239"/>
                    </a:lnTo>
                    <a:lnTo>
                      <a:pt x="921" y="236"/>
                    </a:lnTo>
                    <a:lnTo>
                      <a:pt x="923" y="230"/>
                    </a:lnTo>
                    <a:lnTo>
                      <a:pt x="926" y="225"/>
                    </a:lnTo>
                    <a:lnTo>
                      <a:pt x="929" y="222"/>
                    </a:lnTo>
                    <a:lnTo>
                      <a:pt x="931" y="217"/>
                    </a:lnTo>
                    <a:lnTo>
                      <a:pt x="931" y="203"/>
                    </a:lnTo>
                    <a:lnTo>
                      <a:pt x="929" y="186"/>
                    </a:lnTo>
                    <a:lnTo>
                      <a:pt x="926" y="173"/>
                    </a:lnTo>
                    <a:lnTo>
                      <a:pt x="923" y="159"/>
                    </a:lnTo>
                    <a:lnTo>
                      <a:pt x="921" y="145"/>
                    </a:lnTo>
                    <a:lnTo>
                      <a:pt x="915" y="132"/>
                    </a:lnTo>
                    <a:lnTo>
                      <a:pt x="910" y="118"/>
                    </a:lnTo>
                    <a:lnTo>
                      <a:pt x="904" y="104"/>
                    </a:lnTo>
                    <a:lnTo>
                      <a:pt x="904" y="91"/>
                    </a:lnTo>
                    <a:lnTo>
                      <a:pt x="907" y="77"/>
                    </a:lnTo>
                    <a:lnTo>
                      <a:pt x="912" y="63"/>
                    </a:lnTo>
                    <a:lnTo>
                      <a:pt x="915" y="52"/>
                    </a:lnTo>
                    <a:lnTo>
                      <a:pt x="918" y="39"/>
                    </a:lnTo>
                    <a:lnTo>
                      <a:pt x="923" y="25"/>
                    </a:lnTo>
                    <a:lnTo>
                      <a:pt x="926" y="14"/>
                    </a:lnTo>
                    <a:lnTo>
                      <a:pt x="931" y="0"/>
                    </a:lnTo>
                    <a:lnTo>
                      <a:pt x="934" y="25"/>
                    </a:lnTo>
                    <a:lnTo>
                      <a:pt x="937" y="50"/>
                    </a:lnTo>
                    <a:lnTo>
                      <a:pt x="937" y="77"/>
                    </a:lnTo>
                    <a:lnTo>
                      <a:pt x="937" y="102"/>
                    </a:lnTo>
                    <a:lnTo>
                      <a:pt x="940" y="126"/>
                    </a:lnTo>
                    <a:lnTo>
                      <a:pt x="940" y="151"/>
                    </a:lnTo>
                    <a:lnTo>
                      <a:pt x="940" y="178"/>
                    </a:lnTo>
                    <a:lnTo>
                      <a:pt x="940" y="203"/>
                    </a:lnTo>
                    <a:close/>
                  </a:path>
                </a:pathLst>
              </a:custGeom>
              <a:solidFill>
                <a:srgbClr val="7FF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00" name="Freeform 71">
                <a:extLst>
                  <a:ext uri="{FF2B5EF4-FFF2-40B4-BE49-F238E27FC236}">
                    <a16:creationId xmlns:a16="http://schemas.microsoft.com/office/drawing/2014/main" id="{82C65BD0-6992-4E9E-9D3D-F80991BF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0" y="1866"/>
                <a:ext cx="43" cy="245"/>
              </a:xfrm>
              <a:custGeom>
                <a:avLst/>
                <a:gdLst>
                  <a:gd name="T0" fmla="*/ 60 w 71"/>
                  <a:gd name="T1" fmla="*/ 35 h 416"/>
                  <a:gd name="T2" fmla="*/ 54 w 71"/>
                  <a:gd name="T3" fmla="*/ 90 h 416"/>
                  <a:gd name="T4" fmla="*/ 52 w 71"/>
                  <a:gd name="T5" fmla="*/ 142 h 416"/>
                  <a:gd name="T6" fmla="*/ 49 w 71"/>
                  <a:gd name="T7" fmla="*/ 197 h 416"/>
                  <a:gd name="T8" fmla="*/ 49 w 71"/>
                  <a:gd name="T9" fmla="*/ 230 h 416"/>
                  <a:gd name="T10" fmla="*/ 44 w 71"/>
                  <a:gd name="T11" fmla="*/ 243 h 416"/>
                  <a:gd name="T12" fmla="*/ 44 w 71"/>
                  <a:gd name="T13" fmla="*/ 257 h 416"/>
                  <a:gd name="T14" fmla="*/ 44 w 71"/>
                  <a:gd name="T15" fmla="*/ 274 h 416"/>
                  <a:gd name="T16" fmla="*/ 71 w 71"/>
                  <a:gd name="T17" fmla="*/ 320 h 416"/>
                  <a:gd name="T18" fmla="*/ 54 w 71"/>
                  <a:gd name="T19" fmla="*/ 416 h 416"/>
                  <a:gd name="T20" fmla="*/ 52 w 71"/>
                  <a:gd name="T21" fmla="*/ 413 h 416"/>
                  <a:gd name="T22" fmla="*/ 49 w 71"/>
                  <a:gd name="T23" fmla="*/ 408 h 416"/>
                  <a:gd name="T24" fmla="*/ 46 w 71"/>
                  <a:gd name="T25" fmla="*/ 402 h 416"/>
                  <a:gd name="T26" fmla="*/ 41 w 71"/>
                  <a:gd name="T27" fmla="*/ 389 h 416"/>
                  <a:gd name="T28" fmla="*/ 35 w 71"/>
                  <a:gd name="T29" fmla="*/ 361 h 416"/>
                  <a:gd name="T30" fmla="*/ 33 w 71"/>
                  <a:gd name="T31" fmla="*/ 334 h 416"/>
                  <a:gd name="T32" fmla="*/ 35 w 71"/>
                  <a:gd name="T33" fmla="*/ 309 h 416"/>
                  <a:gd name="T34" fmla="*/ 35 w 71"/>
                  <a:gd name="T35" fmla="*/ 295 h 416"/>
                  <a:gd name="T36" fmla="*/ 30 w 71"/>
                  <a:gd name="T37" fmla="*/ 293 h 416"/>
                  <a:gd name="T38" fmla="*/ 24 w 71"/>
                  <a:gd name="T39" fmla="*/ 293 h 416"/>
                  <a:gd name="T40" fmla="*/ 19 w 71"/>
                  <a:gd name="T41" fmla="*/ 295 h 416"/>
                  <a:gd name="T42" fmla="*/ 16 w 71"/>
                  <a:gd name="T43" fmla="*/ 295 h 416"/>
                  <a:gd name="T44" fmla="*/ 11 w 71"/>
                  <a:gd name="T45" fmla="*/ 301 h 416"/>
                  <a:gd name="T46" fmla="*/ 8 w 71"/>
                  <a:gd name="T47" fmla="*/ 306 h 416"/>
                  <a:gd name="T48" fmla="*/ 2 w 71"/>
                  <a:gd name="T49" fmla="*/ 309 h 416"/>
                  <a:gd name="T50" fmla="*/ 2 w 71"/>
                  <a:gd name="T51" fmla="*/ 295 h 416"/>
                  <a:gd name="T52" fmla="*/ 5 w 71"/>
                  <a:gd name="T53" fmla="*/ 276 h 416"/>
                  <a:gd name="T54" fmla="*/ 8 w 71"/>
                  <a:gd name="T55" fmla="*/ 257 h 416"/>
                  <a:gd name="T56" fmla="*/ 16 w 71"/>
                  <a:gd name="T57" fmla="*/ 241 h 416"/>
                  <a:gd name="T58" fmla="*/ 19 w 71"/>
                  <a:gd name="T59" fmla="*/ 202 h 416"/>
                  <a:gd name="T60" fmla="*/ 19 w 71"/>
                  <a:gd name="T61" fmla="*/ 142 h 416"/>
                  <a:gd name="T62" fmla="*/ 22 w 71"/>
                  <a:gd name="T63" fmla="*/ 85 h 416"/>
                  <a:gd name="T64" fmla="*/ 27 w 71"/>
                  <a:gd name="T65" fmla="*/ 27 h 416"/>
                  <a:gd name="T66" fmla="*/ 35 w 71"/>
                  <a:gd name="T67" fmla="*/ 0 h 416"/>
                  <a:gd name="T68" fmla="*/ 44 w 71"/>
                  <a:gd name="T69" fmla="*/ 2 h 416"/>
                  <a:gd name="T70" fmla="*/ 52 w 71"/>
                  <a:gd name="T71" fmla="*/ 5 h 416"/>
                  <a:gd name="T72" fmla="*/ 57 w 71"/>
                  <a:gd name="T73" fmla="*/ 8 h 41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71"/>
                  <a:gd name="T112" fmla="*/ 0 h 416"/>
                  <a:gd name="T113" fmla="*/ 71 w 71"/>
                  <a:gd name="T114" fmla="*/ 416 h 41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71" h="416">
                    <a:moveTo>
                      <a:pt x="63" y="11"/>
                    </a:moveTo>
                    <a:lnTo>
                      <a:pt x="60" y="35"/>
                    </a:lnTo>
                    <a:lnTo>
                      <a:pt x="57" y="63"/>
                    </a:lnTo>
                    <a:lnTo>
                      <a:pt x="54" y="90"/>
                    </a:lnTo>
                    <a:lnTo>
                      <a:pt x="52" y="115"/>
                    </a:lnTo>
                    <a:lnTo>
                      <a:pt x="52" y="142"/>
                    </a:lnTo>
                    <a:lnTo>
                      <a:pt x="49" y="170"/>
                    </a:lnTo>
                    <a:lnTo>
                      <a:pt x="49" y="197"/>
                    </a:lnTo>
                    <a:lnTo>
                      <a:pt x="52" y="224"/>
                    </a:lnTo>
                    <a:lnTo>
                      <a:pt x="49" y="230"/>
                    </a:lnTo>
                    <a:lnTo>
                      <a:pt x="46" y="235"/>
                    </a:lnTo>
                    <a:lnTo>
                      <a:pt x="44" y="243"/>
                    </a:lnTo>
                    <a:lnTo>
                      <a:pt x="44" y="252"/>
                    </a:lnTo>
                    <a:lnTo>
                      <a:pt x="44" y="257"/>
                    </a:lnTo>
                    <a:lnTo>
                      <a:pt x="44" y="265"/>
                    </a:lnTo>
                    <a:lnTo>
                      <a:pt x="44" y="274"/>
                    </a:lnTo>
                    <a:lnTo>
                      <a:pt x="44" y="282"/>
                    </a:lnTo>
                    <a:lnTo>
                      <a:pt x="71" y="320"/>
                    </a:lnTo>
                    <a:lnTo>
                      <a:pt x="60" y="416"/>
                    </a:lnTo>
                    <a:lnTo>
                      <a:pt x="54" y="416"/>
                    </a:lnTo>
                    <a:lnTo>
                      <a:pt x="54" y="413"/>
                    </a:lnTo>
                    <a:lnTo>
                      <a:pt x="52" y="413"/>
                    </a:lnTo>
                    <a:lnTo>
                      <a:pt x="49" y="411"/>
                    </a:lnTo>
                    <a:lnTo>
                      <a:pt x="49" y="408"/>
                    </a:lnTo>
                    <a:lnTo>
                      <a:pt x="49" y="405"/>
                    </a:lnTo>
                    <a:lnTo>
                      <a:pt x="46" y="402"/>
                    </a:lnTo>
                    <a:lnTo>
                      <a:pt x="41" y="389"/>
                    </a:lnTo>
                    <a:lnTo>
                      <a:pt x="38" y="375"/>
                    </a:lnTo>
                    <a:lnTo>
                      <a:pt x="35" y="361"/>
                    </a:lnTo>
                    <a:lnTo>
                      <a:pt x="33" y="348"/>
                    </a:lnTo>
                    <a:lnTo>
                      <a:pt x="33" y="334"/>
                    </a:lnTo>
                    <a:lnTo>
                      <a:pt x="33" y="320"/>
                    </a:lnTo>
                    <a:lnTo>
                      <a:pt x="35" y="309"/>
                    </a:lnTo>
                    <a:lnTo>
                      <a:pt x="38" y="295"/>
                    </a:lnTo>
                    <a:lnTo>
                      <a:pt x="35" y="295"/>
                    </a:lnTo>
                    <a:lnTo>
                      <a:pt x="33" y="293"/>
                    </a:lnTo>
                    <a:lnTo>
                      <a:pt x="30" y="293"/>
                    </a:lnTo>
                    <a:lnTo>
                      <a:pt x="27" y="293"/>
                    </a:lnTo>
                    <a:lnTo>
                      <a:pt x="24" y="293"/>
                    </a:lnTo>
                    <a:lnTo>
                      <a:pt x="22" y="295"/>
                    </a:lnTo>
                    <a:lnTo>
                      <a:pt x="19" y="295"/>
                    </a:lnTo>
                    <a:lnTo>
                      <a:pt x="16" y="295"/>
                    </a:lnTo>
                    <a:lnTo>
                      <a:pt x="13" y="298"/>
                    </a:lnTo>
                    <a:lnTo>
                      <a:pt x="11" y="301"/>
                    </a:lnTo>
                    <a:lnTo>
                      <a:pt x="11" y="304"/>
                    </a:lnTo>
                    <a:lnTo>
                      <a:pt x="8" y="306"/>
                    </a:lnTo>
                    <a:lnTo>
                      <a:pt x="5" y="309"/>
                    </a:lnTo>
                    <a:lnTo>
                      <a:pt x="2" y="309"/>
                    </a:lnTo>
                    <a:lnTo>
                      <a:pt x="0" y="306"/>
                    </a:lnTo>
                    <a:lnTo>
                      <a:pt x="2" y="295"/>
                    </a:lnTo>
                    <a:lnTo>
                      <a:pt x="2" y="287"/>
                    </a:lnTo>
                    <a:lnTo>
                      <a:pt x="5" y="276"/>
                    </a:lnTo>
                    <a:lnTo>
                      <a:pt x="5" y="268"/>
                    </a:lnTo>
                    <a:lnTo>
                      <a:pt x="8" y="257"/>
                    </a:lnTo>
                    <a:lnTo>
                      <a:pt x="11" y="249"/>
                    </a:lnTo>
                    <a:lnTo>
                      <a:pt x="16" y="241"/>
                    </a:lnTo>
                    <a:lnTo>
                      <a:pt x="19" y="230"/>
                    </a:lnTo>
                    <a:lnTo>
                      <a:pt x="19" y="202"/>
                    </a:lnTo>
                    <a:lnTo>
                      <a:pt x="19" y="172"/>
                    </a:lnTo>
                    <a:lnTo>
                      <a:pt x="19" y="142"/>
                    </a:lnTo>
                    <a:lnTo>
                      <a:pt x="22" y="115"/>
                    </a:lnTo>
                    <a:lnTo>
                      <a:pt x="22" y="85"/>
                    </a:lnTo>
                    <a:lnTo>
                      <a:pt x="22" y="57"/>
                    </a:lnTo>
                    <a:lnTo>
                      <a:pt x="27" y="27"/>
                    </a:lnTo>
                    <a:lnTo>
                      <a:pt x="33" y="0"/>
                    </a:lnTo>
                    <a:lnTo>
                      <a:pt x="35" y="0"/>
                    </a:lnTo>
                    <a:lnTo>
                      <a:pt x="41" y="2"/>
                    </a:lnTo>
                    <a:lnTo>
                      <a:pt x="44" y="2"/>
                    </a:lnTo>
                    <a:lnTo>
                      <a:pt x="46" y="2"/>
                    </a:lnTo>
                    <a:lnTo>
                      <a:pt x="52" y="5"/>
                    </a:lnTo>
                    <a:lnTo>
                      <a:pt x="54" y="5"/>
                    </a:lnTo>
                    <a:lnTo>
                      <a:pt x="57" y="8"/>
                    </a:lnTo>
                    <a:lnTo>
                      <a:pt x="63" y="11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01" name="Freeform 72">
                <a:extLst>
                  <a:ext uri="{FF2B5EF4-FFF2-40B4-BE49-F238E27FC236}">
                    <a16:creationId xmlns:a16="http://schemas.microsoft.com/office/drawing/2014/main" id="{57D93720-AFEC-4457-B3C7-CAA4A41564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3" y="1873"/>
                <a:ext cx="17" cy="105"/>
              </a:xfrm>
              <a:custGeom>
                <a:avLst/>
                <a:gdLst>
                  <a:gd name="T0" fmla="*/ 28 w 28"/>
                  <a:gd name="T1" fmla="*/ 132 h 178"/>
                  <a:gd name="T2" fmla="*/ 6 w 28"/>
                  <a:gd name="T3" fmla="*/ 178 h 178"/>
                  <a:gd name="T4" fmla="*/ 3 w 28"/>
                  <a:gd name="T5" fmla="*/ 157 h 178"/>
                  <a:gd name="T6" fmla="*/ 0 w 28"/>
                  <a:gd name="T7" fmla="*/ 135 h 178"/>
                  <a:gd name="T8" fmla="*/ 0 w 28"/>
                  <a:gd name="T9" fmla="*/ 113 h 178"/>
                  <a:gd name="T10" fmla="*/ 0 w 28"/>
                  <a:gd name="T11" fmla="*/ 91 h 178"/>
                  <a:gd name="T12" fmla="*/ 0 w 28"/>
                  <a:gd name="T13" fmla="*/ 69 h 178"/>
                  <a:gd name="T14" fmla="*/ 3 w 28"/>
                  <a:gd name="T15" fmla="*/ 47 h 178"/>
                  <a:gd name="T16" fmla="*/ 3 w 28"/>
                  <a:gd name="T17" fmla="*/ 22 h 178"/>
                  <a:gd name="T18" fmla="*/ 6 w 28"/>
                  <a:gd name="T19" fmla="*/ 0 h 178"/>
                  <a:gd name="T20" fmla="*/ 8 w 28"/>
                  <a:gd name="T21" fmla="*/ 17 h 178"/>
                  <a:gd name="T22" fmla="*/ 11 w 28"/>
                  <a:gd name="T23" fmla="*/ 33 h 178"/>
                  <a:gd name="T24" fmla="*/ 14 w 28"/>
                  <a:gd name="T25" fmla="*/ 50 h 178"/>
                  <a:gd name="T26" fmla="*/ 17 w 28"/>
                  <a:gd name="T27" fmla="*/ 66 h 178"/>
                  <a:gd name="T28" fmla="*/ 17 w 28"/>
                  <a:gd name="T29" fmla="*/ 85 h 178"/>
                  <a:gd name="T30" fmla="*/ 19 w 28"/>
                  <a:gd name="T31" fmla="*/ 102 h 178"/>
                  <a:gd name="T32" fmla="*/ 22 w 28"/>
                  <a:gd name="T33" fmla="*/ 115 h 178"/>
                  <a:gd name="T34" fmla="*/ 28 w 28"/>
                  <a:gd name="T35" fmla="*/ 132 h 17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8"/>
                  <a:gd name="T55" fmla="*/ 0 h 178"/>
                  <a:gd name="T56" fmla="*/ 28 w 28"/>
                  <a:gd name="T57" fmla="*/ 178 h 17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8" h="178">
                    <a:moveTo>
                      <a:pt x="28" y="132"/>
                    </a:moveTo>
                    <a:lnTo>
                      <a:pt x="6" y="178"/>
                    </a:lnTo>
                    <a:lnTo>
                      <a:pt x="3" y="157"/>
                    </a:lnTo>
                    <a:lnTo>
                      <a:pt x="0" y="135"/>
                    </a:lnTo>
                    <a:lnTo>
                      <a:pt x="0" y="113"/>
                    </a:lnTo>
                    <a:lnTo>
                      <a:pt x="0" y="91"/>
                    </a:lnTo>
                    <a:lnTo>
                      <a:pt x="0" y="69"/>
                    </a:lnTo>
                    <a:lnTo>
                      <a:pt x="3" y="47"/>
                    </a:lnTo>
                    <a:lnTo>
                      <a:pt x="3" y="22"/>
                    </a:lnTo>
                    <a:lnTo>
                      <a:pt x="6" y="0"/>
                    </a:lnTo>
                    <a:lnTo>
                      <a:pt x="8" y="17"/>
                    </a:lnTo>
                    <a:lnTo>
                      <a:pt x="11" y="33"/>
                    </a:lnTo>
                    <a:lnTo>
                      <a:pt x="14" y="50"/>
                    </a:lnTo>
                    <a:lnTo>
                      <a:pt x="17" y="66"/>
                    </a:lnTo>
                    <a:lnTo>
                      <a:pt x="17" y="85"/>
                    </a:lnTo>
                    <a:lnTo>
                      <a:pt x="19" y="102"/>
                    </a:lnTo>
                    <a:lnTo>
                      <a:pt x="22" y="115"/>
                    </a:lnTo>
                    <a:lnTo>
                      <a:pt x="28" y="132"/>
                    </a:lnTo>
                    <a:close/>
                  </a:path>
                </a:pathLst>
              </a:custGeom>
              <a:solidFill>
                <a:srgbClr val="7FF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02" name="Freeform 73">
                <a:extLst>
                  <a:ext uri="{FF2B5EF4-FFF2-40B4-BE49-F238E27FC236}">
                    <a16:creationId xmlns:a16="http://schemas.microsoft.com/office/drawing/2014/main" id="{9EE3548E-6993-46D3-956B-0C4E623C2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0" y="1953"/>
                <a:ext cx="15" cy="18"/>
              </a:xfrm>
              <a:custGeom>
                <a:avLst/>
                <a:gdLst>
                  <a:gd name="T0" fmla="*/ 25 w 25"/>
                  <a:gd name="T1" fmla="*/ 13 h 30"/>
                  <a:gd name="T2" fmla="*/ 25 w 25"/>
                  <a:gd name="T3" fmla="*/ 16 h 30"/>
                  <a:gd name="T4" fmla="*/ 25 w 25"/>
                  <a:gd name="T5" fmla="*/ 19 h 30"/>
                  <a:gd name="T6" fmla="*/ 22 w 25"/>
                  <a:gd name="T7" fmla="*/ 22 h 30"/>
                  <a:gd name="T8" fmla="*/ 22 w 25"/>
                  <a:gd name="T9" fmla="*/ 24 h 30"/>
                  <a:gd name="T10" fmla="*/ 22 w 25"/>
                  <a:gd name="T11" fmla="*/ 27 h 30"/>
                  <a:gd name="T12" fmla="*/ 19 w 25"/>
                  <a:gd name="T13" fmla="*/ 27 h 30"/>
                  <a:gd name="T14" fmla="*/ 19 w 25"/>
                  <a:gd name="T15" fmla="*/ 30 h 30"/>
                  <a:gd name="T16" fmla="*/ 17 w 25"/>
                  <a:gd name="T17" fmla="*/ 30 h 30"/>
                  <a:gd name="T18" fmla="*/ 14 w 25"/>
                  <a:gd name="T19" fmla="*/ 30 h 30"/>
                  <a:gd name="T20" fmla="*/ 8 w 25"/>
                  <a:gd name="T21" fmla="*/ 30 h 30"/>
                  <a:gd name="T22" fmla="*/ 6 w 25"/>
                  <a:gd name="T23" fmla="*/ 27 h 30"/>
                  <a:gd name="T24" fmla="*/ 3 w 25"/>
                  <a:gd name="T25" fmla="*/ 24 h 30"/>
                  <a:gd name="T26" fmla="*/ 0 w 25"/>
                  <a:gd name="T27" fmla="*/ 22 h 30"/>
                  <a:gd name="T28" fmla="*/ 0 w 25"/>
                  <a:gd name="T29" fmla="*/ 19 h 30"/>
                  <a:gd name="T30" fmla="*/ 0 w 25"/>
                  <a:gd name="T31" fmla="*/ 13 h 30"/>
                  <a:gd name="T32" fmla="*/ 3 w 25"/>
                  <a:gd name="T33" fmla="*/ 11 h 30"/>
                  <a:gd name="T34" fmla="*/ 3 w 25"/>
                  <a:gd name="T35" fmla="*/ 5 h 30"/>
                  <a:gd name="T36" fmla="*/ 8 w 25"/>
                  <a:gd name="T37" fmla="*/ 2 h 30"/>
                  <a:gd name="T38" fmla="*/ 11 w 25"/>
                  <a:gd name="T39" fmla="*/ 0 h 30"/>
                  <a:gd name="T40" fmla="*/ 14 w 25"/>
                  <a:gd name="T41" fmla="*/ 0 h 30"/>
                  <a:gd name="T42" fmla="*/ 19 w 25"/>
                  <a:gd name="T43" fmla="*/ 2 h 30"/>
                  <a:gd name="T44" fmla="*/ 22 w 25"/>
                  <a:gd name="T45" fmla="*/ 5 h 30"/>
                  <a:gd name="T46" fmla="*/ 22 w 25"/>
                  <a:gd name="T47" fmla="*/ 11 h 30"/>
                  <a:gd name="T48" fmla="*/ 25 w 25"/>
                  <a:gd name="T49" fmla="*/ 13 h 3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5"/>
                  <a:gd name="T76" fmla="*/ 0 h 30"/>
                  <a:gd name="T77" fmla="*/ 25 w 25"/>
                  <a:gd name="T78" fmla="*/ 30 h 30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5" h="30">
                    <a:moveTo>
                      <a:pt x="25" y="13"/>
                    </a:moveTo>
                    <a:lnTo>
                      <a:pt x="25" y="16"/>
                    </a:lnTo>
                    <a:lnTo>
                      <a:pt x="25" y="19"/>
                    </a:lnTo>
                    <a:lnTo>
                      <a:pt x="22" y="22"/>
                    </a:lnTo>
                    <a:lnTo>
                      <a:pt x="22" y="24"/>
                    </a:lnTo>
                    <a:lnTo>
                      <a:pt x="22" y="27"/>
                    </a:lnTo>
                    <a:lnTo>
                      <a:pt x="19" y="27"/>
                    </a:lnTo>
                    <a:lnTo>
                      <a:pt x="19" y="30"/>
                    </a:lnTo>
                    <a:lnTo>
                      <a:pt x="17" y="30"/>
                    </a:lnTo>
                    <a:lnTo>
                      <a:pt x="14" y="30"/>
                    </a:lnTo>
                    <a:lnTo>
                      <a:pt x="8" y="30"/>
                    </a:lnTo>
                    <a:lnTo>
                      <a:pt x="6" y="27"/>
                    </a:lnTo>
                    <a:lnTo>
                      <a:pt x="3" y="24"/>
                    </a:lnTo>
                    <a:lnTo>
                      <a:pt x="0" y="22"/>
                    </a:lnTo>
                    <a:lnTo>
                      <a:pt x="0" y="19"/>
                    </a:lnTo>
                    <a:lnTo>
                      <a:pt x="0" y="13"/>
                    </a:lnTo>
                    <a:lnTo>
                      <a:pt x="3" y="11"/>
                    </a:lnTo>
                    <a:lnTo>
                      <a:pt x="3" y="5"/>
                    </a:lnTo>
                    <a:lnTo>
                      <a:pt x="8" y="2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9" y="2"/>
                    </a:lnTo>
                    <a:lnTo>
                      <a:pt x="22" y="5"/>
                    </a:lnTo>
                    <a:lnTo>
                      <a:pt x="22" y="11"/>
                    </a:lnTo>
                    <a:lnTo>
                      <a:pt x="25" y="13"/>
                    </a:lnTo>
                    <a:close/>
                  </a:path>
                </a:pathLst>
              </a:custGeom>
              <a:solidFill>
                <a:srgbClr val="FFE2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03" name="Freeform 74">
                <a:extLst>
                  <a:ext uri="{FF2B5EF4-FFF2-40B4-BE49-F238E27FC236}">
                    <a16:creationId xmlns:a16="http://schemas.microsoft.com/office/drawing/2014/main" id="{3C53D019-4AA4-4D16-BBCE-81C15D6CC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7" y="1969"/>
                <a:ext cx="18" cy="29"/>
              </a:xfrm>
              <a:custGeom>
                <a:avLst/>
                <a:gdLst>
                  <a:gd name="T0" fmla="*/ 30 w 30"/>
                  <a:gd name="T1" fmla="*/ 27 h 49"/>
                  <a:gd name="T2" fmla="*/ 30 w 30"/>
                  <a:gd name="T3" fmla="*/ 30 h 49"/>
                  <a:gd name="T4" fmla="*/ 27 w 30"/>
                  <a:gd name="T5" fmla="*/ 33 h 49"/>
                  <a:gd name="T6" fmla="*/ 27 w 30"/>
                  <a:gd name="T7" fmla="*/ 36 h 49"/>
                  <a:gd name="T8" fmla="*/ 27 w 30"/>
                  <a:gd name="T9" fmla="*/ 38 h 49"/>
                  <a:gd name="T10" fmla="*/ 24 w 30"/>
                  <a:gd name="T11" fmla="*/ 41 h 49"/>
                  <a:gd name="T12" fmla="*/ 24 w 30"/>
                  <a:gd name="T13" fmla="*/ 44 h 49"/>
                  <a:gd name="T14" fmla="*/ 22 w 30"/>
                  <a:gd name="T15" fmla="*/ 47 h 49"/>
                  <a:gd name="T16" fmla="*/ 19 w 30"/>
                  <a:gd name="T17" fmla="*/ 49 h 49"/>
                  <a:gd name="T18" fmla="*/ 13 w 30"/>
                  <a:gd name="T19" fmla="*/ 47 h 49"/>
                  <a:gd name="T20" fmla="*/ 11 w 30"/>
                  <a:gd name="T21" fmla="*/ 44 h 49"/>
                  <a:gd name="T22" fmla="*/ 8 w 30"/>
                  <a:gd name="T23" fmla="*/ 41 h 49"/>
                  <a:gd name="T24" fmla="*/ 8 w 30"/>
                  <a:gd name="T25" fmla="*/ 38 h 49"/>
                  <a:gd name="T26" fmla="*/ 5 w 30"/>
                  <a:gd name="T27" fmla="*/ 33 h 49"/>
                  <a:gd name="T28" fmla="*/ 5 w 30"/>
                  <a:gd name="T29" fmla="*/ 30 h 49"/>
                  <a:gd name="T30" fmla="*/ 2 w 30"/>
                  <a:gd name="T31" fmla="*/ 27 h 49"/>
                  <a:gd name="T32" fmla="*/ 2 w 30"/>
                  <a:gd name="T33" fmla="*/ 22 h 49"/>
                  <a:gd name="T34" fmla="*/ 0 w 30"/>
                  <a:gd name="T35" fmla="*/ 19 h 49"/>
                  <a:gd name="T36" fmla="*/ 0 w 30"/>
                  <a:gd name="T37" fmla="*/ 16 h 49"/>
                  <a:gd name="T38" fmla="*/ 2 w 30"/>
                  <a:gd name="T39" fmla="*/ 14 h 49"/>
                  <a:gd name="T40" fmla="*/ 2 w 30"/>
                  <a:gd name="T41" fmla="*/ 8 h 49"/>
                  <a:gd name="T42" fmla="*/ 5 w 30"/>
                  <a:gd name="T43" fmla="*/ 5 h 49"/>
                  <a:gd name="T44" fmla="*/ 8 w 30"/>
                  <a:gd name="T45" fmla="*/ 3 h 49"/>
                  <a:gd name="T46" fmla="*/ 11 w 30"/>
                  <a:gd name="T47" fmla="*/ 3 h 49"/>
                  <a:gd name="T48" fmla="*/ 13 w 30"/>
                  <a:gd name="T49" fmla="*/ 0 h 49"/>
                  <a:gd name="T50" fmla="*/ 16 w 30"/>
                  <a:gd name="T51" fmla="*/ 3 h 49"/>
                  <a:gd name="T52" fmla="*/ 22 w 30"/>
                  <a:gd name="T53" fmla="*/ 5 h 49"/>
                  <a:gd name="T54" fmla="*/ 24 w 30"/>
                  <a:gd name="T55" fmla="*/ 8 h 49"/>
                  <a:gd name="T56" fmla="*/ 24 w 30"/>
                  <a:gd name="T57" fmla="*/ 14 h 49"/>
                  <a:gd name="T58" fmla="*/ 27 w 30"/>
                  <a:gd name="T59" fmla="*/ 16 h 49"/>
                  <a:gd name="T60" fmla="*/ 30 w 30"/>
                  <a:gd name="T61" fmla="*/ 19 h 49"/>
                  <a:gd name="T62" fmla="*/ 30 w 30"/>
                  <a:gd name="T63" fmla="*/ 25 h 49"/>
                  <a:gd name="T64" fmla="*/ 30 w 30"/>
                  <a:gd name="T65" fmla="*/ 27 h 4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0"/>
                  <a:gd name="T100" fmla="*/ 0 h 49"/>
                  <a:gd name="T101" fmla="*/ 30 w 30"/>
                  <a:gd name="T102" fmla="*/ 49 h 4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0" h="49">
                    <a:moveTo>
                      <a:pt x="30" y="27"/>
                    </a:moveTo>
                    <a:lnTo>
                      <a:pt x="30" y="30"/>
                    </a:lnTo>
                    <a:lnTo>
                      <a:pt x="27" y="33"/>
                    </a:lnTo>
                    <a:lnTo>
                      <a:pt x="27" y="36"/>
                    </a:lnTo>
                    <a:lnTo>
                      <a:pt x="27" y="38"/>
                    </a:lnTo>
                    <a:lnTo>
                      <a:pt x="24" y="41"/>
                    </a:lnTo>
                    <a:lnTo>
                      <a:pt x="24" y="44"/>
                    </a:lnTo>
                    <a:lnTo>
                      <a:pt x="22" y="47"/>
                    </a:lnTo>
                    <a:lnTo>
                      <a:pt x="19" y="49"/>
                    </a:lnTo>
                    <a:lnTo>
                      <a:pt x="13" y="47"/>
                    </a:lnTo>
                    <a:lnTo>
                      <a:pt x="11" y="44"/>
                    </a:lnTo>
                    <a:lnTo>
                      <a:pt x="8" y="41"/>
                    </a:lnTo>
                    <a:lnTo>
                      <a:pt x="8" y="38"/>
                    </a:lnTo>
                    <a:lnTo>
                      <a:pt x="5" y="33"/>
                    </a:lnTo>
                    <a:lnTo>
                      <a:pt x="5" y="30"/>
                    </a:lnTo>
                    <a:lnTo>
                      <a:pt x="2" y="27"/>
                    </a:lnTo>
                    <a:lnTo>
                      <a:pt x="2" y="22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2" y="14"/>
                    </a:lnTo>
                    <a:lnTo>
                      <a:pt x="2" y="8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1" y="3"/>
                    </a:lnTo>
                    <a:lnTo>
                      <a:pt x="13" y="0"/>
                    </a:lnTo>
                    <a:lnTo>
                      <a:pt x="16" y="3"/>
                    </a:lnTo>
                    <a:lnTo>
                      <a:pt x="22" y="5"/>
                    </a:lnTo>
                    <a:lnTo>
                      <a:pt x="24" y="8"/>
                    </a:lnTo>
                    <a:lnTo>
                      <a:pt x="24" y="14"/>
                    </a:lnTo>
                    <a:lnTo>
                      <a:pt x="27" y="16"/>
                    </a:lnTo>
                    <a:lnTo>
                      <a:pt x="30" y="19"/>
                    </a:lnTo>
                    <a:lnTo>
                      <a:pt x="30" y="25"/>
                    </a:lnTo>
                    <a:lnTo>
                      <a:pt x="30" y="27"/>
                    </a:lnTo>
                    <a:close/>
                  </a:path>
                </a:pathLst>
              </a:custGeom>
              <a:solidFill>
                <a:srgbClr val="FFE2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04" name="Freeform 75">
                <a:extLst>
                  <a:ext uri="{FF2B5EF4-FFF2-40B4-BE49-F238E27FC236}">
                    <a16:creationId xmlns:a16="http://schemas.microsoft.com/office/drawing/2014/main" id="{32A07770-6FAA-4A8C-8418-79AA0909AC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5" y="1977"/>
                <a:ext cx="14" cy="31"/>
              </a:xfrm>
              <a:custGeom>
                <a:avLst/>
                <a:gdLst>
                  <a:gd name="T0" fmla="*/ 22 w 22"/>
                  <a:gd name="T1" fmla="*/ 33 h 52"/>
                  <a:gd name="T2" fmla="*/ 22 w 22"/>
                  <a:gd name="T3" fmla="*/ 35 h 52"/>
                  <a:gd name="T4" fmla="*/ 22 w 22"/>
                  <a:gd name="T5" fmla="*/ 38 h 52"/>
                  <a:gd name="T6" fmla="*/ 22 w 22"/>
                  <a:gd name="T7" fmla="*/ 41 h 52"/>
                  <a:gd name="T8" fmla="*/ 19 w 22"/>
                  <a:gd name="T9" fmla="*/ 44 h 52"/>
                  <a:gd name="T10" fmla="*/ 19 w 22"/>
                  <a:gd name="T11" fmla="*/ 46 h 52"/>
                  <a:gd name="T12" fmla="*/ 16 w 22"/>
                  <a:gd name="T13" fmla="*/ 49 h 52"/>
                  <a:gd name="T14" fmla="*/ 16 w 22"/>
                  <a:gd name="T15" fmla="*/ 52 h 52"/>
                  <a:gd name="T16" fmla="*/ 14 w 22"/>
                  <a:gd name="T17" fmla="*/ 52 h 52"/>
                  <a:gd name="T18" fmla="*/ 11 w 22"/>
                  <a:gd name="T19" fmla="*/ 52 h 52"/>
                  <a:gd name="T20" fmla="*/ 8 w 22"/>
                  <a:gd name="T21" fmla="*/ 49 h 52"/>
                  <a:gd name="T22" fmla="*/ 5 w 22"/>
                  <a:gd name="T23" fmla="*/ 49 h 52"/>
                  <a:gd name="T24" fmla="*/ 5 w 22"/>
                  <a:gd name="T25" fmla="*/ 46 h 52"/>
                  <a:gd name="T26" fmla="*/ 5 w 22"/>
                  <a:gd name="T27" fmla="*/ 44 h 52"/>
                  <a:gd name="T28" fmla="*/ 3 w 22"/>
                  <a:gd name="T29" fmla="*/ 41 h 52"/>
                  <a:gd name="T30" fmla="*/ 3 w 22"/>
                  <a:gd name="T31" fmla="*/ 38 h 52"/>
                  <a:gd name="T32" fmla="*/ 0 w 22"/>
                  <a:gd name="T33" fmla="*/ 35 h 52"/>
                  <a:gd name="T34" fmla="*/ 0 w 22"/>
                  <a:gd name="T35" fmla="*/ 30 h 52"/>
                  <a:gd name="T36" fmla="*/ 3 w 22"/>
                  <a:gd name="T37" fmla="*/ 24 h 52"/>
                  <a:gd name="T38" fmla="*/ 3 w 22"/>
                  <a:gd name="T39" fmla="*/ 22 h 52"/>
                  <a:gd name="T40" fmla="*/ 3 w 22"/>
                  <a:gd name="T41" fmla="*/ 16 h 52"/>
                  <a:gd name="T42" fmla="*/ 3 w 22"/>
                  <a:gd name="T43" fmla="*/ 13 h 52"/>
                  <a:gd name="T44" fmla="*/ 3 w 22"/>
                  <a:gd name="T45" fmla="*/ 8 h 52"/>
                  <a:gd name="T46" fmla="*/ 5 w 22"/>
                  <a:gd name="T47" fmla="*/ 5 h 52"/>
                  <a:gd name="T48" fmla="*/ 8 w 22"/>
                  <a:gd name="T49" fmla="*/ 0 h 52"/>
                  <a:gd name="T50" fmla="*/ 11 w 22"/>
                  <a:gd name="T51" fmla="*/ 2 h 52"/>
                  <a:gd name="T52" fmla="*/ 14 w 22"/>
                  <a:gd name="T53" fmla="*/ 5 h 52"/>
                  <a:gd name="T54" fmla="*/ 16 w 22"/>
                  <a:gd name="T55" fmla="*/ 11 h 52"/>
                  <a:gd name="T56" fmla="*/ 19 w 22"/>
                  <a:gd name="T57" fmla="*/ 13 h 52"/>
                  <a:gd name="T58" fmla="*/ 19 w 22"/>
                  <a:gd name="T59" fmla="*/ 19 h 52"/>
                  <a:gd name="T60" fmla="*/ 19 w 22"/>
                  <a:gd name="T61" fmla="*/ 24 h 52"/>
                  <a:gd name="T62" fmla="*/ 22 w 22"/>
                  <a:gd name="T63" fmla="*/ 27 h 52"/>
                  <a:gd name="T64" fmla="*/ 22 w 22"/>
                  <a:gd name="T65" fmla="*/ 33 h 5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"/>
                  <a:gd name="T100" fmla="*/ 0 h 52"/>
                  <a:gd name="T101" fmla="*/ 22 w 22"/>
                  <a:gd name="T102" fmla="*/ 52 h 5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" h="52">
                    <a:moveTo>
                      <a:pt x="22" y="33"/>
                    </a:moveTo>
                    <a:lnTo>
                      <a:pt x="22" y="35"/>
                    </a:lnTo>
                    <a:lnTo>
                      <a:pt x="22" y="38"/>
                    </a:lnTo>
                    <a:lnTo>
                      <a:pt x="22" y="41"/>
                    </a:lnTo>
                    <a:lnTo>
                      <a:pt x="19" y="44"/>
                    </a:lnTo>
                    <a:lnTo>
                      <a:pt x="19" y="46"/>
                    </a:lnTo>
                    <a:lnTo>
                      <a:pt x="16" y="49"/>
                    </a:lnTo>
                    <a:lnTo>
                      <a:pt x="16" y="52"/>
                    </a:lnTo>
                    <a:lnTo>
                      <a:pt x="14" y="52"/>
                    </a:lnTo>
                    <a:lnTo>
                      <a:pt x="11" y="52"/>
                    </a:lnTo>
                    <a:lnTo>
                      <a:pt x="8" y="49"/>
                    </a:lnTo>
                    <a:lnTo>
                      <a:pt x="5" y="49"/>
                    </a:lnTo>
                    <a:lnTo>
                      <a:pt x="5" y="46"/>
                    </a:lnTo>
                    <a:lnTo>
                      <a:pt x="5" y="44"/>
                    </a:lnTo>
                    <a:lnTo>
                      <a:pt x="3" y="41"/>
                    </a:lnTo>
                    <a:lnTo>
                      <a:pt x="3" y="38"/>
                    </a:lnTo>
                    <a:lnTo>
                      <a:pt x="0" y="35"/>
                    </a:lnTo>
                    <a:lnTo>
                      <a:pt x="0" y="30"/>
                    </a:lnTo>
                    <a:lnTo>
                      <a:pt x="3" y="24"/>
                    </a:lnTo>
                    <a:lnTo>
                      <a:pt x="3" y="22"/>
                    </a:lnTo>
                    <a:lnTo>
                      <a:pt x="3" y="16"/>
                    </a:lnTo>
                    <a:lnTo>
                      <a:pt x="3" y="13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8" y="0"/>
                    </a:lnTo>
                    <a:lnTo>
                      <a:pt x="11" y="2"/>
                    </a:lnTo>
                    <a:lnTo>
                      <a:pt x="14" y="5"/>
                    </a:lnTo>
                    <a:lnTo>
                      <a:pt x="16" y="11"/>
                    </a:lnTo>
                    <a:lnTo>
                      <a:pt x="19" y="13"/>
                    </a:lnTo>
                    <a:lnTo>
                      <a:pt x="19" y="19"/>
                    </a:lnTo>
                    <a:lnTo>
                      <a:pt x="19" y="24"/>
                    </a:lnTo>
                    <a:lnTo>
                      <a:pt x="22" y="27"/>
                    </a:lnTo>
                    <a:lnTo>
                      <a:pt x="22" y="33"/>
                    </a:lnTo>
                    <a:close/>
                  </a:path>
                </a:pathLst>
              </a:custGeom>
              <a:solidFill>
                <a:srgbClr val="EACE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06" name="Freeform 76">
                <a:extLst>
                  <a:ext uri="{FF2B5EF4-FFF2-40B4-BE49-F238E27FC236}">
                    <a16:creationId xmlns:a16="http://schemas.microsoft.com/office/drawing/2014/main" id="{791C1D2B-E865-4E46-BEA1-9B337D0749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" y="1982"/>
                <a:ext cx="197" cy="578"/>
              </a:xfrm>
              <a:custGeom>
                <a:avLst/>
                <a:gdLst>
                  <a:gd name="T0" fmla="*/ 263 w 324"/>
                  <a:gd name="T1" fmla="*/ 11 h 980"/>
                  <a:gd name="T2" fmla="*/ 261 w 324"/>
                  <a:gd name="T3" fmla="*/ 27 h 980"/>
                  <a:gd name="T4" fmla="*/ 266 w 324"/>
                  <a:gd name="T5" fmla="*/ 44 h 980"/>
                  <a:gd name="T6" fmla="*/ 271 w 324"/>
                  <a:gd name="T7" fmla="*/ 46 h 980"/>
                  <a:gd name="T8" fmla="*/ 277 w 324"/>
                  <a:gd name="T9" fmla="*/ 52 h 980"/>
                  <a:gd name="T10" fmla="*/ 266 w 324"/>
                  <a:gd name="T11" fmla="*/ 93 h 980"/>
                  <a:gd name="T12" fmla="*/ 228 w 324"/>
                  <a:gd name="T13" fmla="*/ 211 h 980"/>
                  <a:gd name="T14" fmla="*/ 203 w 324"/>
                  <a:gd name="T15" fmla="*/ 334 h 980"/>
                  <a:gd name="T16" fmla="*/ 200 w 324"/>
                  <a:gd name="T17" fmla="*/ 386 h 980"/>
                  <a:gd name="T18" fmla="*/ 208 w 324"/>
                  <a:gd name="T19" fmla="*/ 397 h 980"/>
                  <a:gd name="T20" fmla="*/ 222 w 324"/>
                  <a:gd name="T21" fmla="*/ 405 h 980"/>
                  <a:gd name="T22" fmla="*/ 252 w 324"/>
                  <a:gd name="T23" fmla="*/ 413 h 980"/>
                  <a:gd name="T24" fmla="*/ 285 w 324"/>
                  <a:gd name="T25" fmla="*/ 424 h 980"/>
                  <a:gd name="T26" fmla="*/ 304 w 324"/>
                  <a:gd name="T27" fmla="*/ 471 h 980"/>
                  <a:gd name="T28" fmla="*/ 310 w 324"/>
                  <a:gd name="T29" fmla="*/ 589 h 980"/>
                  <a:gd name="T30" fmla="*/ 321 w 324"/>
                  <a:gd name="T31" fmla="*/ 706 h 980"/>
                  <a:gd name="T32" fmla="*/ 310 w 324"/>
                  <a:gd name="T33" fmla="*/ 742 h 980"/>
                  <a:gd name="T34" fmla="*/ 288 w 324"/>
                  <a:gd name="T35" fmla="*/ 737 h 980"/>
                  <a:gd name="T36" fmla="*/ 266 w 324"/>
                  <a:gd name="T37" fmla="*/ 739 h 980"/>
                  <a:gd name="T38" fmla="*/ 255 w 324"/>
                  <a:gd name="T39" fmla="*/ 750 h 980"/>
                  <a:gd name="T40" fmla="*/ 250 w 324"/>
                  <a:gd name="T41" fmla="*/ 764 h 980"/>
                  <a:gd name="T42" fmla="*/ 247 w 324"/>
                  <a:gd name="T43" fmla="*/ 783 h 980"/>
                  <a:gd name="T44" fmla="*/ 258 w 324"/>
                  <a:gd name="T45" fmla="*/ 813 h 980"/>
                  <a:gd name="T46" fmla="*/ 274 w 324"/>
                  <a:gd name="T47" fmla="*/ 835 h 980"/>
                  <a:gd name="T48" fmla="*/ 271 w 324"/>
                  <a:gd name="T49" fmla="*/ 849 h 980"/>
                  <a:gd name="T50" fmla="*/ 250 w 324"/>
                  <a:gd name="T51" fmla="*/ 868 h 980"/>
                  <a:gd name="T52" fmla="*/ 236 w 324"/>
                  <a:gd name="T53" fmla="*/ 890 h 980"/>
                  <a:gd name="T54" fmla="*/ 228 w 324"/>
                  <a:gd name="T55" fmla="*/ 923 h 980"/>
                  <a:gd name="T56" fmla="*/ 222 w 324"/>
                  <a:gd name="T57" fmla="*/ 958 h 980"/>
                  <a:gd name="T58" fmla="*/ 211 w 324"/>
                  <a:gd name="T59" fmla="*/ 969 h 980"/>
                  <a:gd name="T60" fmla="*/ 176 w 324"/>
                  <a:gd name="T61" fmla="*/ 937 h 980"/>
                  <a:gd name="T62" fmla="*/ 134 w 324"/>
                  <a:gd name="T63" fmla="*/ 915 h 980"/>
                  <a:gd name="T64" fmla="*/ 71 w 324"/>
                  <a:gd name="T65" fmla="*/ 874 h 980"/>
                  <a:gd name="T66" fmla="*/ 17 w 324"/>
                  <a:gd name="T67" fmla="*/ 805 h 980"/>
                  <a:gd name="T68" fmla="*/ 0 w 324"/>
                  <a:gd name="T69" fmla="*/ 750 h 980"/>
                  <a:gd name="T70" fmla="*/ 6 w 324"/>
                  <a:gd name="T71" fmla="*/ 679 h 980"/>
                  <a:gd name="T72" fmla="*/ 22 w 324"/>
                  <a:gd name="T73" fmla="*/ 567 h 980"/>
                  <a:gd name="T74" fmla="*/ 41 w 324"/>
                  <a:gd name="T75" fmla="*/ 452 h 980"/>
                  <a:gd name="T76" fmla="*/ 77 w 324"/>
                  <a:gd name="T77" fmla="*/ 408 h 980"/>
                  <a:gd name="T78" fmla="*/ 118 w 324"/>
                  <a:gd name="T79" fmla="*/ 402 h 980"/>
                  <a:gd name="T80" fmla="*/ 162 w 324"/>
                  <a:gd name="T81" fmla="*/ 397 h 980"/>
                  <a:gd name="T82" fmla="*/ 178 w 324"/>
                  <a:gd name="T83" fmla="*/ 364 h 980"/>
                  <a:gd name="T84" fmla="*/ 189 w 324"/>
                  <a:gd name="T85" fmla="*/ 326 h 980"/>
                  <a:gd name="T86" fmla="*/ 195 w 324"/>
                  <a:gd name="T87" fmla="*/ 271 h 980"/>
                  <a:gd name="T88" fmla="*/ 189 w 324"/>
                  <a:gd name="T89" fmla="*/ 186 h 980"/>
                  <a:gd name="T90" fmla="*/ 176 w 324"/>
                  <a:gd name="T91" fmla="*/ 101 h 980"/>
                  <a:gd name="T92" fmla="*/ 176 w 324"/>
                  <a:gd name="T93" fmla="*/ 71 h 980"/>
                  <a:gd name="T94" fmla="*/ 187 w 324"/>
                  <a:gd name="T95" fmla="*/ 71 h 980"/>
                  <a:gd name="T96" fmla="*/ 197 w 324"/>
                  <a:gd name="T97" fmla="*/ 68 h 980"/>
                  <a:gd name="T98" fmla="*/ 208 w 324"/>
                  <a:gd name="T99" fmla="*/ 57 h 980"/>
                  <a:gd name="T100" fmla="*/ 217 w 324"/>
                  <a:gd name="T101" fmla="*/ 44 h 980"/>
                  <a:gd name="T102" fmla="*/ 233 w 324"/>
                  <a:gd name="T103" fmla="*/ 36 h 980"/>
                  <a:gd name="T104" fmla="*/ 241 w 324"/>
                  <a:gd name="T105" fmla="*/ 14 h 980"/>
                  <a:gd name="T106" fmla="*/ 252 w 324"/>
                  <a:gd name="T107" fmla="*/ 0 h 98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324"/>
                  <a:gd name="T163" fmla="*/ 0 h 980"/>
                  <a:gd name="T164" fmla="*/ 324 w 324"/>
                  <a:gd name="T165" fmla="*/ 980 h 98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324" h="980">
                    <a:moveTo>
                      <a:pt x="263" y="0"/>
                    </a:moveTo>
                    <a:lnTo>
                      <a:pt x="263" y="5"/>
                    </a:lnTo>
                    <a:lnTo>
                      <a:pt x="263" y="11"/>
                    </a:lnTo>
                    <a:lnTo>
                      <a:pt x="261" y="16"/>
                    </a:lnTo>
                    <a:lnTo>
                      <a:pt x="261" y="22"/>
                    </a:lnTo>
                    <a:lnTo>
                      <a:pt x="261" y="27"/>
                    </a:lnTo>
                    <a:lnTo>
                      <a:pt x="261" y="33"/>
                    </a:lnTo>
                    <a:lnTo>
                      <a:pt x="263" y="38"/>
                    </a:lnTo>
                    <a:lnTo>
                      <a:pt x="266" y="44"/>
                    </a:lnTo>
                    <a:lnTo>
                      <a:pt x="269" y="44"/>
                    </a:lnTo>
                    <a:lnTo>
                      <a:pt x="271" y="46"/>
                    </a:lnTo>
                    <a:lnTo>
                      <a:pt x="274" y="49"/>
                    </a:lnTo>
                    <a:lnTo>
                      <a:pt x="277" y="49"/>
                    </a:lnTo>
                    <a:lnTo>
                      <a:pt x="277" y="52"/>
                    </a:lnTo>
                    <a:lnTo>
                      <a:pt x="280" y="52"/>
                    </a:lnTo>
                    <a:lnTo>
                      <a:pt x="280" y="55"/>
                    </a:lnTo>
                    <a:lnTo>
                      <a:pt x="266" y="93"/>
                    </a:lnTo>
                    <a:lnTo>
                      <a:pt x="250" y="131"/>
                    </a:lnTo>
                    <a:lnTo>
                      <a:pt x="239" y="170"/>
                    </a:lnTo>
                    <a:lnTo>
                      <a:pt x="228" y="211"/>
                    </a:lnTo>
                    <a:lnTo>
                      <a:pt x="217" y="252"/>
                    </a:lnTo>
                    <a:lnTo>
                      <a:pt x="208" y="293"/>
                    </a:lnTo>
                    <a:lnTo>
                      <a:pt x="203" y="334"/>
                    </a:lnTo>
                    <a:lnTo>
                      <a:pt x="200" y="378"/>
                    </a:lnTo>
                    <a:lnTo>
                      <a:pt x="200" y="383"/>
                    </a:lnTo>
                    <a:lnTo>
                      <a:pt x="200" y="386"/>
                    </a:lnTo>
                    <a:lnTo>
                      <a:pt x="203" y="392"/>
                    </a:lnTo>
                    <a:lnTo>
                      <a:pt x="206" y="394"/>
                    </a:lnTo>
                    <a:lnTo>
                      <a:pt x="208" y="397"/>
                    </a:lnTo>
                    <a:lnTo>
                      <a:pt x="214" y="400"/>
                    </a:lnTo>
                    <a:lnTo>
                      <a:pt x="217" y="402"/>
                    </a:lnTo>
                    <a:lnTo>
                      <a:pt x="222" y="405"/>
                    </a:lnTo>
                    <a:lnTo>
                      <a:pt x="233" y="408"/>
                    </a:lnTo>
                    <a:lnTo>
                      <a:pt x="244" y="411"/>
                    </a:lnTo>
                    <a:lnTo>
                      <a:pt x="252" y="413"/>
                    </a:lnTo>
                    <a:lnTo>
                      <a:pt x="263" y="419"/>
                    </a:lnTo>
                    <a:lnTo>
                      <a:pt x="274" y="422"/>
                    </a:lnTo>
                    <a:lnTo>
                      <a:pt x="285" y="424"/>
                    </a:lnTo>
                    <a:lnTo>
                      <a:pt x="296" y="427"/>
                    </a:lnTo>
                    <a:lnTo>
                      <a:pt x="307" y="430"/>
                    </a:lnTo>
                    <a:lnTo>
                      <a:pt x="304" y="471"/>
                    </a:lnTo>
                    <a:lnTo>
                      <a:pt x="304" y="509"/>
                    </a:lnTo>
                    <a:lnTo>
                      <a:pt x="304" y="550"/>
                    </a:lnTo>
                    <a:lnTo>
                      <a:pt x="310" y="589"/>
                    </a:lnTo>
                    <a:lnTo>
                      <a:pt x="313" y="627"/>
                    </a:lnTo>
                    <a:lnTo>
                      <a:pt x="318" y="668"/>
                    </a:lnTo>
                    <a:lnTo>
                      <a:pt x="321" y="706"/>
                    </a:lnTo>
                    <a:lnTo>
                      <a:pt x="324" y="748"/>
                    </a:lnTo>
                    <a:lnTo>
                      <a:pt x="318" y="745"/>
                    </a:lnTo>
                    <a:lnTo>
                      <a:pt x="310" y="742"/>
                    </a:lnTo>
                    <a:lnTo>
                      <a:pt x="302" y="739"/>
                    </a:lnTo>
                    <a:lnTo>
                      <a:pt x="296" y="739"/>
                    </a:lnTo>
                    <a:lnTo>
                      <a:pt x="288" y="737"/>
                    </a:lnTo>
                    <a:lnTo>
                      <a:pt x="280" y="737"/>
                    </a:lnTo>
                    <a:lnTo>
                      <a:pt x="274" y="737"/>
                    </a:lnTo>
                    <a:lnTo>
                      <a:pt x="266" y="739"/>
                    </a:lnTo>
                    <a:lnTo>
                      <a:pt x="261" y="742"/>
                    </a:lnTo>
                    <a:lnTo>
                      <a:pt x="258" y="745"/>
                    </a:lnTo>
                    <a:lnTo>
                      <a:pt x="255" y="750"/>
                    </a:lnTo>
                    <a:lnTo>
                      <a:pt x="252" y="753"/>
                    </a:lnTo>
                    <a:lnTo>
                      <a:pt x="252" y="758"/>
                    </a:lnTo>
                    <a:lnTo>
                      <a:pt x="250" y="764"/>
                    </a:lnTo>
                    <a:lnTo>
                      <a:pt x="250" y="767"/>
                    </a:lnTo>
                    <a:lnTo>
                      <a:pt x="247" y="772"/>
                    </a:lnTo>
                    <a:lnTo>
                      <a:pt x="247" y="783"/>
                    </a:lnTo>
                    <a:lnTo>
                      <a:pt x="250" y="794"/>
                    </a:lnTo>
                    <a:lnTo>
                      <a:pt x="252" y="802"/>
                    </a:lnTo>
                    <a:lnTo>
                      <a:pt x="258" y="813"/>
                    </a:lnTo>
                    <a:lnTo>
                      <a:pt x="261" y="821"/>
                    </a:lnTo>
                    <a:lnTo>
                      <a:pt x="269" y="827"/>
                    </a:lnTo>
                    <a:lnTo>
                      <a:pt x="274" y="835"/>
                    </a:lnTo>
                    <a:lnTo>
                      <a:pt x="285" y="838"/>
                    </a:lnTo>
                    <a:lnTo>
                      <a:pt x="277" y="843"/>
                    </a:lnTo>
                    <a:lnTo>
                      <a:pt x="271" y="849"/>
                    </a:lnTo>
                    <a:lnTo>
                      <a:pt x="263" y="854"/>
                    </a:lnTo>
                    <a:lnTo>
                      <a:pt x="258" y="863"/>
                    </a:lnTo>
                    <a:lnTo>
                      <a:pt x="250" y="868"/>
                    </a:lnTo>
                    <a:lnTo>
                      <a:pt x="244" y="876"/>
                    </a:lnTo>
                    <a:lnTo>
                      <a:pt x="239" y="882"/>
                    </a:lnTo>
                    <a:lnTo>
                      <a:pt x="236" y="890"/>
                    </a:lnTo>
                    <a:lnTo>
                      <a:pt x="230" y="901"/>
                    </a:lnTo>
                    <a:lnTo>
                      <a:pt x="228" y="912"/>
                    </a:lnTo>
                    <a:lnTo>
                      <a:pt x="228" y="923"/>
                    </a:lnTo>
                    <a:lnTo>
                      <a:pt x="225" y="934"/>
                    </a:lnTo>
                    <a:lnTo>
                      <a:pt x="225" y="945"/>
                    </a:lnTo>
                    <a:lnTo>
                      <a:pt x="222" y="958"/>
                    </a:lnTo>
                    <a:lnTo>
                      <a:pt x="222" y="969"/>
                    </a:lnTo>
                    <a:lnTo>
                      <a:pt x="222" y="980"/>
                    </a:lnTo>
                    <a:lnTo>
                      <a:pt x="211" y="969"/>
                    </a:lnTo>
                    <a:lnTo>
                      <a:pt x="200" y="958"/>
                    </a:lnTo>
                    <a:lnTo>
                      <a:pt x="187" y="947"/>
                    </a:lnTo>
                    <a:lnTo>
                      <a:pt x="176" y="937"/>
                    </a:lnTo>
                    <a:lnTo>
                      <a:pt x="162" y="928"/>
                    </a:lnTo>
                    <a:lnTo>
                      <a:pt x="148" y="923"/>
                    </a:lnTo>
                    <a:lnTo>
                      <a:pt x="134" y="915"/>
                    </a:lnTo>
                    <a:lnTo>
                      <a:pt x="118" y="912"/>
                    </a:lnTo>
                    <a:lnTo>
                      <a:pt x="96" y="893"/>
                    </a:lnTo>
                    <a:lnTo>
                      <a:pt x="71" y="874"/>
                    </a:lnTo>
                    <a:lnTo>
                      <a:pt x="52" y="852"/>
                    </a:lnTo>
                    <a:lnTo>
                      <a:pt x="33" y="830"/>
                    </a:lnTo>
                    <a:lnTo>
                      <a:pt x="17" y="805"/>
                    </a:lnTo>
                    <a:lnTo>
                      <a:pt x="6" y="778"/>
                    </a:lnTo>
                    <a:lnTo>
                      <a:pt x="3" y="764"/>
                    </a:lnTo>
                    <a:lnTo>
                      <a:pt x="0" y="750"/>
                    </a:lnTo>
                    <a:lnTo>
                      <a:pt x="0" y="734"/>
                    </a:lnTo>
                    <a:lnTo>
                      <a:pt x="3" y="717"/>
                    </a:lnTo>
                    <a:lnTo>
                      <a:pt x="6" y="679"/>
                    </a:lnTo>
                    <a:lnTo>
                      <a:pt x="11" y="641"/>
                    </a:lnTo>
                    <a:lnTo>
                      <a:pt x="17" y="605"/>
                    </a:lnTo>
                    <a:lnTo>
                      <a:pt x="22" y="567"/>
                    </a:lnTo>
                    <a:lnTo>
                      <a:pt x="28" y="528"/>
                    </a:lnTo>
                    <a:lnTo>
                      <a:pt x="33" y="490"/>
                    </a:lnTo>
                    <a:lnTo>
                      <a:pt x="41" y="452"/>
                    </a:lnTo>
                    <a:lnTo>
                      <a:pt x="47" y="413"/>
                    </a:lnTo>
                    <a:lnTo>
                      <a:pt x="60" y="411"/>
                    </a:lnTo>
                    <a:lnTo>
                      <a:pt x="77" y="408"/>
                    </a:lnTo>
                    <a:lnTo>
                      <a:pt x="91" y="408"/>
                    </a:lnTo>
                    <a:lnTo>
                      <a:pt x="104" y="405"/>
                    </a:lnTo>
                    <a:lnTo>
                      <a:pt x="118" y="402"/>
                    </a:lnTo>
                    <a:lnTo>
                      <a:pt x="134" y="402"/>
                    </a:lnTo>
                    <a:lnTo>
                      <a:pt x="148" y="400"/>
                    </a:lnTo>
                    <a:lnTo>
                      <a:pt x="162" y="397"/>
                    </a:lnTo>
                    <a:lnTo>
                      <a:pt x="170" y="386"/>
                    </a:lnTo>
                    <a:lnTo>
                      <a:pt x="176" y="375"/>
                    </a:lnTo>
                    <a:lnTo>
                      <a:pt x="178" y="364"/>
                    </a:lnTo>
                    <a:lnTo>
                      <a:pt x="184" y="350"/>
                    </a:lnTo>
                    <a:lnTo>
                      <a:pt x="187" y="339"/>
                    </a:lnTo>
                    <a:lnTo>
                      <a:pt x="189" y="326"/>
                    </a:lnTo>
                    <a:lnTo>
                      <a:pt x="192" y="312"/>
                    </a:lnTo>
                    <a:lnTo>
                      <a:pt x="197" y="301"/>
                    </a:lnTo>
                    <a:lnTo>
                      <a:pt x="195" y="271"/>
                    </a:lnTo>
                    <a:lnTo>
                      <a:pt x="195" y="244"/>
                    </a:lnTo>
                    <a:lnTo>
                      <a:pt x="192" y="214"/>
                    </a:lnTo>
                    <a:lnTo>
                      <a:pt x="189" y="186"/>
                    </a:lnTo>
                    <a:lnTo>
                      <a:pt x="184" y="156"/>
                    </a:lnTo>
                    <a:lnTo>
                      <a:pt x="181" y="129"/>
                    </a:lnTo>
                    <a:lnTo>
                      <a:pt x="176" y="101"/>
                    </a:lnTo>
                    <a:lnTo>
                      <a:pt x="170" y="74"/>
                    </a:lnTo>
                    <a:lnTo>
                      <a:pt x="173" y="71"/>
                    </a:lnTo>
                    <a:lnTo>
                      <a:pt x="176" y="71"/>
                    </a:lnTo>
                    <a:lnTo>
                      <a:pt x="181" y="71"/>
                    </a:lnTo>
                    <a:lnTo>
                      <a:pt x="184" y="71"/>
                    </a:lnTo>
                    <a:lnTo>
                      <a:pt x="187" y="71"/>
                    </a:lnTo>
                    <a:lnTo>
                      <a:pt x="189" y="71"/>
                    </a:lnTo>
                    <a:lnTo>
                      <a:pt x="195" y="71"/>
                    </a:lnTo>
                    <a:lnTo>
                      <a:pt x="197" y="68"/>
                    </a:lnTo>
                    <a:lnTo>
                      <a:pt x="203" y="66"/>
                    </a:lnTo>
                    <a:lnTo>
                      <a:pt x="206" y="63"/>
                    </a:lnTo>
                    <a:lnTo>
                      <a:pt x="208" y="57"/>
                    </a:lnTo>
                    <a:lnTo>
                      <a:pt x="211" y="52"/>
                    </a:lnTo>
                    <a:lnTo>
                      <a:pt x="211" y="49"/>
                    </a:lnTo>
                    <a:lnTo>
                      <a:pt x="217" y="44"/>
                    </a:lnTo>
                    <a:lnTo>
                      <a:pt x="219" y="41"/>
                    </a:lnTo>
                    <a:lnTo>
                      <a:pt x="225" y="41"/>
                    </a:lnTo>
                    <a:lnTo>
                      <a:pt x="233" y="36"/>
                    </a:lnTo>
                    <a:lnTo>
                      <a:pt x="236" y="30"/>
                    </a:lnTo>
                    <a:lnTo>
                      <a:pt x="239" y="22"/>
                    </a:lnTo>
                    <a:lnTo>
                      <a:pt x="241" y="14"/>
                    </a:lnTo>
                    <a:lnTo>
                      <a:pt x="244" y="8"/>
                    </a:lnTo>
                    <a:lnTo>
                      <a:pt x="247" y="3"/>
                    </a:lnTo>
                    <a:lnTo>
                      <a:pt x="252" y="0"/>
                    </a:lnTo>
                    <a:lnTo>
                      <a:pt x="263" y="0"/>
                    </a:lnTo>
                    <a:close/>
                  </a:path>
                </a:pathLst>
              </a:custGeom>
              <a:solidFill>
                <a:srgbClr val="7FF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07" name="Freeform 77">
                <a:extLst>
                  <a:ext uri="{FF2B5EF4-FFF2-40B4-BE49-F238E27FC236}">
                    <a16:creationId xmlns:a16="http://schemas.microsoft.com/office/drawing/2014/main" id="{EEA712EE-6C0B-4CD7-BAD2-B871E4091D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6" y="1984"/>
                <a:ext cx="19" cy="27"/>
              </a:xfrm>
              <a:custGeom>
                <a:avLst/>
                <a:gdLst>
                  <a:gd name="T0" fmla="*/ 30 w 30"/>
                  <a:gd name="T1" fmla="*/ 35 h 46"/>
                  <a:gd name="T2" fmla="*/ 30 w 30"/>
                  <a:gd name="T3" fmla="*/ 35 h 46"/>
                  <a:gd name="T4" fmla="*/ 30 w 30"/>
                  <a:gd name="T5" fmla="*/ 38 h 46"/>
                  <a:gd name="T6" fmla="*/ 30 w 30"/>
                  <a:gd name="T7" fmla="*/ 41 h 46"/>
                  <a:gd name="T8" fmla="*/ 30 w 30"/>
                  <a:gd name="T9" fmla="*/ 41 h 46"/>
                  <a:gd name="T10" fmla="*/ 30 w 30"/>
                  <a:gd name="T11" fmla="*/ 43 h 46"/>
                  <a:gd name="T12" fmla="*/ 27 w 30"/>
                  <a:gd name="T13" fmla="*/ 43 h 46"/>
                  <a:gd name="T14" fmla="*/ 27 w 30"/>
                  <a:gd name="T15" fmla="*/ 46 h 46"/>
                  <a:gd name="T16" fmla="*/ 27 w 30"/>
                  <a:gd name="T17" fmla="*/ 46 h 46"/>
                  <a:gd name="T18" fmla="*/ 19 w 30"/>
                  <a:gd name="T19" fmla="*/ 46 h 46"/>
                  <a:gd name="T20" fmla="*/ 16 w 30"/>
                  <a:gd name="T21" fmla="*/ 43 h 46"/>
                  <a:gd name="T22" fmla="*/ 11 w 30"/>
                  <a:gd name="T23" fmla="*/ 41 h 46"/>
                  <a:gd name="T24" fmla="*/ 8 w 30"/>
                  <a:gd name="T25" fmla="*/ 35 h 46"/>
                  <a:gd name="T26" fmla="*/ 5 w 30"/>
                  <a:gd name="T27" fmla="*/ 33 h 46"/>
                  <a:gd name="T28" fmla="*/ 5 w 30"/>
                  <a:gd name="T29" fmla="*/ 27 h 46"/>
                  <a:gd name="T30" fmla="*/ 3 w 30"/>
                  <a:gd name="T31" fmla="*/ 22 h 46"/>
                  <a:gd name="T32" fmla="*/ 0 w 30"/>
                  <a:gd name="T33" fmla="*/ 16 h 46"/>
                  <a:gd name="T34" fmla="*/ 3 w 30"/>
                  <a:gd name="T35" fmla="*/ 0 h 46"/>
                  <a:gd name="T36" fmla="*/ 8 w 30"/>
                  <a:gd name="T37" fmla="*/ 0 h 46"/>
                  <a:gd name="T38" fmla="*/ 14 w 30"/>
                  <a:gd name="T39" fmla="*/ 2 h 46"/>
                  <a:gd name="T40" fmla="*/ 16 w 30"/>
                  <a:gd name="T41" fmla="*/ 8 h 46"/>
                  <a:gd name="T42" fmla="*/ 19 w 30"/>
                  <a:gd name="T43" fmla="*/ 13 h 46"/>
                  <a:gd name="T44" fmla="*/ 22 w 30"/>
                  <a:gd name="T45" fmla="*/ 19 h 46"/>
                  <a:gd name="T46" fmla="*/ 25 w 30"/>
                  <a:gd name="T47" fmla="*/ 24 h 46"/>
                  <a:gd name="T48" fmla="*/ 27 w 30"/>
                  <a:gd name="T49" fmla="*/ 30 h 46"/>
                  <a:gd name="T50" fmla="*/ 30 w 30"/>
                  <a:gd name="T51" fmla="*/ 35 h 4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0"/>
                  <a:gd name="T79" fmla="*/ 0 h 46"/>
                  <a:gd name="T80" fmla="*/ 30 w 30"/>
                  <a:gd name="T81" fmla="*/ 46 h 4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0" h="46">
                    <a:moveTo>
                      <a:pt x="30" y="35"/>
                    </a:moveTo>
                    <a:lnTo>
                      <a:pt x="30" y="35"/>
                    </a:lnTo>
                    <a:lnTo>
                      <a:pt x="30" y="38"/>
                    </a:lnTo>
                    <a:lnTo>
                      <a:pt x="30" y="41"/>
                    </a:lnTo>
                    <a:lnTo>
                      <a:pt x="30" y="43"/>
                    </a:lnTo>
                    <a:lnTo>
                      <a:pt x="27" y="43"/>
                    </a:lnTo>
                    <a:lnTo>
                      <a:pt x="27" y="46"/>
                    </a:lnTo>
                    <a:lnTo>
                      <a:pt x="19" y="46"/>
                    </a:lnTo>
                    <a:lnTo>
                      <a:pt x="16" y="43"/>
                    </a:lnTo>
                    <a:lnTo>
                      <a:pt x="11" y="41"/>
                    </a:lnTo>
                    <a:lnTo>
                      <a:pt x="8" y="35"/>
                    </a:lnTo>
                    <a:lnTo>
                      <a:pt x="5" y="33"/>
                    </a:lnTo>
                    <a:lnTo>
                      <a:pt x="5" y="27"/>
                    </a:lnTo>
                    <a:lnTo>
                      <a:pt x="3" y="22"/>
                    </a:lnTo>
                    <a:lnTo>
                      <a:pt x="0" y="16"/>
                    </a:lnTo>
                    <a:lnTo>
                      <a:pt x="3" y="0"/>
                    </a:lnTo>
                    <a:lnTo>
                      <a:pt x="8" y="0"/>
                    </a:lnTo>
                    <a:lnTo>
                      <a:pt x="14" y="2"/>
                    </a:lnTo>
                    <a:lnTo>
                      <a:pt x="16" y="8"/>
                    </a:lnTo>
                    <a:lnTo>
                      <a:pt x="19" y="13"/>
                    </a:lnTo>
                    <a:lnTo>
                      <a:pt x="22" y="19"/>
                    </a:lnTo>
                    <a:lnTo>
                      <a:pt x="25" y="24"/>
                    </a:lnTo>
                    <a:lnTo>
                      <a:pt x="27" y="30"/>
                    </a:lnTo>
                    <a:lnTo>
                      <a:pt x="30" y="35"/>
                    </a:lnTo>
                    <a:close/>
                  </a:path>
                </a:pathLst>
              </a:custGeom>
              <a:solidFill>
                <a:srgbClr val="FFE2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08" name="Freeform 78">
                <a:extLst>
                  <a:ext uri="{FF2B5EF4-FFF2-40B4-BE49-F238E27FC236}">
                    <a16:creationId xmlns:a16="http://schemas.microsoft.com/office/drawing/2014/main" id="{3B381E0F-E746-46C1-9550-5E98823B8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0" y="1991"/>
                <a:ext cx="16" cy="31"/>
              </a:xfrm>
              <a:custGeom>
                <a:avLst/>
                <a:gdLst>
                  <a:gd name="T0" fmla="*/ 22 w 25"/>
                  <a:gd name="T1" fmla="*/ 20 h 52"/>
                  <a:gd name="T2" fmla="*/ 22 w 25"/>
                  <a:gd name="T3" fmla="*/ 25 h 52"/>
                  <a:gd name="T4" fmla="*/ 25 w 25"/>
                  <a:gd name="T5" fmla="*/ 28 h 52"/>
                  <a:gd name="T6" fmla="*/ 25 w 25"/>
                  <a:gd name="T7" fmla="*/ 33 h 52"/>
                  <a:gd name="T8" fmla="*/ 25 w 25"/>
                  <a:gd name="T9" fmla="*/ 36 h 52"/>
                  <a:gd name="T10" fmla="*/ 22 w 25"/>
                  <a:gd name="T11" fmla="*/ 39 h 52"/>
                  <a:gd name="T12" fmla="*/ 22 w 25"/>
                  <a:gd name="T13" fmla="*/ 44 h 52"/>
                  <a:gd name="T14" fmla="*/ 19 w 25"/>
                  <a:gd name="T15" fmla="*/ 47 h 52"/>
                  <a:gd name="T16" fmla="*/ 19 w 25"/>
                  <a:gd name="T17" fmla="*/ 52 h 52"/>
                  <a:gd name="T18" fmla="*/ 14 w 25"/>
                  <a:gd name="T19" fmla="*/ 52 h 52"/>
                  <a:gd name="T20" fmla="*/ 11 w 25"/>
                  <a:gd name="T21" fmla="*/ 50 h 52"/>
                  <a:gd name="T22" fmla="*/ 8 w 25"/>
                  <a:gd name="T23" fmla="*/ 47 h 52"/>
                  <a:gd name="T24" fmla="*/ 5 w 25"/>
                  <a:gd name="T25" fmla="*/ 44 h 52"/>
                  <a:gd name="T26" fmla="*/ 5 w 25"/>
                  <a:gd name="T27" fmla="*/ 41 h 52"/>
                  <a:gd name="T28" fmla="*/ 3 w 25"/>
                  <a:gd name="T29" fmla="*/ 36 h 52"/>
                  <a:gd name="T30" fmla="*/ 3 w 25"/>
                  <a:gd name="T31" fmla="*/ 33 h 52"/>
                  <a:gd name="T32" fmla="*/ 0 w 25"/>
                  <a:gd name="T33" fmla="*/ 30 h 52"/>
                  <a:gd name="T34" fmla="*/ 0 w 25"/>
                  <a:gd name="T35" fmla="*/ 25 h 52"/>
                  <a:gd name="T36" fmla="*/ 0 w 25"/>
                  <a:gd name="T37" fmla="*/ 22 h 52"/>
                  <a:gd name="T38" fmla="*/ 0 w 25"/>
                  <a:gd name="T39" fmla="*/ 17 h 52"/>
                  <a:gd name="T40" fmla="*/ 3 w 25"/>
                  <a:gd name="T41" fmla="*/ 14 h 52"/>
                  <a:gd name="T42" fmla="*/ 3 w 25"/>
                  <a:gd name="T43" fmla="*/ 11 h 52"/>
                  <a:gd name="T44" fmla="*/ 3 w 25"/>
                  <a:gd name="T45" fmla="*/ 6 h 52"/>
                  <a:gd name="T46" fmla="*/ 5 w 25"/>
                  <a:gd name="T47" fmla="*/ 3 h 52"/>
                  <a:gd name="T48" fmla="*/ 8 w 25"/>
                  <a:gd name="T49" fmla="*/ 0 h 52"/>
                  <a:gd name="T50" fmla="*/ 11 w 25"/>
                  <a:gd name="T51" fmla="*/ 0 h 52"/>
                  <a:gd name="T52" fmla="*/ 14 w 25"/>
                  <a:gd name="T53" fmla="*/ 3 h 52"/>
                  <a:gd name="T54" fmla="*/ 16 w 25"/>
                  <a:gd name="T55" fmla="*/ 6 h 52"/>
                  <a:gd name="T56" fmla="*/ 16 w 25"/>
                  <a:gd name="T57" fmla="*/ 9 h 52"/>
                  <a:gd name="T58" fmla="*/ 19 w 25"/>
                  <a:gd name="T59" fmla="*/ 11 h 52"/>
                  <a:gd name="T60" fmla="*/ 19 w 25"/>
                  <a:gd name="T61" fmla="*/ 14 h 52"/>
                  <a:gd name="T62" fmla="*/ 22 w 25"/>
                  <a:gd name="T63" fmla="*/ 17 h 52"/>
                  <a:gd name="T64" fmla="*/ 22 w 25"/>
                  <a:gd name="T65" fmla="*/ 20 h 5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5"/>
                  <a:gd name="T100" fmla="*/ 0 h 52"/>
                  <a:gd name="T101" fmla="*/ 25 w 25"/>
                  <a:gd name="T102" fmla="*/ 52 h 5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5" h="52">
                    <a:moveTo>
                      <a:pt x="22" y="20"/>
                    </a:moveTo>
                    <a:lnTo>
                      <a:pt x="22" y="25"/>
                    </a:lnTo>
                    <a:lnTo>
                      <a:pt x="25" y="28"/>
                    </a:lnTo>
                    <a:lnTo>
                      <a:pt x="25" y="33"/>
                    </a:lnTo>
                    <a:lnTo>
                      <a:pt x="25" y="36"/>
                    </a:lnTo>
                    <a:lnTo>
                      <a:pt x="22" y="39"/>
                    </a:lnTo>
                    <a:lnTo>
                      <a:pt x="22" y="44"/>
                    </a:lnTo>
                    <a:lnTo>
                      <a:pt x="19" y="47"/>
                    </a:lnTo>
                    <a:lnTo>
                      <a:pt x="19" y="52"/>
                    </a:lnTo>
                    <a:lnTo>
                      <a:pt x="14" y="52"/>
                    </a:lnTo>
                    <a:lnTo>
                      <a:pt x="11" y="50"/>
                    </a:lnTo>
                    <a:lnTo>
                      <a:pt x="8" y="47"/>
                    </a:lnTo>
                    <a:lnTo>
                      <a:pt x="5" y="44"/>
                    </a:lnTo>
                    <a:lnTo>
                      <a:pt x="5" y="41"/>
                    </a:lnTo>
                    <a:lnTo>
                      <a:pt x="3" y="36"/>
                    </a:lnTo>
                    <a:lnTo>
                      <a:pt x="3" y="33"/>
                    </a:lnTo>
                    <a:lnTo>
                      <a:pt x="0" y="30"/>
                    </a:lnTo>
                    <a:lnTo>
                      <a:pt x="0" y="25"/>
                    </a:lnTo>
                    <a:lnTo>
                      <a:pt x="0" y="22"/>
                    </a:lnTo>
                    <a:lnTo>
                      <a:pt x="0" y="17"/>
                    </a:lnTo>
                    <a:lnTo>
                      <a:pt x="3" y="14"/>
                    </a:lnTo>
                    <a:lnTo>
                      <a:pt x="3" y="11"/>
                    </a:lnTo>
                    <a:lnTo>
                      <a:pt x="3" y="6"/>
                    </a:lnTo>
                    <a:lnTo>
                      <a:pt x="5" y="3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4" y="3"/>
                    </a:lnTo>
                    <a:lnTo>
                      <a:pt x="16" y="6"/>
                    </a:lnTo>
                    <a:lnTo>
                      <a:pt x="16" y="9"/>
                    </a:lnTo>
                    <a:lnTo>
                      <a:pt x="19" y="11"/>
                    </a:lnTo>
                    <a:lnTo>
                      <a:pt x="19" y="14"/>
                    </a:lnTo>
                    <a:lnTo>
                      <a:pt x="22" y="17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EACE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09" name="Freeform 79">
                <a:extLst>
                  <a:ext uri="{FF2B5EF4-FFF2-40B4-BE49-F238E27FC236}">
                    <a16:creationId xmlns:a16="http://schemas.microsoft.com/office/drawing/2014/main" id="{06B49DAC-7E6D-4FE7-94DE-AF5AA9DA6E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1" y="2008"/>
                <a:ext cx="9" cy="16"/>
              </a:xfrm>
              <a:custGeom>
                <a:avLst/>
                <a:gdLst>
                  <a:gd name="T0" fmla="*/ 16 w 16"/>
                  <a:gd name="T1" fmla="*/ 19 h 27"/>
                  <a:gd name="T2" fmla="*/ 16 w 16"/>
                  <a:gd name="T3" fmla="*/ 19 h 27"/>
                  <a:gd name="T4" fmla="*/ 16 w 16"/>
                  <a:gd name="T5" fmla="*/ 22 h 27"/>
                  <a:gd name="T6" fmla="*/ 16 w 16"/>
                  <a:gd name="T7" fmla="*/ 22 h 27"/>
                  <a:gd name="T8" fmla="*/ 16 w 16"/>
                  <a:gd name="T9" fmla="*/ 24 h 27"/>
                  <a:gd name="T10" fmla="*/ 14 w 16"/>
                  <a:gd name="T11" fmla="*/ 24 h 27"/>
                  <a:gd name="T12" fmla="*/ 14 w 16"/>
                  <a:gd name="T13" fmla="*/ 24 h 27"/>
                  <a:gd name="T14" fmla="*/ 14 w 16"/>
                  <a:gd name="T15" fmla="*/ 27 h 27"/>
                  <a:gd name="T16" fmla="*/ 11 w 16"/>
                  <a:gd name="T17" fmla="*/ 27 h 27"/>
                  <a:gd name="T18" fmla="*/ 8 w 16"/>
                  <a:gd name="T19" fmla="*/ 27 h 27"/>
                  <a:gd name="T20" fmla="*/ 5 w 16"/>
                  <a:gd name="T21" fmla="*/ 27 h 27"/>
                  <a:gd name="T22" fmla="*/ 3 w 16"/>
                  <a:gd name="T23" fmla="*/ 27 h 27"/>
                  <a:gd name="T24" fmla="*/ 3 w 16"/>
                  <a:gd name="T25" fmla="*/ 24 h 27"/>
                  <a:gd name="T26" fmla="*/ 0 w 16"/>
                  <a:gd name="T27" fmla="*/ 22 h 27"/>
                  <a:gd name="T28" fmla="*/ 0 w 16"/>
                  <a:gd name="T29" fmla="*/ 19 h 27"/>
                  <a:gd name="T30" fmla="*/ 0 w 16"/>
                  <a:gd name="T31" fmla="*/ 16 h 27"/>
                  <a:gd name="T32" fmla="*/ 0 w 16"/>
                  <a:gd name="T33" fmla="*/ 13 h 27"/>
                  <a:gd name="T34" fmla="*/ 0 w 16"/>
                  <a:gd name="T35" fmla="*/ 13 h 27"/>
                  <a:gd name="T36" fmla="*/ 0 w 16"/>
                  <a:gd name="T37" fmla="*/ 11 h 27"/>
                  <a:gd name="T38" fmla="*/ 0 w 16"/>
                  <a:gd name="T39" fmla="*/ 8 h 27"/>
                  <a:gd name="T40" fmla="*/ 0 w 16"/>
                  <a:gd name="T41" fmla="*/ 8 h 27"/>
                  <a:gd name="T42" fmla="*/ 3 w 16"/>
                  <a:gd name="T43" fmla="*/ 5 h 27"/>
                  <a:gd name="T44" fmla="*/ 3 w 16"/>
                  <a:gd name="T45" fmla="*/ 2 h 27"/>
                  <a:gd name="T46" fmla="*/ 5 w 16"/>
                  <a:gd name="T47" fmla="*/ 2 h 27"/>
                  <a:gd name="T48" fmla="*/ 5 w 16"/>
                  <a:gd name="T49" fmla="*/ 0 h 27"/>
                  <a:gd name="T50" fmla="*/ 8 w 16"/>
                  <a:gd name="T51" fmla="*/ 0 h 27"/>
                  <a:gd name="T52" fmla="*/ 11 w 16"/>
                  <a:gd name="T53" fmla="*/ 2 h 27"/>
                  <a:gd name="T54" fmla="*/ 11 w 16"/>
                  <a:gd name="T55" fmla="*/ 5 h 27"/>
                  <a:gd name="T56" fmla="*/ 14 w 16"/>
                  <a:gd name="T57" fmla="*/ 8 h 27"/>
                  <a:gd name="T58" fmla="*/ 14 w 16"/>
                  <a:gd name="T59" fmla="*/ 11 h 27"/>
                  <a:gd name="T60" fmla="*/ 16 w 16"/>
                  <a:gd name="T61" fmla="*/ 13 h 27"/>
                  <a:gd name="T62" fmla="*/ 16 w 16"/>
                  <a:gd name="T63" fmla="*/ 16 h 27"/>
                  <a:gd name="T64" fmla="*/ 16 w 16"/>
                  <a:gd name="T65" fmla="*/ 19 h 2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6"/>
                  <a:gd name="T100" fmla="*/ 0 h 27"/>
                  <a:gd name="T101" fmla="*/ 16 w 16"/>
                  <a:gd name="T102" fmla="*/ 27 h 2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6" h="27">
                    <a:moveTo>
                      <a:pt x="16" y="19"/>
                    </a:moveTo>
                    <a:lnTo>
                      <a:pt x="16" y="19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14" y="24"/>
                    </a:lnTo>
                    <a:lnTo>
                      <a:pt x="14" y="27"/>
                    </a:lnTo>
                    <a:lnTo>
                      <a:pt x="11" y="27"/>
                    </a:lnTo>
                    <a:lnTo>
                      <a:pt x="8" y="27"/>
                    </a:lnTo>
                    <a:lnTo>
                      <a:pt x="5" y="27"/>
                    </a:lnTo>
                    <a:lnTo>
                      <a:pt x="3" y="27"/>
                    </a:lnTo>
                    <a:lnTo>
                      <a:pt x="3" y="24"/>
                    </a:lnTo>
                    <a:lnTo>
                      <a:pt x="0" y="22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1" y="2"/>
                    </a:lnTo>
                    <a:lnTo>
                      <a:pt x="11" y="5"/>
                    </a:lnTo>
                    <a:lnTo>
                      <a:pt x="14" y="8"/>
                    </a:lnTo>
                    <a:lnTo>
                      <a:pt x="14" y="11"/>
                    </a:lnTo>
                    <a:lnTo>
                      <a:pt x="16" y="13"/>
                    </a:lnTo>
                    <a:lnTo>
                      <a:pt x="16" y="16"/>
                    </a:lnTo>
                    <a:lnTo>
                      <a:pt x="16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10" name="Freeform 80">
                <a:extLst>
                  <a:ext uri="{FF2B5EF4-FFF2-40B4-BE49-F238E27FC236}">
                    <a16:creationId xmlns:a16="http://schemas.microsoft.com/office/drawing/2014/main" id="{AEC5FF26-21F1-4314-BD9A-0FDB6B926A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7" y="2014"/>
                <a:ext cx="17" cy="27"/>
              </a:xfrm>
              <a:custGeom>
                <a:avLst/>
                <a:gdLst>
                  <a:gd name="T0" fmla="*/ 24 w 27"/>
                  <a:gd name="T1" fmla="*/ 19 h 46"/>
                  <a:gd name="T2" fmla="*/ 27 w 27"/>
                  <a:gd name="T3" fmla="*/ 22 h 46"/>
                  <a:gd name="T4" fmla="*/ 27 w 27"/>
                  <a:gd name="T5" fmla="*/ 27 h 46"/>
                  <a:gd name="T6" fmla="*/ 27 w 27"/>
                  <a:gd name="T7" fmla="*/ 30 h 46"/>
                  <a:gd name="T8" fmla="*/ 27 w 27"/>
                  <a:gd name="T9" fmla="*/ 33 h 46"/>
                  <a:gd name="T10" fmla="*/ 24 w 27"/>
                  <a:gd name="T11" fmla="*/ 38 h 46"/>
                  <a:gd name="T12" fmla="*/ 24 w 27"/>
                  <a:gd name="T13" fmla="*/ 41 h 46"/>
                  <a:gd name="T14" fmla="*/ 21 w 27"/>
                  <a:gd name="T15" fmla="*/ 43 h 46"/>
                  <a:gd name="T16" fmla="*/ 19 w 27"/>
                  <a:gd name="T17" fmla="*/ 46 h 46"/>
                  <a:gd name="T18" fmla="*/ 16 w 27"/>
                  <a:gd name="T19" fmla="*/ 46 h 46"/>
                  <a:gd name="T20" fmla="*/ 13 w 27"/>
                  <a:gd name="T21" fmla="*/ 43 h 46"/>
                  <a:gd name="T22" fmla="*/ 10 w 27"/>
                  <a:gd name="T23" fmla="*/ 43 h 46"/>
                  <a:gd name="T24" fmla="*/ 8 w 27"/>
                  <a:gd name="T25" fmla="*/ 41 h 46"/>
                  <a:gd name="T26" fmla="*/ 5 w 27"/>
                  <a:gd name="T27" fmla="*/ 38 h 46"/>
                  <a:gd name="T28" fmla="*/ 2 w 27"/>
                  <a:gd name="T29" fmla="*/ 35 h 46"/>
                  <a:gd name="T30" fmla="*/ 2 w 27"/>
                  <a:gd name="T31" fmla="*/ 30 h 46"/>
                  <a:gd name="T32" fmla="*/ 2 w 27"/>
                  <a:gd name="T33" fmla="*/ 27 h 46"/>
                  <a:gd name="T34" fmla="*/ 0 w 27"/>
                  <a:gd name="T35" fmla="*/ 24 h 46"/>
                  <a:gd name="T36" fmla="*/ 0 w 27"/>
                  <a:gd name="T37" fmla="*/ 22 h 46"/>
                  <a:gd name="T38" fmla="*/ 0 w 27"/>
                  <a:gd name="T39" fmla="*/ 16 h 46"/>
                  <a:gd name="T40" fmla="*/ 0 w 27"/>
                  <a:gd name="T41" fmla="*/ 13 h 46"/>
                  <a:gd name="T42" fmla="*/ 0 w 27"/>
                  <a:gd name="T43" fmla="*/ 11 h 46"/>
                  <a:gd name="T44" fmla="*/ 0 w 27"/>
                  <a:gd name="T45" fmla="*/ 5 h 46"/>
                  <a:gd name="T46" fmla="*/ 2 w 27"/>
                  <a:gd name="T47" fmla="*/ 2 h 46"/>
                  <a:gd name="T48" fmla="*/ 5 w 27"/>
                  <a:gd name="T49" fmla="*/ 0 h 46"/>
                  <a:gd name="T50" fmla="*/ 8 w 27"/>
                  <a:gd name="T51" fmla="*/ 0 h 46"/>
                  <a:gd name="T52" fmla="*/ 13 w 27"/>
                  <a:gd name="T53" fmla="*/ 0 h 46"/>
                  <a:gd name="T54" fmla="*/ 16 w 27"/>
                  <a:gd name="T55" fmla="*/ 2 h 46"/>
                  <a:gd name="T56" fmla="*/ 19 w 27"/>
                  <a:gd name="T57" fmla="*/ 5 h 46"/>
                  <a:gd name="T58" fmla="*/ 21 w 27"/>
                  <a:gd name="T59" fmla="*/ 8 h 46"/>
                  <a:gd name="T60" fmla="*/ 21 w 27"/>
                  <a:gd name="T61" fmla="*/ 11 h 46"/>
                  <a:gd name="T62" fmla="*/ 24 w 27"/>
                  <a:gd name="T63" fmla="*/ 16 h 46"/>
                  <a:gd name="T64" fmla="*/ 24 w 27"/>
                  <a:gd name="T65" fmla="*/ 19 h 4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7"/>
                  <a:gd name="T100" fmla="*/ 0 h 46"/>
                  <a:gd name="T101" fmla="*/ 27 w 27"/>
                  <a:gd name="T102" fmla="*/ 46 h 4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7" h="46">
                    <a:moveTo>
                      <a:pt x="24" y="19"/>
                    </a:moveTo>
                    <a:lnTo>
                      <a:pt x="27" y="22"/>
                    </a:lnTo>
                    <a:lnTo>
                      <a:pt x="27" y="27"/>
                    </a:lnTo>
                    <a:lnTo>
                      <a:pt x="27" y="30"/>
                    </a:lnTo>
                    <a:lnTo>
                      <a:pt x="27" y="33"/>
                    </a:lnTo>
                    <a:lnTo>
                      <a:pt x="24" y="38"/>
                    </a:lnTo>
                    <a:lnTo>
                      <a:pt x="24" y="41"/>
                    </a:lnTo>
                    <a:lnTo>
                      <a:pt x="21" y="43"/>
                    </a:lnTo>
                    <a:lnTo>
                      <a:pt x="19" y="46"/>
                    </a:lnTo>
                    <a:lnTo>
                      <a:pt x="16" y="46"/>
                    </a:lnTo>
                    <a:lnTo>
                      <a:pt x="13" y="43"/>
                    </a:lnTo>
                    <a:lnTo>
                      <a:pt x="10" y="43"/>
                    </a:lnTo>
                    <a:lnTo>
                      <a:pt x="8" y="41"/>
                    </a:lnTo>
                    <a:lnTo>
                      <a:pt x="5" y="38"/>
                    </a:lnTo>
                    <a:lnTo>
                      <a:pt x="2" y="35"/>
                    </a:lnTo>
                    <a:lnTo>
                      <a:pt x="2" y="30"/>
                    </a:lnTo>
                    <a:lnTo>
                      <a:pt x="2" y="27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16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3" y="0"/>
                    </a:lnTo>
                    <a:lnTo>
                      <a:pt x="16" y="2"/>
                    </a:lnTo>
                    <a:lnTo>
                      <a:pt x="19" y="5"/>
                    </a:lnTo>
                    <a:lnTo>
                      <a:pt x="21" y="8"/>
                    </a:lnTo>
                    <a:lnTo>
                      <a:pt x="21" y="11"/>
                    </a:lnTo>
                    <a:lnTo>
                      <a:pt x="24" y="16"/>
                    </a:lnTo>
                    <a:lnTo>
                      <a:pt x="24" y="19"/>
                    </a:lnTo>
                    <a:close/>
                  </a:path>
                </a:pathLst>
              </a:custGeom>
              <a:solidFill>
                <a:srgbClr val="EACE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11" name="Freeform 81">
                <a:extLst>
                  <a:ext uri="{FF2B5EF4-FFF2-40B4-BE49-F238E27FC236}">
                    <a16:creationId xmlns:a16="http://schemas.microsoft.com/office/drawing/2014/main" id="{7000BFBB-C677-45A2-89B5-D805F59B11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7" y="2021"/>
                <a:ext cx="253" cy="198"/>
              </a:xfrm>
              <a:custGeom>
                <a:avLst/>
                <a:gdLst>
                  <a:gd name="T0" fmla="*/ 386 w 416"/>
                  <a:gd name="T1" fmla="*/ 41 h 336"/>
                  <a:gd name="T2" fmla="*/ 405 w 416"/>
                  <a:gd name="T3" fmla="*/ 117 h 336"/>
                  <a:gd name="T4" fmla="*/ 416 w 416"/>
                  <a:gd name="T5" fmla="*/ 197 h 336"/>
                  <a:gd name="T6" fmla="*/ 413 w 416"/>
                  <a:gd name="T7" fmla="*/ 276 h 336"/>
                  <a:gd name="T8" fmla="*/ 391 w 416"/>
                  <a:gd name="T9" fmla="*/ 323 h 336"/>
                  <a:gd name="T10" fmla="*/ 356 w 416"/>
                  <a:gd name="T11" fmla="*/ 331 h 336"/>
                  <a:gd name="T12" fmla="*/ 318 w 416"/>
                  <a:gd name="T13" fmla="*/ 336 h 336"/>
                  <a:gd name="T14" fmla="*/ 282 w 416"/>
                  <a:gd name="T15" fmla="*/ 336 h 336"/>
                  <a:gd name="T16" fmla="*/ 263 w 416"/>
                  <a:gd name="T17" fmla="*/ 320 h 336"/>
                  <a:gd name="T18" fmla="*/ 263 w 416"/>
                  <a:gd name="T19" fmla="*/ 293 h 336"/>
                  <a:gd name="T20" fmla="*/ 265 w 416"/>
                  <a:gd name="T21" fmla="*/ 265 h 336"/>
                  <a:gd name="T22" fmla="*/ 265 w 416"/>
                  <a:gd name="T23" fmla="*/ 238 h 336"/>
                  <a:gd name="T24" fmla="*/ 263 w 416"/>
                  <a:gd name="T25" fmla="*/ 120 h 336"/>
                  <a:gd name="T26" fmla="*/ 265 w 416"/>
                  <a:gd name="T27" fmla="*/ 115 h 336"/>
                  <a:gd name="T28" fmla="*/ 268 w 416"/>
                  <a:gd name="T29" fmla="*/ 109 h 336"/>
                  <a:gd name="T30" fmla="*/ 271 w 416"/>
                  <a:gd name="T31" fmla="*/ 104 h 336"/>
                  <a:gd name="T32" fmla="*/ 268 w 416"/>
                  <a:gd name="T33" fmla="*/ 98 h 336"/>
                  <a:gd name="T34" fmla="*/ 263 w 416"/>
                  <a:gd name="T35" fmla="*/ 93 h 336"/>
                  <a:gd name="T36" fmla="*/ 257 w 416"/>
                  <a:gd name="T37" fmla="*/ 90 h 336"/>
                  <a:gd name="T38" fmla="*/ 252 w 416"/>
                  <a:gd name="T39" fmla="*/ 90 h 336"/>
                  <a:gd name="T40" fmla="*/ 249 w 416"/>
                  <a:gd name="T41" fmla="*/ 93 h 336"/>
                  <a:gd name="T42" fmla="*/ 233 w 416"/>
                  <a:gd name="T43" fmla="*/ 139 h 336"/>
                  <a:gd name="T44" fmla="*/ 235 w 416"/>
                  <a:gd name="T45" fmla="*/ 191 h 336"/>
                  <a:gd name="T46" fmla="*/ 238 w 416"/>
                  <a:gd name="T47" fmla="*/ 246 h 336"/>
                  <a:gd name="T48" fmla="*/ 233 w 416"/>
                  <a:gd name="T49" fmla="*/ 298 h 336"/>
                  <a:gd name="T50" fmla="*/ 200 w 416"/>
                  <a:gd name="T51" fmla="*/ 328 h 336"/>
                  <a:gd name="T52" fmla="*/ 139 w 416"/>
                  <a:gd name="T53" fmla="*/ 334 h 336"/>
                  <a:gd name="T54" fmla="*/ 79 w 416"/>
                  <a:gd name="T55" fmla="*/ 336 h 336"/>
                  <a:gd name="T56" fmla="*/ 24 w 416"/>
                  <a:gd name="T57" fmla="*/ 323 h 336"/>
                  <a:gd name="T58" fmla="*/ 2 w 416"/>
                  <a:gd name="T59" fmla="*/ 268 h 336"/>
                  <a:gd name="T60" fmla="*/ 16 w 416"/>
                  <a:gd name="T61" fmla="*/ 189 h 336"/>
                  <a:gd name="T62" fmla="*/ 38 w 416"/>
                  <a:gd name="T63" fmla="*/ 109 h 336"/>
                  <a:gd name="T64" fmla="*/ 65 w 416"/>
                  <a:gd name="T65" fmla="*/ 35 h 336"/>
                  <a:gd name="T66" fmla="*/ 117 w 416"/>
                  <a:gd name="T67" fmla="*/ 8 h 336"/>
                  <a:gd name="T68" fmla="*/ 189 w 416"/>
                  <a:gd name="T69" fmla="*/ 13 h 336"/>
                  <a:gd name="T70" fmla="*/ 265 w 416"/>
                  <a:gd name="T71" fmla="*/ 13 h 336"/>
                  <a:gd name="T72" fmla="*/ 339 w 416"/>
                  <a:gd name="T73" fmla="*/ 8 h 3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16"/>
                  <a:gd name="T112" fmla="*/ 0 h 336"/>
                  <a:gd name="T113" fmla="*/ 416 w 416"/>
                  <a:gd name="T114" fmla="*/ 336 h 3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16" h="336">
                    <a:moveTo>
                      <a:pt x="375" y="5"/>
                    </a:moveTo>
                    <a:lnTo>
                      <a:pt x="386" y="41"/>
                    </a:lnTo>
                    <a:lnTo>
                      <a:pt x="397" y="79"/>
                    </a:lnTo>
                    <a:lnTo>
                      <a:pt x="405" y="117"/>
                    </a:lnTo>
                    <a:lnTo>
                      <a:pt x="411" y="158"/>
                    </a:lnTo>
                    <a:lnTo>
                      <a:pt x="416" y="197"/>
                    </a:lnTo>
                    <a:lnTo>
                      <a:pt x="416" y="238"/>
                    </a:lnTo>
                    <a:lnTo>
                      <a:pt x="413" y="276"/>
                    </a:lnTo>
                    <a:lnTo>
                      <a:pt x="408" y="317"/>
                    </a:lnTo>
                    <a:lnTo>
                      <a:pt x="391" y="323"/>
                    </a:lnTo>
                    <a:lnTo>
                      <a:pt x="372" y="328"/>
                    </a:lnTo>
                    <a:lnTo>
                      <a:pt x="356" y="331"/>
                    </a:lnTo>
                    <a:lnTo>
                      <a:pt x="337" y="334"/>
                    </a:lnTo>
                    <a:lnTo>
                      <a:pt x="318" y="336"/>
                    </a:lnTo>
                    <a:lnTo>
                      <a:pt x="301" y="336"/>
                    </a:lnTo>
                    <a:lnTo>
                      <a:pt x="282" y="336"/>
                    </a:lnTo>
                    <a:lnTo>
                      <a:pt x="263" y="334"/>
                    </a:lnTo>
                    <a:lnTo>
                      <a:pt x="263" y="320"/>
                    </a:lnTo>
                    <a:lnTo>
                      <a:pt x="263" y="306"/>
                    </a:lnTo>
                    <a:lnTo>
                      <a:pt x="263" y="293"/>
                    </a:lnTo>
                    <a:lnTo>
                      <a:pt x="265" y="279"/>
                    </a:lnTo>
                    <a:lnTo>
                      <a:pt x="265" y="265"/>
                    </a:lnTo>
                    <a:lnTo>
                      <a:pt x="265" y="252"/>
                    </a:lnTo>
                    <a:lnTo>
                      <a:pt x="265" y="238"/>
                    </a:lnTo>
                    <a:lnTo>
                      <a:pt x="263" y="224"/>
                    </a:lnTo>
                    <a:lnTo>
                      <a:pt x="263" y="120"/>
                    </a:lnTo>
                    <a:lnTo>
                      <a:pt x="263" y="117"/>
                    </a:lnTo>
                    <a:lnTo>
                      <a:pt x="265" y="115"/>
                    </a:lnTo>
                    <a:lnTo>
                      <a:pt x="265" y="112"/>
                    </a:lnTo>
                    <a:lnTo>
                      <a:pt x="268" y="109"/>
                    </a:lnTo>
                    <a:lnTo>
                      <a:pt x="271" y="106"/>
                    </a:lnTo>
                    <a:lnTo>
                      <a:pt x="271" y="104"/>
                    </a:lnTo>
                    <a:lnTo>
                      <a:pt x="271" y="101"/>
                    </a:lnTo>
                    <a:lnTo>
                      <a:pt x="268" y="98"/>
                    </a:lnTo>
                    <a:lnTo>
                      <a:pt x="265" y="95"/>
                    </a:lnTo>
                    <a:lnTo>
                      <a:pt x="263" y="93"/>
                    </a:lnTo>
                    <a:lnTo>
                      <a:pt x="260" y="93"/>
                    </a:lnTo>
                    <a:lnTo>
                      <a:pt x="257" y="90"/>
                    </a:lnTo>
                    <a:lnTo>
                      <a:pt x="254" y="90"/>
                    </a:lnTo>
                    <a:lnTo>
                      <a:pt x="252" y="90"/>
                    </a:lnTo>
                    <a:lnTo>
                      <a:pt x="249" y="93"/>
                    </a:lnTo>
                    <a:lnTo>
                      <a:pt x="235" y="112"/>
                    </a:lnTo>
                    <a:lnTo>
                      <a:pt x="233" y="139"/>
                    </a:lnTo>
                    <a:lnTo>
                      <a:pt x="235" y="164"/>
                    </a:lnTo>
                    <a:lnTo>
                      <a:pt x="235" y="191"/>
                    </a:lnTo>
                    <a:lnTo>
                      <a:pt x="238" y="219"/>
                    </a:lnTo>
                    <a:lnTo>
                      <a:pt x="238" y="246"/>
                    </a:lnTo>
                    <a:lnTo>
                      <a:pt x="235" y="273"/>
                    </a:lnTo>
                    <a:lnTo>
                      <a:pt x="233" y="298"/>
                    </a:lnTo>
                    <a:lnTo>
                      <a:pt x="227" y="323"/>
                    </a:lnTo>
                    <a:lnTo>
                      <a:pt x="200" y="328"/>
                    </a:lnTo>
                    <a:lnTo>
                      <a:pt x="170" y="331"/>
                    </a:lnTo>
                    <a:lnTo>
                      <a:pt x="139" y="334"/>
                    </a:lnTo>
                    <a:lnTo>
                      <a:pt x="109" y="336"/>
                    </a:lnTo>
                    <a:lnTo>
                      <a:pt x="79" y="336"/>
                    </a:lnTo>
                    <a:lnTo>
                      <a:pt x="52" y="331"/>
                    </a:lnTo>
                    <a:lnTo>
                      <a:pt x="24" y="323"/>
                    </a:lnTo>
                    <a:lnTo>
                      <a:pt x="0" y="309"/>
                    </a:lnTo>
                    <a:lnTo>
                      <a:pt x="2" y="268"/>
                    </a:lnTo>
                    <a:lnTo>
                      <a:pt x="8" y="227"/>
                    </a:lnTo>
                    <a:lnTo>
                      <a:pt x="16" y="189"/>
                    </a:lnTo>
                    <a:lnTo>
                      <a:pt x="27" y="148"/>
                    </a:lnTo>
                    <a:lnTo>
                      <a:pt x="38" y="109"/>
                    </a:lnTo>
                    <a:lnTo>
                      <a:pt x="49" y="71"/>
                    </a:lnTo>
                    <a:lnTo>
                      <a:pt x="65" y="35"/>
                    </a:lnTo>
                    <a:lnTo>
                      <a:pt x="82" y="0"/>
                    </a:lnTo>
                    <a:lnTo>
                      <a:pt x="117" y="8"/>
                    </a:lnTo>
                    <a:lnTo>
                      <a:pt x="153" y="11"/>
                    </a:lnTo>
                    <a:lnTo>
                      <a:pt x="189" y="13"/>
                    </a:lnTo>
                    <a:lnTo>
                      <a:pt x="227" y="13"/>
                    </a:lnTo>
                    <a:lnTo>
                      <a:pt x="265" y="13"/>
                    </a:lnTo>
                    <a:lnTo>
                      <a:pt x="301" y="11"/>
                    </a:lnTo>
                    <a:lnTo>
                      <a:pt x="339" y="8"/>
                    </a:lnTo>
                    <a:lnTo>
                      <a:pt x="375" y="5"/>
                    </a:lnTo>
                    <a:close/>
                  </a:path>
                </a:pathLst>
              </a:custGeom>
              <a:solidFill>
                <a:srgbClr val="3FF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12" name="Freeform 82">
                <a:extLst>
                  <a:ext uri="{FF2B5EF4-FFF2-40B4-BE49-F238E27FC236}">
                    <a16:creationId xmlns:a16="http://schemas.microsoft.com/office/drawing/2014/main" id="{D4E18691-7935-4A89-B73C-43FB602D87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4" y="2021"/>
                <a:ext cx="1" cy="6"/>
              </a:xfrm>
              <a:custGeom>
                <a:avLst/>
                <a:gdLst>
                  <a:gd name="T0" fmla="*/ 3 w 3"/>
                  <a:gd name="T1" fmla="*/ 8 h 11"/>
                  <a:gd name="T2" fmla="*/ 3 w 3"/>
                  <a:gd name="T3" fmla="*/ 11 h 11"/>
                  <a:gd name="T4" fmla="*/ 3 w 3"/>
                  <a:gd name="T5" fmla="*/ 11 h 11"/>
                  <a:gd name="T6" fmla="*/ 0 w 3"/>
                  <a:gd name="T7" fmla="*/ 11 h 11"/>
                  <a:gd name="T8" fmla="*/ 0 w 3"/>
                  <a:gd name="T9" fmla="*/ 11 h 11"/>
                  <a:gd name="T10" fmla="*/ 0 w 3"/>
                  <a:gd name="T11" fmla="*/ 8 h 11"/>
                  <a:gd name="T12" fmla="*/ 0 w 3"/>
                  <a:gd name="T13" fmla="*/ 5 h 11"/>
                  <a:gd name="T14" fmla="*/ 0 w 3"/>
                  <a:gd name="T15" fmla="*/ 2 h 11"/>
                  <a:gd name="T16" fmla="*/ 0 w 3"/>
                  <a:gd name="T17" fmla="*/ 2 h 11"/>
                  <a:gd name="T18" fmla="*/ 0 w 3"/>
                  <a:gd name="T19" fmla="*/ 0 h 11"/>
                  <a:gd name="T20" fmla="*/ 0 w 3"/>
                  <a:gd name="T21" fmla="*/ 0 h 11"/>
                  <a:gd name="T22" fmla="*/ 3 w 3"/>
                  <a:gd name="T23" fmla="*/ 0 h 11"/>
                  <a:gd name="T24" fmla="*/ 3 w 3"/>
                  <a:gd name="T25" fmla="*/ 0 h 11"/>
                  <a:gd name="T26" fmla="*/ 3 w 3"/>
                  <a:gd name="T27" fmla="*/ 2 h 11"/>
                  <a:gd name="T28" fmla="*/ 3 w 3"/>
                  <a:gd name="T29" fmla="*/ 2 h 11"/>
                  <a:gd name="T30" fmla="*/ 3 w 3"/>
                  <a:gd name="T31" fmla="*/ 5 h 11"/>
                  <a:gd name="T32" fmla="*/ 3 w 3"/>
                  <a:gd name="T33" fmla="*/ 8 h 11"/>
                  <a:gd name="T34" fmla="*/ 3 w 3"/>
                  <a:gd name="T35" fmla="*/ 8 h 1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"/>
                  <a:gd name="T55" fmla="*/ 0 h 11"/>
                  <a:gd name="T56" fmla="*/ 3 w 3"/>
                  <a:gd name="T57" fmla="*/ 11 h 1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" h="11">
                    <a:moveTo>
                      <a:pt x="3" y="8"/>
                    </a:moveTo>
                    <a:lnTo>
                      <a:pt x="3" y="11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3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13" name="Freeform 83">
                <a:extLst>
                  <a:ext uri="{FF2B5EF4-FFF2-40B4-BE49-F238E27FC236}">
                    <a16:creationId xmlns:a16="http://schemas.microsoft.com/office/drawing/2014/main" id="{24DFA95F-417A-42AD-ACC0-5A49B07E44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5" y="2030"/>
                <a:ext cx="5" cy="13"/>
              </a:xfrm>
              <a:custGeom>
                <a:avLst/>
                <a:gdLst>
                  <a:gd name="T0" fmla="*/ 8 w 8"/>
                  <a:gd name="T1" fmla="*/ 22 h 22"/>
                  <a:gd name="T2" fmla="*/ 3 w 8"/>
                  <a:gd name="T3" fmla="*/ 22 h 22"/>
                  <a:gd name="T4" fmla="*/ 3 w 8"/>
                  <a:gd name="T5" fmla="*/ 19 h 22"/>
                  <a:gd name="T6" fmla="*/ 0 w 8"/>
                  <a:gd name="T7" fmla="*/ 16 h 22"/>
                  <a:gd name="T8" fmla="*/ 0 w 8"/>
                  <a:gd name="T9" fmla="*/ 14 h 22"/>
                  <a:gd name="T10" fmla="*/ 0 w 8"/>
                  <a:gd name="T11" fmla="*/ 11 h 22"/>
                  <a:gd name="T12" fmla="*/ 0 w 8"/>
                  <a:gd name="T13" fmla="*/ 8 h 22"/>
                  <a:gd name="T14" fmla="*/ 0 w 8"/>
                  <a:gd name="T15" fmla="*/ 3 h 22"/>
                  <a:gd name="T16" fmla="*/ 3 w 8"/>
                  <a:gd name="T17" fmla="*/ 0 h 22"/>
                  <a:gd name="T18" fmla="*/ 3 w 8"/>
                  <a:gd name="T19" fmla="*/ 0 h 22"/>
                  <a:gd name="T20" fmla="*/ 6 w 8"/>
                  <a:gd name="T21" fmla="*/ 0 h 22"/>
                  <a:gd name="T22" fmla="*/ 8 w 8"/>
                  <a:gd name="T23" fmla="*/ 3 h 22"/>
                  <a:gd name="T24" fmla="*/ 8 w 8"/>
                  <a:gd name="T25" fmla="*/ 6 h 22"/>
                  <a:gd name="T26" fmla="*/ 8 w 8"/>
                  <a:gd name="T27" fmla="*/ 8 h 22"/>
                  <a:gd name="T28" fmla="*/ 8 w 8"/>
                  <a:gd name="T29" fmla="*/ 11 h 22"/>
                  <a:gd name="T30" fmla="*/ 8 w 8"/>
                  <a:gd name="T31" fmla="*/ 16 h 22"/>
                  <a:gd name="T32" fmla="*/ 8 w 8"/>
                  <a:gd name="T33" fmla="*/ 19 h 22"/>
                  <a:gd name="T34" fmla="*/ 8 w 8"/>
                  <a:gd name="T35" fmla="*/ 22 h 2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"/>
                  <a:gd name="T55" fmla="*/ 0 h 22"/>
                  <a:gd name="T56" fmla="*/ 8 w 8"/>
                  <a:gd name="T57" fmla="*/ 22 h 2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" h="22">
                    <a:moveTo>
                      <a:pt x="8" y="22"/>
                    </a:moveTo>
                    <a:lnTo>
                      <a:pt x="3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8" y="3"/>
                    </a:lnTo>
                    <a:lnTo>
                      <a:pt x="8" y="6"/>
                    </a:lnTo>
                    <a:lnTo>
                      <a:pt x="8" y="8"/>
                    </a:lnTo>
                    <a:lnTo>
                      <a:pt x="8" y="11"/>
                    </a:lnTo>
                    <a:lnTo>
                      <a:pt x="8" y="16"/>
                    </a:lnTo>
                    <a:lnTo>
                      <a:pt x="8" y="19"/>
                    </a:lnTo>
                    <a:lnTo>
                      <a:pt x="8" y="2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14" name="Freeform 84">
                <a:extLst>
                  <a:ext uri="{FF2B5EF4-FFF2-40B4-BE49-F238E27FC236}">
                    <a16:creationId xmlns:a16="http://schemas.microsoft.com/office/drawing/2014/main" id="{370E300D-10F4-4BA0-A656-B2B3B29F3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037"/>
                <a:ext cx="207" cy="442"/>
              </a:xfrm>
              <a:custGeom>
                <a:avLst/>
                <a:gdLst>
                  <a:gd name="T0" fmla="*/ 151 w 340"/>
                  <a:gd name="T1" fmla="*/ 189 h 750"/>
                  <a:gd name="T2" fmla="*/ 148 w 340"/>
                  <a:gd name="T3" fmla="*/ 216 h 750"/>
                  <a:gd name="T4" fmla="*/ 142 w 340"/>
                  <a:gd name="T5" fmla="*/ 241 h 750"/>
                  <a:gd name="T6" fmla="*/ 142 w 340"/>
                  <a:gd name="T7" fmla="*/ 268 h 750"/>
                  <a:gd name="T8" fmla="*/ 156 w 340"/>
                  <a:gd name="T9" fmla="*/ 301 h 750"/>
                  <a:gd name="T10" fmla="*/ 189 w 340"/>
                  <a:gd name="T11" fmla="*/ 320 h 750"/>
                  <a:gd name="T12" fmla="*/ 230 w 340"/>
                  <a:gd name="T13" fmla="*/ 329 h 750"/>
                  <a:gd name="T14" fmla="*/ 271 w 340"/>
                  <a:gd name="T15" fmla="*/ 331 h 750"/>
                  <a:gd name="T16" fmla="*/ 301 w 340"/>
                  <a:gd name="T17" fmla="*/ 362 h 750"/>
                  <a:gd name="T18" fmla="*/ 315 w 340"/>
                  <a:gd name="T19" fmla="*/ 430 h 750"/>
                  <a:gd name="T20" fmla="*/ 323 w 340"/>
                  <a:gd name="T21" fmla="*/ 498 h 750"/>
                  <a:gd name="T22" fmla="*/ 334 w 340"/>
                  <a:gd name="T23" fmla="*/ 567 h 750"/>
                  <a:gd name="T24" fmla="*/ 340 w 340"/>
                  <a:gd name="T25" fmla="*/ 619 h 750"/>
                  <a:gd name="T26" fmla="*/ 337 w 340"/>
                  <a:gd name="T27" fmla="*/ 657 h 750"/>
                  <a:gd name="T28" fmla="*/ 323 w 340"/>
                  <a:gd name="T29" fmla="*/ 693 h 750"/>
                  <a:gd name="T30" fmla="*/ 301 w 340"/>
                  <a:gd name="T31" fmla="*/ 720 h 750"/>
                  <a:gd name="T32" fmla="*/ 266 w 340"/>
                  <a:gd name="T33" fmla="*/ 734 h 750"/>
                  <a:gd name="T34" fmla="*/ 225 w 340"/>
                  <a:gd name="T35" fmla="*/ 742 h 750"/>
                  <a:gd name="T36" fmla="*/ 183 w 340"/>
                  <a:gd name="T37" fmla="*/ 750 h 750"/>
                  <a:gd name="T38" fmla="*/ 156 w 340"/>
                  <a:gd name="T39" fmla="*/ 748 h 750"/>
                  <a:gd name="T40" fmla="*/ 137 w 340"/>
                  <a:gd name="T41" fmla="*/ 739 h 750"/>
                  <a:gd name="T42" fmla="*/ 123 w 340"/>
                  <a:gd name="T43" fmla="*/ 726 h 750"/>
                  <a:gd name="T44" fmla="*/ 109 w 340"/>
                  <a:gd name="T45" fmla="*/ 720 h 750"/>
                  <a:gd name="T46" fmla="*/ 96 w 340"/>
                  <a:gd name="T47" fmla="*/ 718 h 750"/>
                  <a:gd name="T48" fmla="*/ 79 w 340"/>
                  <a:gd name="T49" fmla="*/ 715 h 750"/>
                  <a:gd name="T50" fmla="*/ 77 w 340"/>
                  <a:gd name="T51" fmla="*/ 701 h 750"/>
                  <a:gd name="T52" fmla="*/ 85 w 340"/>
                  <a:gd name="T53" fmla="*/ 685 h 750"/>
                  <a:gd name="T54" fmla="*/ 96 w 340"/>
                  <a:gd name="T55" fmla="*/ 668 h 750"/>
                  <a:gd name="T56" fmla="*/ 101 w 340"/>
                  <a:gd name="T57" fmla="*/ 652 h 750"/>
                  <a:gd name="T58" fmla="*/ 88 w 340"/>
                  <a:gd name="T59" fmla="*/ 635 h 750"/>
                  <a:gd name="T60" fmla="*/ 66 w 340"/>
                  <a:gd name="T61" fmla="*/ 630 h 750"/>
                  <a:gd name="T62" fmla="*/ 41 w 340"/>
                  <a:gd name="T63" fmla="*/ 630 h 750"/>
                  <a:gd name="T64" fmla="*/ 16 w 340"/>
                  <a:gd name="T65" fmla="*/ 633 h 750"/>
                  <a:gd name="T66" fmla="*/ 0 w 340"/>
                  <a:gd name="T67" fmla="*/ 633 h 750"/>
                  <a:gd name="T68" fmla="*/ 5 w 340"/>
                  <a:gd name="T69" fmla="*/ 556 h 750"/>
                  <a:gd name="T70" fmla="*/ 16 w 340"/>
                  <a:gd name="T71" fmla="*/ 479 h 750"/>
                  <a:gd name="T72" fmla="*/ 30 w 340"/>
                  <a:gd name="T73" fmla="*/ 403 h 750"/>
                  <a:gd name="T74" fmla="*/ 46 w 340"/>
                  <a:gd name="T75" fmla="*/ 326 h 750"/>
                  <a:gd name="T76" fmla="*/ 71 w 340"/>
                  <a:gd name="T77" fmla="*/ 312 h 750"/>
                  <a:gd name="T78" fmla="*/ 79 w 340"/>
                  <a:gd name="T79" fmla="*/ 290 h 750"/>
                  <a:gd name="T80" fmla="*/ 82 w 340"/>
                  <a:gd name="T81" fmla="*/ 266 h 750"/>
                  <a:gd name="T82" fmla="*/ 88 w 340"/>
                  <a:gd name="T83" fmla="*/ 238 h 750"/>
                  <a:gd name="T84" fmla="*/ 88 w 340"/>
                  <a:gd name="T85" fmla="*/ 184 h 750"/>
                  <a:gd name="T86" fmla="*/ 82 w 340"/>
                  <a:gd name="T87" fmla="*/ 129 h 750"/>
                  <a:gd name="T88" fmla="*/ 74 w 340"/>
                  <a:gd name="T89" fmla="*/ 74 h 750"/>
                  <a:gd name="T90" fmla="*/ 63 w 340"/>
                  <a:gd name="T91" fmla="*/ 19 h 750"/>
                  <a:gd name="T92" fmla="*/ 66 w 340"/>
                  <a:gd name="T93" fmla="*/ 27 h 750"/>
                  <a:gd name="T94" fmla="*/ 71 w 340"/>
                  <a:gd name="T95" fmla="*/ 33 h 750"/>
                  <a:gd name="T96" fmla="*/ 77 w 340"/>
                  <a:gd name="T97" fmla="*/ 38 h 750"/>
                  <a:gd name="T98" fmla="*/ 85 w 340"/>
                  <a:gd name="T99" fmla="*/ 41 h 750"/>
                  <a:gd name="T100" fmla="*/ 101 w 340"/>
                  <a:gd name="T101" fmla="*/ 41 h 750"/>
                  <a:gd name="T102" fmla="*/ 120 w 340"/>
                  <a:gd name="T103" fmla="*/ 38 h 750"/>
                  <a:gd name="T104" fmla="*/ 137 w 340"/>
                  <a:gd name="T105" fmla="*/ 36 h 750"/>
                  <a:gd name="T106" fmla="*/ 153 w 340"/>
                  <a:gd name="T107" fmla="*/ 27 h 750"/>
                  <a:gd name="T108" fmla="*/ 159 w 340"/>
                  <a:gd name="T109" fmla="*/ 19 h 750"/>
                  <a:gd name="T110" fmla="*/ 162 w 340"/>
                  <a:gd name="T111" fmla="*/ 8 h 750"/>
                  <a:gd name="T112" fmla="*/ 167 w 340"/>
                  <a:gd name="T113" fmla="*/ 3 h 750"/>
                  <a:gd name="T114" fmla="*/ 178 w 340"/>
                  <a:gd name="T115" fmla="*/ 0 h 750"/>
                  <a:gd name="T116" fmla="*/ 175 w 340"/>
                  <a:gd name="T117" fmla="*/ 44 h 750"/>
                  <a:gd name="T118" fmla="*/ 167 w 340"/>
                  <a:gd name="T119" fmla="*/ 88 h 750"/>
                  <a:gd name="T120" fmla="*/ 159 w 340"/>
                  <a:gd name="T121" fmla="*/ 131 h 750"/>
                  <a:gd name="T122" fmla="*/ 153 w 340"/>
                  <a:gd name="T123" fmla="*/ 175 h 750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340"/>
                  <a:gd name="T187" fmla="*/ 0 h 750"/>
                  <a:gd name="T188" fmla="*/ 340 w 340"/>
                  <a:gd name="T189" fmla="*/ 750 h 750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340" h="750">
                    <a:moveTo>
                      <a:pt x="153" y="175"/>
                    </a:moveTo>
                    <a:lnTo>
                      <a:pt x="151" y="189"/>
                    </a:lnTo>
                    <a:lnTo>
                      <a:pt x="148" y="203"/>
                    </a:lnTo>
                    <a:lnTo>
                      <a:pt x="148" y="216"/>
                    </a:lnTo>
                    <a:lnTo>
                      <a:pt x="145" y="230"/>
                    </a:lnTo>
                    <a:lnTo>
                      <a:pt x="142" y="241"/>
                    </a:lnTo>
                    <a:lnTo>
                      <a:pt x="142" y="255"/>
                    </a:lnTo>
                    <a:lnTo>
                      <a:pt x="142" y="268"/>
                    </a:lnTo>
                    <a:lnTo>
                      <a:pt x="142" y="285"/>
                    </a:lnTo>
                    <a:lnTo>
                      <a:pt x="156" y="301"/>
                    </a:lnTo>
                    <a:lnTo>
                      <a:pt x="173" y="312"/>
                    </a:lnTo>
                    <a:lnTo>
                      <a:pt x="189" y="320"/>
                    </a:lnTo>
                    <a:lnTo>
                      <a:pt x="208" y="326"/>
                    </a:lnTo>
                    <a:lnTo>
                      <a:pt x="230" y="329"/>
                    </a:lnTo>
                    <a:lnTo>
                      <a:pt x="249" y="329"/>
                    </a:lnTo>
                    <a:lnTo>
                      <a:pt x="271" y="331"/>
                    </a:lnTo>
                    <a:lnTo>
                      <a:pt x="290" y="331"/>
                    </a:lnTo>
                    <a:lnTo>
                      <a:pt x="301" y="362"/>
                    </a:lnTo>
                    <a:lnTo>
                      <a:pt x="310" y="397"/>
                    </a:lnTo>
                    <a:lnTo>
                      <a:pt x="315" y="430"/>
                    </a:lnTo>
                    <a:lnTo>
                      <a:pt x="320" y="463"/>
                    </a:lnTo>
                    <a:lnTo>
                      <a:pt x="323" y="498"/>
                    </a:lnTo>
                    <a:lnTo>
                      <a:pt x="329" y="531"/>
                    </a:lnTo>
                    <a:lnTo>
                      <a:pt x="334" y="567"/>
                    </a:lnTo>
                    <a:lnTo>
                      <a:pt x="340" y="600"/>
                    </a:lnTo>
                    <a:lnTo>
                      <a:pt x="340" y="619"/>
                    </a:lnTo>
                    <a:lnTo>
                      <a:pt x="340" y="638"/>
                    </a:lnTo>
                    <a:lnTo>
                      <a:pt x="337" y="657"/>
                    </a:lnTo>
                    <a:lnTo>
                      <a:pt x="331" y="676"/>
                    </a:lnTo>
                    <a:lnTo>
                      <a:pt x="323" y="693"/>
                    </a:lnTo>
                    <a:lnTo>
                      <a:pt x="315" y="707"/>
                    </a:lnTo>
                    <a:lnTo>
                      <a:pt x="301" y="720"/>
                    </a:lnTo>
                    <a:lnTo>
                      <a:pt x="285" y="731"/>
                    </a:lnTo>
                    <a:lnTo>
                      <a:pt x="266" y="734"/>
                    </a:lnTo>
                    <a:lnTo>
                      <a:pt x="244" y="737"/>
                    </a:lnTo>
                    <a:lnTo>
                      <a:pt x="225" y="742"/>
                    </a:lnTo>
                    <a:lnTo>
                      <a:pt x="203" y="748"/>
                    </a:lnTo>
                    <a:lnTo>
                      <a:pt x="183" y="750"/>
                    </a:lnTo>
                    <a:lnTo>
                      <a:pt x="164" y="750"/>
                    </a:lnTo>
                    <a:lnTo>
                      <a:pt x="156" y="748"/>
                    </a:lnTo>
                    <a:lnTo>
                      <a:pt x="145" y="745"/>
                    </a:lnTo>
                    <a:lnTo>
                      <a:pt x="137" y="739"/>
                    </a:lnTo>
                    <a:lnTo>
                      <a:pt x="129" y="731"/>
                    </a:lnTo>
                    <a:lnTo>
                      <a:pt x="123" y="726"/>
                    </a:lnTo>
                    <a:lnTo>
                      <a:pt x="115" y="723"/>
                    </a:lnTo>
                    <a:lnTo>
                      <a:pt x="109" y="720"/>
                    </a:lnTo>
                    <a:lnTo>
                      <a:pt x="101" y="720"/>
                    </a:lnTo>
                    <a:lnTo>
                      <a:pt x="96" y="718"/>
                    </a:lnTo>
                    <a:lnTo>
                      <a:pt x="88" y="718"/>
                    </a:lnTo>
                    <a:lnTo>
                      <a:pt x="79" y="715"/>
                    </a:lnTo>
                    <a:lnTo>
                      <a:pt x="74" y="712"/>
                    </a:lnTo>
                    <a:lnTo>
                      <a:pt x="77" y="701"/>
                    </a:lnTo>
                    <a:lnTo>
                      <a:pt x="79" y="693"/>
                    </a:lnTo>
                    <a:lnTo>
                      <a:pt x="85" y="685"/>
                    </a:lnTo>
                    <a:lnTo>
                      <a:pt x="90" y="676"/>
                    </a:lnTo>
                    <a:lnTo>
                      <a:pt x="96" y="668"/>
                    </a:lnTo>
                    <a:lnTo>
                      <a:pt x="101" y="660"/>
                    </a:lnTo>
                    <a:lnTo>
                      <a:pt x="101" y="652"/>
                    </a:lnTo>
                    <a:lnTo>
                      <a:pt x="99" y="641"/>
                    </a:lnTo>
                    <a:lnTo>
                      <a:pt x="88" y="635"/>
                    </a:lnTo>
                    <a:lnTo>
                      <a:pt x="77" y="633"/>
                    </a:lnTo>
                    <a:lnTo>
                      <a:pt x="66" y="630"/>
                    </a:lnTo>
                    <a:lnTo>
                      <a:pt x="52" y="630"/>
                    </a:lnTo>
                    <a:lnTo>
                      <a:pt x="41" y="630"/>
                    </a:lnTo>
                    <a:lnTo>
                      <a:pt x="27" y="630"/>
                    </a:lnTo>
                    <a:lnTo>
                      <a:pt x="16" y="633"/>
                    </a:lnTo>
                    <a:lnTo>
                      <a:pt x="3" y="633"/>
                    </a:lnTo>
                    <a:lnTo>
                      <a:pt x="0" y="633"/>
                    </a:lnTo>
                    <a:lnTo>
                      <a:pt x="0" y="594"/>
                    </a:lnTo>
                    <a:lnTo>
                      <a:pt x="5" y="556"/>
                    </a:lnTo>
                    <a:lnTo>
                      <a:pt x="11" y="518"/>
                    </a:lnTo>
                    <a:lnTo>
                      <a:pt x="16" y="479"/>
                    </a:lnTo>
                    <a:lnTo>
                      <a:pt x="25" y="441"/>
                    </a:lnTo>
                    <a:lnTo>
                      <a:pt x="30" y="403"/>
                    </a:lnTo>
                    <a:lnTo>
                      <a:pt x="38" y="364"/>
                    </a:lnTo>
                    <a:lnTo>
                      <a:pt x="46" y="326"/>
                    </a:lnTo>
                    <a:lnTo>
                      <a:pt x="60" y="320"/>
                    </a:lnTo>
                    <a:lnTo>
                      <a:pt x="71" y="312"/>
                    </a:lnTo>
                    <a:lnTo>
                      <a:pt x="77" y="304"/>
                    </a:lnTo>
                    <a:lnTo>
                      <a:pt x="79" y="290"/>
                    </a:lnTo>
                    <a:lnTo>
                      <a:pt x="82" y="279"/>
                    </a:lnTo>
                    <a:lnTo>
                      <a:pt x="82" y="266"/>
                    </a:lnTo>
                    <a:lnTo>
                      <a:pt x="85" y="252"/>
                    </a:lnTo>
                    <a:lnTo>
                      <a:pt x="88" y="238"/>
                    </a:lnTo>
                    <a:lnTo>
                      <a:pt x="88" y="211"/>
                    </a:lnTo>
                    <a:lnTo>
                      <a:pt x="88" y="184"/>
                    </a:lnTo>
                    <a:lnTo>
                      <a:pt x="85" y="156"/>
                    </a:lnTo>
                    <a:lnTo>
                      <a:pt x="82" y="129"/>
                    </a:lnTo>
                    <a:lnTo>
                      <a:pt x="77" y="101"/>
                    </a:lnTo>
                    <a:lnTo>
                      <a:pt x="74" y="74"/>
                    </a:lnTo>
                    <a:lnTo>
                      <a:pt x="68" y="47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6" y="27"/>
                    </a:lnTo>
                    <a:lnTo>
                      <a:pt x="68" y="30"/>
                    </a:lnTo>
                    <a:lnTo>
                      <a:pt x="71" y="33"/>
                    </a:lnTo>
                    <a:lnTo>
                      <a:pt x="74" y="36"/>
                    </a:lnTo>
                    <a:lnTo>
                      <a:pt x="77" y="38"/>
                    </a:lnTo>
                    <a:lnTo>
                      <a:pt x="79" y="38"/>
                    </a:lnTo>
                    <a:lnTo>
                      <a:pt x="85" y="41"/>
                    </a:lnTo>
                    <a:lnTo>
                      <a:pt x="93" y="41"/>
                    </a:lnTo>
                    <a:lnTo>
                      <a:pt x="101" y="41"/>
                    </a:lnTo>
                    <a:lnTo>
                      <a:pt x="112" y="41"/>
                    </a:lnTo>
                    <a:lnTo>
                      <a:pt x="120" y="38"/>
                    </a:lnTo>
                    <a:lnTo>
                      <a:pt x="129" y="38"/>
                    </a:lnTo>
                    <a:lnTo>
                      <a:pt x="137" y="36"/>
                    </a:lnTo>
                    <a:lnTo>
                      <a:pt x="145" y="30"/>
                    </a:lnTo>
                    <a:lnTo>
                      <a:pt x="153" y="27"/>
                    </a:lnTo>
                    <a:lnTo>
                      <a:pt x="156" y="25"/>
                    </a:lnTo>
                    <a:lnTo>
                      <a:pt x="159" y="19"/>
                    </a:lnTo>
                    <a:lnTo>
                      <a:pt x="162" y="14"/>
                    </a:lnTo>
                    <a:lnTo>
                      <a:pt x="162" y="8"/>
                    </a:lnTo>
                    <a:lnTo>
                      <a:pt x="164" y="5"/>
                    </a:lnTo>
                    <a:lnTo>
                      <a:pt x="167" y="3"/>
                    </a:lnTo>
                    <a:lnTo>
                      <a:pt x="173" y="0"/>
                    </a:lnTo>
                    <a:lnTo>
                      <a:pt x="178" y="0"/>
                    </a:lnTo>
                    <a:lnTo>
                      <a:pt x="178" y="22"/>
                    </a:lnTo>
                    <a:lnTo>
                      <a:pt x="175" y="44"/>
                    </a:lnTo>
                    <a:lnTo>
                      <a:pt x="173" y="66"/>
                    </a:lnTo>
                    <a:lnTo>
                      <a:pt x="167" y="88"/>
                    </a:lnTo>
                    <a:lnTo>
                      <a:pt x="164" y="110"/>
                    </a:lnTo>
                    <a:lnTo>
                      <a:pt x="159" y="131"/>
                    </a:lnTo>
                    <a:lnTo>
                      <a:pt x="156" y="153"/>
                    </a:lnTo>
                    <a:lnTo>
                      <a:pt x="153" y="175"/>
                    </a:lnTo>
                    <a:close/>
                  </a:path>
                </a:pathLst>
              </a:custGeom>
              <a:solidFill>
                <a:srgbClr val="7FF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15" name="Freeform 85" descr="Темный вертикальный">
                <a:extLst>
                  <a:ext uri="{FF2B5EF4-FFF2-40B4-BE49-F238E27FC236}">
                    <a16:creationId xmlns:a16="http://schemas.microsoft.com/office/drawing/2014/main" id="{73F1E0FA-E51C-49CC-8681-525B1C0DDA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5" y="2063"/>
                <a:ext cx="270" cy="155"/>
              </a:xfrm>
              <a:custGeom>
                <a:avLst/>
                <a:gdLst>
                  <a:gd name="T0" fmla="*/ 419 w 444"/>
                  <a:gd name="T1" fmla="*/ 35 h 263"/>
                  <a:gd name="T2" fmla="*/ 427 w 444"/>
                  <a:gd name="T3" fmla="*/ 87 h 263"/>
                  <a:gd name="T4" fmla="*/ 438 w 444"/>
                  <a:gd name="T5" fmla="*/ 140 h 263"/>
                  <a:gd name="T6" fmla="*/ 444 w 444"/>
                  <a:gd name="T7" fmla="*/ 194 h 263"/>
                  <a:gd name="T8" fmla="*/ 427 w 444"/>
                  <a:gd name="T9" fmla="*/ 230 h 263"/>
                  <a:gd name="T10" fmla="*/ 392 w 444"/>
                  <a:gd name="T11" fmla="*/ 244 h 263"/>
                  <a:gd name="T12" fmla="*/ 356 w 444"/>
                  <a:gd name="T13" fmla="*/ 255 h 263"/>
                  <a:gd name="T14" fmla="*/ 318 w 444"/>
                  <a:gd name="T15" fmla="*/ 255 h 263"/>
                  <a:gd name="T16" fmla="*/ 296 w 444"/>
                  <a:gd name="T17" fmla="*/ 233 h 263"/>
                  <a:gd name="T18" fmla="*/ 296 w 444"/>
                  <a:gd name="T19" fmla="*/ 194 h 263"/>
                  <a:gd name="T20" fmla="*/ 293 w 444"/>
                  <a:gd name="T21" fmla="*/ 156 h 263"/>
                  <a:gd name="T22" fmla="*/ 290 w 444"/>
                  <a:gd name="T23" fmla="*/ 115 h 263"/>
                  <a:gd name="T24" fmla="*/ 290 w 444"/>
                  <a:gd name="T25" fmla="*/ 93 h 263"/>
                  <a:gd name="T26" fmla="*/ 287 w 444"/>
                  <a:gd name="T27" fmla="*/ 90 h 263"/>
                  <a:gd name="T28" fmla="*/ 282 w 444"/>
                  <a:gd name="T29" fmla="*/ 87 h 263"/>
                  <a:gd name="T30" fmla="*/ 276 w 444"/>
                  <a:gd name="T31" fmla="*/ 87 h 263"/>
                  <a:gd name="T32" fmla="*/ 268 w 444"/>
                  <a:gd name="T33" fmla="*/ 96 h 263"/>
                  <a:gd name="T34" fmla="*/ 265 w 444"/>
                  <a:gd name="T35" fmla="*/ 109 h 263"/>
                  <a:gd name="T36" fmla="*/ 263 w 444"/>
                  <a:gd name="T37" fmla="*/ 123 h 263"/>
                  <a:gd name="T38" fmla="*/ 263 w 444"/>
                  <a:gd name="T39" fmla="*/ 137 h 263"/>
                  <a:gd name="T40" fmla="*/ 265 w 444"/>
                  <a:gd name="T41" fmla="*/ 159 h 263"/>
                  <a:gd name="T42" fmla="*/ 265 w 444"/>
                  <a:gd name="T43" fmla="*/ 189 h 263"/>
                  <a:gd name="T44" fmla="*/ 268 w 444"/>
                  <a:gd name="T45" fmla="*/ 216 h 263"/>
                  <a:gd name="T46" fmla="*/ 268 w 444"/>
                  <a:gd name="T47" fmla="*/ 244 h 263"/>
                  <a:gd name="T48" fmla="*/ 254 w 444"/>
                  <a:gd name="T49" fmla="*/ 260 h 263"/>
                  <a:gd name="T50" fmla="*/ 233 w 444"/>
                  <a:gd name="T51" fmla="*/ 263 h 263"/>
                  <a:gd name="T52" fmla="*/ 213 w 444"/>
                  <a:gd name="T53" fmla="*/ 263 h 263"/>
                  <a:gd name="T54" fmla="*/ 191 w 444"/>
                  <a:gd name="T55" fmla="*/ 263 h 263"/>
                  <a:gd name="T56" fmla="*/ 159 w 444"/>
                  <a:gd name="T57" fmla="*/ 263 h 263"/>
                  <a:gd name="T58" fmla="*/ 115 w 444"/>
                  <a:gd name="T59" fmla="*/ 263 h 263"/>
                  <a:gd name="T60" fmla="*/ 71 w 444"/>
                  <a:gd name="T61" fmla="*/ 263 h 263"/>
                  <a:gd name="T62" fmla="*/ 30 w 444"/>
                  <a:gd name="T63" fmla="*/ 255 h 263"/>
                  <a:gd name="T64" fmla="*/ 2 w 444"/>
                  <a:gd name="T65" fmla="*/ 216 h 263"/>
                  <a:gd name="T66" fmla="*/ 2 w 444"/>
                  <a:gd name="T67" fmla="*/ 156 h 263"/>
                  <a:gd name="T68" fmla="*/ 11 w 444"/>
                  <a:gd name="T69" fmla="*/ 96 h 263"/>
                  <a:gd name="T70" fmla="*/ 19 w 444"/>
                  <a:gd name="T71" fmla="*/ 35 h 263"/>
                  <a:gd name="T72" fmla="*/ 24 w 444"/>
                  <a:gd name="T73" fmla="*/ 3 h 263"/>
                  <a:gd name="T74" fmla="*/ 79 w 444"/>
                  <a:gd name="T75" fmla="*/ 27 h 263"/>
                  <a:gd name="T76" fmla="*/ 137 w 444"/>
                  <a:gd name="T77" fmla="*/ 35 h 263"/>
                  <a:gd name="T78" fmla="*/ 200 w 444"/>
                  <a:gd name="T79" fmla="*/ 38 h 263"/>
                  <a:gd name="T80" fmla="*/ 263 w 444"/>
                  <a:gd name="T81" fmla="*/ 35 h 263"/>
                  <a:gd name="T82" fmla="*/ 301 w 444"/>
                  <a:gd name="T83" fmla="*/ 30 h 263"/>
                  <a:gd name="T84" fmla="*/ 337 w 444"/>
                  <a:gd name="T85" fmla="*/ 22 h 263"/>
                  <a:gd name="T86" fmla="*/ 372 w 444"/>
                  <a:gd name="T87" fmla="*/ 11 h 263"/>
                  <a:gd name="T88" fmla="*/ 405 w 444"/>
                  <a:gd name="T89" fmla="*/ 0 h 26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44"/>
                  <a:gd name="T136" fmla="*/ 0 h 263"/>
                  <a:gd name="T137" fmla="*/ 444 w 444"/>
                  <a:gd name="T138" fmla="*/ 263 h 26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44" h="263">
                    <a:moveTo>
                      <a:pt x="413" y="8"/>
                    </a:moveTo>
                    <a:lnTo>
                      <a:pt x="419" y="35"/>
                    </a:lnTo>
                    <a:lnTo>
                      <a:pt x="422" y="63"/>
                    </a:lnTo>
                    <a:lnTo>
                      <a:pt x="427" y="87"/>
                    </a:lnTo>
                    <a:lnTo>
                      <a:pt x="433" y="115"/>
                    </a:lnTo>
                    <a:lnTo>
                      <a:pt x="438" y="140"/>
                    </a:lnTo>
                    <a:lnTo>
                      <a:pt x="441" y="167"/>
                    </a:lnTo>
                    <a:lnTo>
                      <a:pt x="444" y="194"/>
                    </a:lnTo>
                    <a:lnTo>
                      <a:pt x="444" y="222"/>
                    </a:lnTo>
                    <a:lnTo>
                      <a:pt x="427" y="230"/>
                    </a:lnTo>
                    <a:lnTo>
                      <a:pt x="411" y="235"/>
                    </a:lnTo>
                    <a:lnTo>
                      <a:pt x="392" y="244"/>
                    </a:lnTo>
                    <a:lnTo>
                      <a:pt x="375" y="249"/>
                    </a:lnTo>
                    <a:lnTo>
                      <a:pt x="356" y="255"/>
                    </a:lnTo>
                    <a:lnTo>
                      <a:pt x="337" y="255"/>
                    </a:lnTo>
                    <a:lnTo>
                      <a:pt x="318" y="255"/>
                    </a:lnTo>
                    <a:lnTo>
                      <a:pt x="296" y="252"/>
                    </a:lnTo>
                    <a:lnTo>
                      <a:pt x="296" y="233"/>
                    </a:lnTo>
                    <a:lnTo>
                      <a:pt x="296" y="213"/>
                    </a:lnTo>
                    <a:lnTo>
                      <a:pt x="296" y="194"/>
                    </a:lnTo>
                    <a:lnTo>
                      <a:pt x="293" y="175"/>
                    </a:lnTo>
                    <a:lnTo>
                      <a:pt x="293" y="156"/>
                    </a:lnTo>
                    <a:lnTo>
                      <a:pt x="293" y="137"/>
                    </a:lnTo>
                    <a:lnTo>
                      <a:pt x="290" y="115"/>
                    </a:lnTo>
                    <a:lnTo>
                      <a:pt x="293" y="96"/>
                    </a:lnTo>
                    <a:lnTo>
                      <a:pt x="290" y="93"/>
                    </a:lnTo>
                    <a:lnTo>
                      <a:pt x="287" y="90"/>
                    </a:lnTo>
                    <a:lnTo>
                      <a:pt x="285" y="87"/>
                    </a:lnTo>
                    <a:lnTo>
                      <a:pt x="282" y="87"/>
                    </a:lnTo>
                    <a:lnTo>
                      <a:pt x="279" y="87"/>
                    </a:lnTo>
                    <a:lnTo>
                      <a:pt x="276" y="87"/>
                    </a:lnTo>
                    <a:lnTo>
                      <a:pt x="274" y="87"/>
                    </a:lnTo>
                    <a:lnTo>
                      <a:pt x="268" y="96"/>
                    </a:lnTo>
                    <a:lnTo>
                      <a:pt x="268" y="101"/>
                    </a:lnTo>
                    <a:lnTo>
                      <a:pt x="265" y="109"/>
                    </a:lnTo>
                    <a:lnTo>
                      <a:pt x="265" y="115"/>
                    </a:lnTo>
                    <a:lnTo>
                      <a:pt x="263" y="123"/>
                    </a:lnTo>
                    <a:lnTo>
                      <a:pt x="263" y="131"/>
                    </a:lnTo>
                    <a:lnTo>
                      <a:pt x="263" y="137"/>
                    </a:lnTo>
                    <a:lnTo>
                      <a:pt x="265" y="145"/>
                    </a:lnTo>
                    <a:lnTo>
                      <a:pt x="265" y="159"/>
                    </a:lnTo>
                    <a:lnTo>
                      <a:pt x="265" y="172"/>
                    </a:lnTo>
                    <a:lnTo>
                      <a:pt x="265" y="189"/>
                    </a:lnTo>
                    <a:lnTo>
                      <a:pt x="268" y="202"/>
                    </a:lnTo>
                    <a:lnTo>
                      <a:pt x="268" y="216"/>
                    </a:lnTo>
                    <a:lnTo>
                      <a:pt x="268" y="230"/>
                    </a:lnTo>
                    <a:lnTo>
                      <a:pt x="268" y="244"/>
                    </a:lnTo>
                    <a:lnTo>
                      <a:pt x="265" y="257"/>
                    </a:lnTo>
                    <a:lnTo>
                      <a:pt x="254" y="260"/>
                    </a:lnTo>
                    <a:lnTo>
                      <a:pt x="244" y="263"/>
                    </a:lnTo>
                    <a:lnTo>
                      <a:pt x="233" y="263"/>
                    </a:lnTo>
                    <a:lnTo>
                      <a:pt x="222" y="263"/>
                    </a:lnTo>
                    <a:lnTo>
                      <a:pt x="213" y="263"/>
                    </a:lnTo>
                    <a:lnTo>
                      <a:pt x="202" y="263"/>
                    </a:lnTo>
                    <a:lnTo>
                      <a:pt x="191" y="263"/>
                    </a:lnTo>
                    <a:lnTo>
                      <a:pt x="181" y="263"/>
                    </a:lnTo>
                    <a:lnTo>
                      <a:pt x="159" y="263"/>
                    </a:lnTo>
                    <a:lnTo>
                      <a:pt x="137" y="263"/>
                    </a:lnTo>
                    <a:lnTo>
                      <a:pt x="115" y="263"/>
                    </a:lnTo>
                    <a:lnTo>
                      <a:pt x="93" y="263"/>
                    </a:lnTo>
                    <a:lnTo>
                      <a:pt x="71" y="263"/>
                    </a:lnTo>
                    <a:lnTo>
                      <a:pt x="49" y="260"/>
                    </a:lnTo>
                    <a:lnTo>
                      <a:pt x="30" y="255"/>
                    </a:lnTo>
                    <a:lnTo>
                      <a:pt x="11" y="246"/>
                    </a:lnTo>
                    <a:lnTo>
                      <a:pt x="2" y="216"/>
                    </a:lnTo>
                    <a:lnTo>
                      <a:pt x="0" y="186"/>
                    </a:lnTo>
                    <a:lnTo>
                      <a:pt x="2" y="156"/>
                    </a:lnTo>
                    <a:lnTo>
                      <a:pt x="5" y="126"/>
                    </a:lnTo>
                    <a:lnTo>
                      <a:pt x="11" y="96"/>
                    </a:lnTo>
                    <a:lnTo>
                      <a:pt x="16" y="66"/>
                    </a:lnTo>
                    <a:lnTo>
                      <a:pt x="19" y="35"/>
                    </a:lnTo>
                    <a:lnTo>
                      <a:pt x="22" y="5"/>
                    </a:lnTo>
                    <a:lnTo>
                      <a:pt x="24" y="3"/>
                    </a:lnTo>
                    <a:lnTo>
                      <a:pt x="49" y="19"/>
                    </a:lnTo>
                    <a:lnTo>
                      <a:pt x="79" y="27"/>
                    </a:lnTo>
                    <a:lnTo>
                      <a:pt x="107" y="33"/>
                    </a:lnTo>
                    <a:lnTo>
                      <a:pt x="137" y="35"/>
                    </a:lnTo>
                    <a:lnTo>
                      <a:pt x="170" y="38"/>
                    </a:lnTo>
                    <a:lnTo>
                      <a:pt x="200" y="38"/>
                    </a:lnTo>
                    <a:lnTo>
                      <a:pt x="233" y="35"/>
                    </a:lnTo>
                    <a:lnTo>
                      <a:pt x="263" y="35"/>
                    </a:lnTo>
                    <a:lnTo>
                      <a:pt x="282" y="33"/>
                    </a:lnTo>
                    <a:lnTo>
                      <a:pt x="301" y="30"/>
                    </a:lnTo>
                    <a:lnTo>
                      <a:pt x="318" y="24"/>
                    </a:lnTo>
                    <a:lnTo>
                      <a:pt x="337" y="22"/>
                    </a:lnTo>
                    <a:lnTo>
                      <a:pt x="353" y="16"/>
                    </a:lnTo>
                    <a:lnTo>
                      <a:pt x="372" y="11"/>
                    </a:lnTo>
                    <a:lnTo>
                      <a:pt x="389" y="5"/>
                    </a:lnTo>
                    <a:lnTo>
                      <a:pt x="405" y="0"/>
                    </a:lnTo>
                    <a:lnTo>
                      <a:pt x="413" y="8"/>
                    </a:lnTo>
                    <a:close/>
                  </a:path>
                </a:pathLst>
              </a:custGeom>
              <a:pattFill prst="dkVert">
                <a:fgClr>
                  <a:srgbClr val="996633"/>
                </a:fgClr>
                <a:bgClr>
                  <a:srgbClr val="FFFFFF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16" name="Freeform 86">
                <a:extLst>
                  <a:ext uri="{FF2B5EF4-FFF2-40B4-BE49-F238E27FC236}">
                    <a16:creationId xmlns:a16="http://schemas.microsoft.com/office/drawing/2014/main" id="{556CE2B5-6010-4F42-B972-800D5ACE35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3" y="2221"/>
                <a:ext cx="62" cy="221"/>
              </a:xfrm>
              <a:custGeom>
                <a:avLst/>
                <a:gdLst>
                  <a:gd name="T0" fmla="*/ 102 w 102"/>
                  <a:gd name="T1" fmla="*/ 0 h 375"/>
                  <a:gd name="T2" fmla="*/ 102 w 102"/>
                  <a:gd name="T3" fmla="*/ 47 h 375"/>
                  <a:gd name="T4" fmla="*/ 102 w 102"/>
                  <a:gd name="T5" fmla="*/ 96 h 375"/>
                  <a:gd name="T6" fmla="*/ 96 w 102"/>
                  <a:gd name="T7" fmla="*/ 143 h 375"/>
                  <a:gd name="T8" fmla="*/ 88 w 102"/>
                  <a:gd name="T9" fmla="*/ 192 h 375"/>
                  <a:gd name="T10" fmla="*/ 80 w 102"/>
                  <a:gd name="T11" fmla="*/ 238 h 375"/>
                  <a:gd name="T12" fmla="*/ 72 w 102"/>
                  <a:gd name="T13" fmla="*/ 285 h 375"/>
                  <a:gd name="T14" fmla="*/ 61 w 102"/>
                  <a:gd name="T15" fmla="*/ 329 h 375"/>
                  <a:gd name="T16" fmla="*/ 52 w 102"/>
                  <a:gd name="T17" fmla="*/ 375 h 375"/>
                  <a:gd name="T18" fmla="*/ 44 w 102"/>
                  <a:gd name="T19" fmla="*/ 370 h 375"/>
                  <a:gd name="T20" fmla="*/ 39 w 102"/>
                  <a:gd name="T21" fmla="*/ 364 h 375"/>
                  <a:gd name="T22" fmla="*/ 30 w 102"/>
                  <a:gd name="T23" fmla="*/ 359 h 375"/>
                  <a:gd name="T24" fmla="*/ 25 w 102"/>
                  <a:gd name="T25" fmla="*/ 353 h 375"/>
                  <a:gd name="T26" fmla="*/ 19 w 102"/>
                  <a:gd name="T27" fmla="*/ 348 h 375"/>
                  <a:gd name="T28" fmla="*/ 14 w 102"/>
                  <a:gd name="T29" fmla="*/ 343 h 375"/>
                  <a:gd name="T30" fmla="*/ 9 w 102"/>
                  <a:gd name="T31" fmla="*/ 340 h 375"/>
                  <a:gd name="T32" fmla="*/ 0 w 102"/>
                  <a:gd name="T33" fmla="*/ 334 h 375"/>
                  <a:gd name="T34" fmla="*/ 0 w 102"/>
                  <a:gd name="T35" fmla="*/ 307 h 375"/>
                  <a:gd name="T36" fmla="*/ 0 w 102"/>
                  <a:gd name="T37" fmla="*/ 277 h 375"/>
                  <a:gd name="T38" fmla="*/ 0 w 102"/>
                  <a:gd name="T39" fmla="*/ 249 h 375"/>
                  <a:gd name="T40" fmla="*/ 0 w 102"/>
                  <a:gd name="T41" fmla="*/ 219 h 375"/>
                  <a:gd name="T42" fmla="*/ 3 w 102"/>
                  <a:gd name="T43" fmla="*/ 192 h 375"/>
                  <a:gd name="T44" fmla="*/ 6 w 102"/>
                  <a:gd name="T45" fmla="*/ 165 h 375"/>
                  <a:gd name="T46" fmla="*/ 9 w 102"/>
                  <a:gd name="T47" fmla="*/ 137 h 375"/>
                  <a:gd name="T48" fmla="*/ 11 w 102"/>
                  <a:gd name="T49" fmla="*/ 110 h 375"/>
                  <a:gd name="T50" fmla="*/ 14 w 102"/>
                  <a:gd name="T51" fmla="*/ 96 h 375"/>
                  <a:gd name="T52" fmla="*/ 11 w 102"/>
                  <a:gd name="T53" fmla="*/ 85 h 375"/>
                  <a:gd name="T54" fmla="*/ 9 w 102"/>
                  <a:gd name="T55" fmla="*/ 74 h 375"/>
                  <a:gd name="T56" fmla="*/ 6 w 102"/>
                  <a:gd name="T57" fmla="*/ 60 h 375"/>
                  <a:gd name="T58" fmla="*/ 3 w 102"/>
                  <a:gd name="T59" fmla="*/ 50 h 375"/>
                  <a:gd name="T60" fmla="*/ 3 w 102"/>
                  <a:gd name="T61" fmla="*/ 39 h 375"/>
                  <a:gd name="T62" fmla="*/ 3 w 102"/>
                  <a:gd name="T63" fmla="*/ 28 h 375"/>
                  <a:gd name="T64" fmla="*/ 6 w 102"/>
                  <a:gd name="T65" fmla="*/ 14 h 375"/>
                  <a:gd name="T66" fmla="*/ 17 w 102"/>
                  <a:gd name="T67" fmla="*/ 14 h 375"/>
                  <a:gd name="T68" fmla="*/ 28 w 102"/>
                  <a:gd name="T69" fmla="*/ 14 h 375"/>
                  <a:gd name="T70" fmla="*/ 41 w 102"/>
                  <a:gd name="T71" fmla="*/ 11 h 375"/>
                  <a:gd name="T72" fmla="*/ 52 w 102"/>
                  <a:gd name="T73" fmla="*/ 11 h 375"/>
                  <a:gd name="T74" fmla="*/ 66 w 102"/>
                  <a:gd name="T75" fmla="*/ 8 h 375"/>
                  <a:gd name="T76" fmla="*/ 77 w 102"/>
                  <a:gd name="T77" fmla="*/ 6 h 375"/>
                  <a:gd name="T78" fmla="*/ 88 w 102"/>
                  <a:gd name="T79" fmla="*/ 3 h 375"/>
                  <a:gd name="T80" fmla="*/ 102 w 102"/>
                  <a:gd name="T81" fmla="*/ 0 h 375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02"/>
                  <a:gd name="T124" fmla="*/ 0 h 375"/>
                  <a:gd name="T125" fmla="*/ 102 w 102"/>
                  <a:gd name="T126" fmla="*/ 375 h 375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02" h="375">
                    <a:moveTo>
                      <a:pt x="102" y="0"/>
                    </a:moveTo>
                    <a:lnTo>
                      <a:pt x="102" y="47"/>
                    </a:lnTo>
                    <a:lnTo>
                      <a:pt x="102" y="96"/>
                    </a:lnTo>
                    <a:lnTo>
                      <a:pt x="96" y="143"/>
                    </a:lnTo>
                    <a:lnTo>
                      <a:pt x="88" y="192"/>
                    </a:lnTo>
                    <a:lnTo>
                      <a:pt x="80" y="238"/>
                    </a:lnTo>
                    <a:lnTo>
                      <a:pt x="72" y="285"/>
                    </a:lnTo>
                    <a:lnTo>
                      <a:pt x="61" y="329"/>
                    </a:lnTo>
                    <a:lnTo>
                      <a:pt x="52" y="375"/>
                    </a:lnTo>
                    <a:lnTo>
                      <a:pt x="44" y="370"/>
                    </a:lnTo>
                    <a:lnTo>
                      <a:pt x="39" y="364"/>
                    </a:lnTo>
                    <a:lnTo>
                      <a:pt x="30" y="359"/>
                    </a:lnTo>
                    <a:lnTo>
                      <a:pt x="25" y="353"/>
                    </a:lnTo>
                    <a:lnTo>
                      <a:pt x="19" y="348"/>
                    </a:lnTo>
                    <a:lnTo>
                      <a:pt x="14" y="343"/>
                    </a:lnTo>
                    <a:lnTo>
                      <a:pt x="9" y="340"/>
                    </a:lnTo>
                    <a:lnTo>
                      <a:pt x="0" y="334"/>
                    </a:lnTo>
                    <a:lnTo>
                      <a:pt x="0" y="307"/>
                    </a:lnTo>
                    <a:lnTo>
                      <a:pt x="0" y="277"/>
                    </a:lnTo>
                    <a:lnTo>
                      <a:pt x="0" y="249"/>
                    </a:lnTo>
                    <a:lnTo>
                      <a:pt x="0" y="219"/>
                    </a:lnTo>
                    <a:lnTo>
                      <a:pt x="3" y="192"/>
                    </a:lnTo>
                    <a:lnTo>
                      <a:pt x="6" y="165"/>
                    </a:lnTo>
                    <a:lnTo>
                      <a:pt x="9" y="137"/>
                    </a:lnTo>
                    <a:lnTo>
                      <a:pt x="11" y="110"/>
                    </a:lnTo>
                    <a:lnTo>
                      <a:pt x="14" y="96"/>
                    </a:lnTo>
                    <a:lnTo>
                      <a:pt x="11" y="85"/>
                    </a:lnTo>
                    <a:lnTo>
                      <a:pt x="9" y="74"/>
                    </a:lnTo>
                    <a:lnTo>
                      <a:pt x="6" y="60"/>
                    </a:lnTo>
                    <a:lnTo>
                      <a:pt x="3" y="50"/>
                    </a:lnTo>
                    <a:lnTo>
                      <a:pt x="3" y="39"/>
                    </a:lnTo>
                    <a:lnTo>
                      <a:pt x="3" y="28"/>
                    </a:lnTo>
                    <a:lnTo>
                      <a:pt x="6" y="14"/>
                    </a:lnTo>
                    <a:lnTo>
                      <a:pt x="17" y="14"/>
                    </a:lnTo>
                    <a:lnTo>
                      <a:pt x="28" y="14"/>
                    </a:lnTo>
                    <a:lnTo>
                      <a:pt x="41" y="11"/>
                    </a:lnTo>
                    <a:lnTo>
                      <a:pt x="52" y="11"/>
                    </a:lnTo>
                    <a:lnTo>
                      <a:pt x="66" y="8"/>
                    </a:lnTo>
                    <a:lnTo>
                      <a:pt x="77" y="6"/>
                    </a:lnTo>
                    <a:lnTo>
                      <a:pt x="88" y="3"/>
                    </a:lnTo>
                    <a:lnTo>
                      <a:pt x="10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17" name="Freeform 87">
                <a:extLst>
                  <a:ext uri="{FF2B5EF4-FFF2-40B4-BE49-F238E27FC236}">
                    <a16:creationId xmlns:a16="http://schemas.microsoft.com/office/drawing/2014/main" id="{C0DE4388-4EEC-404B-A811-E9DB94978B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6" y="2225"/>
                <a:ext cx="117" cy="311"/>
              </a:xfrm>
              <a:custGeom>
                <a:avLst/>
                <a:gdLst>
                  <a:gd name="T0" fmla="*/ 113 w 192"/>
                  <a:gd name="T1" fmla="*/ 0 h 526"/>
                  <a:gd name="T2" fmla="*/ 107 w 192"/>
                  <a:gd name="T3" fmla="*/ 42 h 526"/>
                  <a:gd name="T4" fmla="*/ 102 w 192"/>
                  <a:gd name="T5" fmla="*/ 85 h 526"/>
                  <a:gd name="T6" fmla="*/ 93 w 192"/>
                  <a:gd name="T7" fmla="*/ 126 h 526"/>
                  <a:gd name="T8" fmla="*/ 88 w 192"/>
                  <a:gd name="T9" fmla="*/ 170 h 526"/>
                  <a:gd name="T10" fmla="*/ 82 w 192"/>
                  <a:gd name="T11" fmla="*/ 211 h 526"/>
                  <a:gd name="T12" fmla="*/ 77 w 192"/>
                  <a:gd name="T13" fmla="*/ 255 h 526"/>
                  <a:gd name="T14" fmla="*/ 72 w 192"/>
                  <a:gd name="T15" fmla="*/ 296 h 526"/>
                  <a:gd name="T16" fmla="*/ 69 w 192"/>
                  <a:gd name="T17" fmla="*/ 340 h 526"/>
                  <a:gd name="T18" fmla="*/ 74 w 192"/>
                  <a:gd name="T19" fmla="*/ 367 h 526"/>
                  <a:gd name="T20" fmla="*/ 82 w 192"/>
                  <a:gd name="T21" fmla="*/ 392 h 526"/>
                  <a:gd name="T22" fmla="*/ 96 w 192"/>
                  <a:gd name="T23" fmla="*/ 417 h 526"/>
                  <a:gd name="T24" fmla="*/ 110 w 192"/>
                  <a:gd name="T25" fmla="*/ 439 h 526"/>
                  <a:gd name="T26" fmla="*/ 129 w 192"/>
                  <a:gd name="T27" fmla="*/ 461 h 526"/>
                  <a:gd name="T28" fmla="*/ 148 w 192"/>
                  <a:gd name="T29" fmla="*/ 480 h 526"/>
                  <a:gd name="T30" fmla="*/ 170 w 192"/>
                  <a:gd name="T31" fmla="*/ 499 h 526"/>
                  <a:gd name="T32" fmla="*/ 192 w 192"/>
                  <a:gd name="T33" fmla="*/ 513 h 526"/>
                  <a:gd name="T34" fmla="*/ 176 w 192"/>
                  <a:gd name="T35" fmla="*/ 524 h 526"/>
                  <a:gd name="T36" fmla="*/ 159 w 192"/>
                  <a:gd name="T37" fmla="*/ 526 h 526"/>
                  <a:gd name="T38" fmla="*/ 140 w 192"/>
                  <a:gd name="T39" fmla="*/ 526 h 526"/>
                  <a:gd name="T40" fmla="*/ 121 w 192"/>
                  <a:gd name="T41" fmla="*/ 526 h 526"/>
                  <a:gd name="T42" fmla="*/ 104 w 192"/>
                  <a:gd name="T43" fmla="*/ 521 h 526"/>
                  <a:gd name="T44" fmla="*/ 85 w 192"/>
                  <a:gd name="T45" fmla="*/ 513 h 526"/>
                  <a:gd name="T46" fmla="*/ 69 w 192"/>
                  <a:gd name="T47" fmla="*/ 507 h 526"/>
                  <a:gd name="T48" fmla="*/ 52 w 192"/>
                  <a:gd name="T49" fmla="*/ 499 h 526"/>
                  <a:gd name="T50" fmla="*/ 47 w 192"/>
                  <a:gd name="T51" fmla="*/ 496 h 526"/>
                  <a:gd name="T52" fmla="*/ 41 w 192"/>
                  <a:gd name="T53" fmla="*/ 493 h 526"/>
                  <a:gd name="T54" fmla="*/ 36 w 192"/>
                  <a:gd name="T55" fmla="*/ 491 h 526"/>
                  <a:gd name="T56" fmla="*/ 33 w 192"/>
                  <a:gd name="T57" fmla="*/ 488 h 526"/>
                  <a:gd name="T58" fmla="*/ 28 w 192"/>
                  <a:gd name="T59" fmla="*/ 485 h 526"/>
                  <a:gd name="T60" fmla="*/ 25 w 192"/>
                  <a:gd name="T61" fmla="*/ 482 h 526"/>
                  <a:gd name="T62" fmla="*/ 19 w 192"/>
                  <a:gd name="T63" fmla="*/ 480 h 526"/>
                  <a:gd name="T64" fmla="*/ 14 w 192"/>
                  <a:gd name="T65" fmla="*/ 477 h 526"/>
                  <a:gd name="T66" fmla="*/ 22 w 192"/>
                  <a:gd name="T67" fmla="*/ 447 h 526"/>
                  <a:gd name="T68" fmla="*/ 25 w 192"/>
                  <a:gd name="T69" fmla="*/ 419 h 526"/>
                  <a:gd name="T70" fmla="*/ 25 w 192"/>
                  <a:gd name="T71" fmla="*/ 389 h 526"/>
                  <a:gd name="T72" fmla="*/ 25 w 192"/>
                  <a:gd name="T73" fmla="*/ 359 h 526"/>
                  <a:gd name="T74" fmla="*/ 19 w 192"/>
                  <a:gd name="T75" fmla="*/ 302 h 526"/>
                  <a:gd name="T76" fmla="*/ 11 w 192"/>
                  <a:gd name="T77" fmla="*/ 244 h 526"/>
                  <a:gd name="T78" fmla="*/ 3 w 192"/>
                  <a:gd name="T79" fmla="*/ 187 h 526"/>
                  <a:gd name="T80" fmla="*/ 0 w 192"/>
                  <a:gd name="T81" fmla="*/ 129 h 526"/>
                  <a:gd name="T82" fmla="*/ 0 w 192"/>
                  <a:gd name="T83" fmla="*/ 99 h 526"/>
                  <a:gd name="T84" fmla="*/ 3 w 192"/>
                  <a:gd name="T85" fmla="*/ 69 h 526"/>
                  <a:gd name="T86" fmla="*/ 8 w 192"/>
                  <a:gd name="T87" fmla="*/ 42 h 526"/>
                  <a:gd name="T88" fmla="*/ 17 w 192"/>
                  <a:gd name="T89" fmla="*/ 11 h 526"/>
                  <a:gd name="T90" fmla="*/ 28 w 192"/>
                  <a:gd name="T91" fmla="*/ 9 h 526"/>
                  <a:gd name="T92" fmla="*/ 39 w 192"/>
                  <a:gd name="T93" fmla="*/ 6 h 526"/>
                  <a:gd name="T94" fmla="*/ 52 w 192"/>
                  <a:gd name="T95" fmla="*/ 3 h 526"/>
                  <a:gd name="T96" fmla="*/ 63 w 192"/>
                  <a:gd name="T97" fmla="*/ 3 h 526"/>
                  <a:gd name="T98" fmla="*/ 77 w 192"/>
                  <a:gd name="T99" fmla="*/ 3 h 526"/>
                  <a:gd name="T100" fmla="*/ 88 w 192"/>
                  <a:gd name="T101" fmla="*/ 3 h 526"/>
                  <a:gd name="T102" fmla="*/ 102 w 192"/>
                  <a:gd name="T103" fmla="*/ 3 h 526"/>
                  <a:gd name="T104" fmla="*/ 113 w 192"/>
                  <a:gd name="T105" fmla="*/ 0 h 52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92"/>
                  <a:gd name="T160" fmla="*/ 0 h 526"/>
                  <a:gd name="T161" fmla="*/ 192 w 192"/>
                  <a:gd name="T162" fmla="*/ 526 h 52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92" h="526">
                    <a:moveTo>
                      <a:pt x="113" y="0"/>
                    </a:moveTo>
                    <a:lnTo>
                      <a:pt x="107" y="42"/>
                    </a:lnTo>
                    <a:lnTo>
                      <a:pt x="102" y="85"/>
                    </a:lnTo>
                    <a:lnTo>
                      <a:pt x="93" y="126"/>
                    </a:lnTo>
                    <a:lnTo>
                      <a:pt x="88" y="170"/>
                    </a:lnTo>
                    <a:lnTo>
                      <a:pt x="82" y="211"/>
                    </a:lnTo>
                    <a:lnTo>
                      <a:pt x="77" y="255"/>
                    </a:lnTo>
                    <a:lnTo>
                      <a:pt x="72" y="296"/>
                    </a:lnTo>
                    <a:lnTo>
                      <a:pt x="69" y="340"/>
                    </a:lnTo>
                    <a:lnTo>
                      <a:pt x="74" y="367"/>
                    </a:lnTo>
                    <a:lnTo>
                      <a:pt x="82" y="392"/>
                    </a:lnTo>
                    <a:lnTo>
                      <a:pt x="96" y="417"/>
                    </a:lnTo>
                    <a:lnTo>
                      <a:pt x="110" y="439"/>
                    </a:lnTo>
                    <a:lnTo>
                      <a:pt x="129" y="461"/>
                    </a:lnTo>
                    <a:lnTo>
                      <a:pt x="148" y="480"/>
                    </a:lnTo>
                    <a:lnTo>
                      <a:pt x="170" y="499"/>
                    </a:lnTo>
                    <a:lnTo>
                      <a:pt x="192" y="513"/>
                    </a:lnTo>
                    <a:lnTo>
                      <a:pt x="176" y="524"/>
                    </a:lnTo>
                    <a:lnTo>
                      <a:pt x="159" y="526"/>
                    </a:lnTo>
                    <a:lnTo>
                      <a:pt x="140" y="526"/>
                    </a:lnTo>
                    <a:lnTo>
                      <a:pt x="121" y="526"/>
                    </a:lnTo>
                    <a:lnTo>
                      <a:pt x="104" y="521"/>
                    </a:lnTo>
                    <a:lnTo>
                      <a:pt x="85" y="513"/>
                    </a:lnTo>
                    <a:lnTo>
                      <a:pt x="69" y="507"/>
                    </a:lnTo>
                    <a:lnTo>
                      <a:pt x="52" y="499"/>
                    </a:lnTo>
                    <a:lnTo>
                      <a:pt x="47" y="496"/>
                    </a:lnTo>
                    <a:lnTo>
                      <a:pt x="41" y="493"/>
                    </a:lnTo>
                    <a:lnTo>
                      <a:pt x="36" y="491"/>
                    </a:lnTo>
                    <a:lnTo>
                      <a:pt x="33" y="488"/>
                    </a:lnTo>
                    <a:lnTo>
                      <a:pt x="28" y="485"/>
                    </a:lnTo>
                    <a:lnTo>
                      <a:pt x="25" y="482"/>
                    </a:lnTo>
                    <a:lnTo>
                      <a:pt x="19" y="480"/>
                    </a:lnTo>
                    <a:lnTo>
                      <a:pt x="14" y="477"/>
                    </a:lnTo>
                    <a:lnTo>
                      <a:pt x="22" y="447"/>
                    </a:lnTo>
                    <a:lnTo>
                      <a:pt x="25" y="419"/>
                    </a:lnTo>
                    <a:lnTo>
                      <a:pt x="25" y="389"/>
                    </a:lnTo>
                    <a:lnTo>
                      <a:pt x="25" y="359"/>
                    </a:lnTo>
                    <a:lnTo>
                      <a:pt x="19" y="302"/>
                    </a:lnTo>
                    <a:lnTo>
                      <a:pt x="11" y="244"/>
                    </a:lnTo>
                    <a:lnTo>
                      <a:pt x="3" y="187"/>
                    </a:lnTo>
                    <a:lnTo>
                      <a:pt x="0" y="129"/>
                    </a:lnTo>
                    <a:lnTo>
                      <a:pt x="0" y="99"/>
                    </a:lnTo>
                    <a:lnTo>
                      <a:pt x="3" y="69"/>
                    </a:lnTo>
                    <a:lnTo>
                      <a:pt x="8" y="42"/>
                    </a:lnTo>
                    <a:lnTo>
                      <a:pt x="17" y="11"/>
                    </a:lnTo>
                    <a:lnTo>
                      <a:pt x="28" y="9"/>
                    </a:lnTo>
                    <a:lnTo>
                      <a:pt x="39" y="6"/>
                    </a:lnTo>
                    <a:lnTo>
                      <a:pt x="52" y="3"/>
                    </a:lnTo>
                    <a:lnTo>
                      <a:pt x="63" y="3"/>
                    </a:lnTo>
                    <a:lnTo>
                      <a:pt x="77" y="3"/>
                    </a:lnTo>
                    <a:lnTo>
                      <a:pt x="88" y="3"/>
                    </a:lnTo>
                    <a:lnTo>
                      <a:pt x="102" y="3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18" name="Freeform 88">
                <a:extLst>
                  <a:ext uri="{FF2B5EF4-FFF2-40B4-BE49-F238E27FC236}">
                    <a16:creationId xmlns:a16="http://schemas.microsoft.com/office/drawing/2014/main" id="{138E9209-2F23-4905-8A37-386D68A2DC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8" y="2227"/>
                <a:ext cx="61" cy="210"/>
              </a:xfrm>
              <a:custGeom>
                <a:avLst/>
                <a:gdLst>
                  <a:gd name="T0" fmla="*/ 93 w 99"/>
                  <a:gd name="T1" fmla="*/ 11 h 356"/>
                  <a:gd name="T2" fmla="*/ 88 w 99"/>
                  <a:gd name="T3" fmla="*/ 30 h 356"/>
                  <a:gd name="T4" fmla="*/ 80 w 99"/>
                  <a:gd name="T5" fmla="*/ 52 h 356"/>
                  <a:gd name="T6" fmla="*/ 77 w 99"/>
                  <a:gd name="T7" fmla="*/ 71 h 356"/>
                  <a:gd name="T8" fmla="*/ 74 w 99"/>
                  <a:gd name="T9" fmla="*/ 91 h 356"/>
                  <a:gd name="T10" fmla="*/ 71 w 99"/>
                  <a:gd name="T11" fmla="*/ 132 h 356"/>
                  <a:gd name="T12" fmla="*/ 74 w 99"/>
                  <a:gd name="T13" fmla="*/ 173 h 356"/>
                  <a:gd name="T14" fmla="*/ 80 w 99"/>
                  <a:gd name="T15" fmla="*/ 214 h 356"/>
                  <a:gd name="T16" fmla="*/ 85 w 99"/>
                  <a:gd name="T17" fmla="*/ 255 h 356"/>
                  <a:gd name="T18" fmla="*/ 93 w 99"/>
                  <a:gd name="T19" fmla="*/ 296 h 356"/>
                  <a:gd name="T20" fmla="*/ 99 w 99"/>
                  <a:gd name="T21" fmla="*/ 337 h 356"/>
                  <a:gd name="T22" fmla="*/ 85 w 99"/>
                  <a:gd name="T23" fmla="*/ 356 h 356"/>
                  <a:gd name="T24" fmla="*/ 80 w 99"/>
                  <a:gd name="T25" fmla="*/ 345 h 356"/>
                  <a:gd name="T26" fmla="*/ 74 w 99"/>
                  <a:gd name="T27" fmla="*/ 334 h 356"/>
                  <a:gd name="T28" fmla="*/ 71 w 99"/>
                  <a:gd name="T29" fmla="*/ 323 h 356"/>
                  <a:gd name="T30" fmla="*/ 69 w 99"/>
                  <a:gd name="T31" fmla="*/ 310 h 356"/>
                  <a:gd name="T32" fmla="*/ 66 w 99"/>
                  <a:gd name="T33" fmla="*/ 299 h 356"/>
                  <a:gd name="T34" fmla="*/ 58 w 99"/>
                  <a:gd name="T35" fmla="*/ 290 h 356"/>
                  <a:gd name="T36" fmla="*/ 50 w 99"/>
                  <a:gd name="T37" fmla="*/ 282 h 356"/>
                  <a:gd name="T38" fmla="*/ 39 w 99"/>
                  <a:gd name="T39" fmla="*/ 280 h 356"/>
                  <a:gd name="T40" fmla="*/ 33 w 99"/>
                  <a:gd name="T41" fmla="*/ 280 h 356"/>
                  <a:gd name="T42" fmla="*/ 28 w 99"/>
                  <a:gd name="T43" fmla="*/ 282 h 356"/>
                  <a:gd name="T44" fmla="*/ 25 w 99"/>
                  <a:gd name="T45" fmla="*/ 285 h 356"/>
                  <a:gd name="T46" fmla="*/ 19 w 99"/>
                  <a:gd name="T47" fmla="*/ 290 h 356"/>
                  <a:gd name="T48" fmla="*/ 17 w 99"/>
                  <a:gd name="T49" fmla="*/ 293 h 356"/>
                  <a:gd name="T50" fmla="*/ 11 w 99"/>
                  <a:gd name="T51" fmla="*/ 296 h 356"/>
                  <a:gd name="T52" fmla="*/ 8 w 99"/>
                  <a:gd name="T53" fmla="*/ 301 h 356"/>
                  <a:gd name="T54" fmla="*/ 3 w 99"/>
                  <a:gd name="T55" fmla="*/ 304 h 356"/>
                  <a:gd name="T56" fmla="*/ 0 w 99"/>
                  <a:gd name="T57" fmla="*/ 299 h 356"/>
                  <a:gd name="T58" fmla="*/ 8 w 99"/>
                  <a:gd name="T59" fmla="*/ 263 h 356"/>
                  <a:gd name="T60" fmla="*/ 14 w 99"/>
                  <a:gd name="T61" fmla="*/ 227 h 356"/>
                  <a:gd name="T62" fmla="*/ 19 w 99"/>
                  <a:gd name="T63" fmla="*/ 192 h 356"/>
                  <a:gd name="T64" fmla="*/ 22 w 99"/>
                  <a:gd name="T65" fmla="*/ 154 h 356"/>
                  <a:gd name="T66" fmla="*/ 25 w 99"/>
                  <a:gd name="T67" fmla="*/ 118 h 356"/>
                  <a:gd name="T68" fmla="*/ 25 w 99"/>
                  <a:gd name="T69" fmla="*/ 80 h 356"/>
                  <a:gd name="T70" fmla="*/ 25 w 99"/>
                  <a:gd name="T71" fmla="*/ 41 h 356"/>
                  <a:gd name="T72" fmla="*/ 22 w 99"/>
                  <a:gd name="T73" fmla="*/ 6 h 356"/>
                  <a:gd name="T74" fmla="*/ 28 w 99"/>
                  <a:gd name="T75" fmla="*/ 3 h 356"/>
                  <a:gd name="T76" fmla="*/ 33 w 99"/>
                  <a:gd name="T77" fmla="*/ 0 h 356"/>
                  <a:gd name="T78" fmla="*/ 41 w 99"/>
                  <a:gd name="T79" fmla="*/ 0 h 356"/>
                  <a:gd name="T80" fmla="*/ 47 w 99"/>
                  <a:gd name="T81" fmla="*/ 0 h 356"/>
                  <a:gd name="T82" fmla="*/ 52 w 99"/>
                  <a:gd name="T83" fmla="*/ 3 h 356"/>
                  <a:gd name="T84" fmla="*/ 61 w 99"/>
                  <a:gd name="T85" fmla="*/ 3 h 356"/>
                  <a:gd name="T86" fmla="*/ 66 w 99"/>
                  <a:gd name="T87" fmla="*/ 8 h 356"/>
                  <a:gd name="T88" fmla="*/ 71 w 99"/>
                  <a:gd name="T89" fmla="*/ 11 h 356"/>
                  <a:gd name="T90" fmla="*/ 93 w 99"/>
                  <a:gd name="T91" fmla="*/ 11 h 35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99"/>
                  <a:gd name="T139" fmla="*/ 0 h 356"/>
                  <a:gd name="T140" fmla="*/ 99 w 99"/>
                  <a:gd name="T141" fmla="*/ 356 h 35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99" h="356">
                    <a:moveTo>
                      <a:pt x="93" y="11"/>
                    </a:moveTo>
                    <a:lnTo>
                      <a:pt x="88" y="30"/>
                    </a:lnTo>
                    <a:lnTo>
                      <a:pt x="80" y="52"/>
                    </a:lnTo>
                    <a:lnTo>
                      <a:pt x="77" y="71"/>
                    </a:lnTo>
                    <a:lnTo>
                      <a:pt x="74" y="91"/>
                    </a:lnTo>
                    <a:lnTo>
                      <a:pt x="71" y="132"/>
                    </a:lnTo>
                    <a:lnTo>
                      <a:pt x="74" y="173"/>
                    </a:lnTo>
                    <a:lnTo>
                      <a:pt x="80" y="214"/>
                    </a:lnTo>
                    <a:lnTo>
                      <a:pt x="85" y="255"/>
                    </a:lnTo>
                    <a:lnTo>
                      <a:pt x="93" y="296"/>
                    </a:lnTo>
                    <a:lnTo>
                      <a:pt x="99" y="337"/>
                    </a:lnTo>
                    <a:lnTo>
                      <a:pt x="85" y="356"/>
                    </a:lnTo>
                    <a:lnTo>
                      <a:pt x="80" y="345"/>
                    </a:lnTo>
                    <a:lnTo>
                      <a:pt x="74" y="334"/>
                    </a:lnTo>
                    <a:lnTo>
                      <a:pt x="71" y="323"/>
                    </a:lnTo>
                    <a:lnTo>
                      <a:pt x="69" y="310"/>
                    </a:lnTo>
                    <a:lnTo>
                      <a:pt x="66" y="299"/>
                    </a:lnTo>
                    <a:lnTo>
                      <a:pt x="58" y="290"/>
                    </a:lnTo>
                    <a:lnTo>
                      <a:pt x="50" y="282"/>
                    </a:lnTo>
                    <a:lnTo>
                      <a:pt x="39" y="280"/>
                    </a:lnTo>
                    <a:lnTo>
                      <a:pt x="33" y="280"/>
                    </a:lnTo>
                    <a:lnTo>
                      <a:pt x="28" y="282"/>
                    </a:lnTo>
                    <a:lnTo>
                      <a:pt x="25" y="285"/>
                    </a:lnTo>
                    <a:lnTo>
                      <a:pt x="19" y="290"/>
                    </a:lnTo>
                    <a:lnTo>
                      <a:pt x="17" y="293"/>
                    </a:lnTo>
                    <a:lnTo>
                      <a:pt x="11" y="296"/>
                    </a:lnTo>
                    <a:lnTo>
                      <a:pt x="8" y="301"/>
                    </a:lnTo>
                    <a:lnTo>
                      <a:pt x="3" y="304"/>
                    </a:lnTo>
                    <a:lnTo>
                      <a:pt x="0" y="299"/>
                    </a:lnTo>
                    <a:lnTo>
                      <a:pt x="8" y="263"/>
                    </a:lnTo>
                    <a:lnTo>
                      <a:pt x="14" y="227"/>
                    </a:lnTo>
                    <a:lnTo>
                      <a:pt x="19" y="192"/>
                    </a:lnTo>
                    <a:lnTo>
                      <a:pt x="22" y="154"/>
                    </a:lnTo>
                    <a:lnTo>
                      <a:pt x="25" y="118"/>
                    </a:lnTo>
                    <a:lnTo>
                      <a:pt x="25" y="80"/>
                    </a:lnTo>
                    <a:lnTo>
                      <a:pt x="25" y="41"/>
                    </a:lnTo>
                    <a:lnTo>
                      <a:pt x="22" y="6"/>
                    </a:lnTo>
                    <a:lnTo>
                      <a:pt x="28" y="3"/>
                    </a:lnTo>
                    <a:lnTo>
                      <a:pt x="33" y="0"/>
                    </a:lnTo>
                    <a:lnTo>
                      <a:pt x="41" y="0"/>
                    </a:lnTo>
                    <a:lnTo>
                      <a:pt x="47" y="0"/>
                    </a:lnTo>
                    <a:lnTo>
                      <a:pt x="52" y="3"/>
                    </a:lnTo>
                    <a:lnTo>
                      <a:pt x="61" y="3"/>
                    </a:lnTo>
                    <a:lnTo>
                      <a:pt x="66" y="8"/>
                    </a:lnTo>
                    <a:lnTo>
                      <a:pt x="71" y="11"/>
                    </a:lnTo>
                    <a:lnTo>
                      <a:pt x="93" y="11"/>
                    </a:lnTo>
                    <a:close/>
                  </a:path>
                </a:pathLst>
              </a:custGeom>
              <a:solidFill>
                <a:srgbClr val="7FF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19" name="Freeform 89">
                <a:extLst>
                  <a:ext uri="{FF2B5EF4-FFF2-40B4-BE49-F238E27FC236}">
                    <a16:creationId xmlns:a16="http://schemas.microsoft.com/office/drawing/2014/main" id="{6674B012-9616-43B4-80E6-1BBEB81A60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0" y="2227"/>
                <a:ext cx="60" cy="265"/>
              </a:xfrm>
              <a:custGeom>
                <a:avLst/>
                <a:gdLst>
                  <a:gd name="T0" fmla="*/ 85 w 99"/>
                  <a:gd name="T1" fmla="*/ 17 h 449"/>
                  <a:gd name="T2" fmla="*/ 91 w 99"/>
                  <a:gd name="T3" fmla="*/ 47 h 449"/>
                  <a:gd name="T4" fmla="*/ 99 w 99"/>
                  <a:gd name="T5" fmla="*/ 74 h 449"/>
                  <a:gd name="T6" fmla="*/ 99 w 99"/>
                  <a:gd name="T7" fmla="*/ 104 h 449"/>
                  <a:gd name="T8" fmla="*/ 93 w 99"/>
                  <a:gd name="T9" fmla="*/ 145 h 449"/>
                  <a:gd name="T10" fmla="*/ 88 w 99"/>
                  <a:gd name="T11" fmla="*/ 195 h 449"/>
                  <a:gd name="T12" fmla="*/ 88 w 99"/>
                  <a:gd name="T13" fmla="*/ 247 h 449"/>
                  <a:gd name="T14" fmla="*/ 85 w 99"/>
                  <a:gd name="T15" fmla="*/ 299 h 449"/>
                  <a:gd name="T16" fmla="*/ 80 w 99"/>
                  <a:gd name="T17" fmla="*/ 326 h 449"/>
                  <a:gd name="T18" fmla="*/ 74 w 99"/>
                  <a:gd name="T19" fmla="*/ 332 h 449"/>
                  <a:gd name="T20" fmla="*/ 69 w 99"/>
                  <a:gd name="T21" fmla="*/ 340 h 449"/>
                  <a:gd name="T22" fmla="*/ 63 w 99"/>
                  <a:gd name="T23" fmla="*/ 348 h 449"/>
                  <a:gd name="T24" fmla="*/ 60 w 99"/>
                  <a:gd name="T25" fmla="*/ 362 h 449"/>
                  <a:gd name="T26" fmla="*/ 58 w 99"/>
                  <a:gd name="T27" fmla="*/ 381 h 449"/>
                  <a:gd name="T28" fmla="*/ 60 w 99"/>
                  <a:gd name="T29" fmla="*/ 400 h 449"/>
                  <a:gd name="T30" fmla="*/ 69 w 99"/>
                  <a:gd name="T31" fmla="*/ 416 h 449"/>
                  <a:gd name="T32" fmla="*/ 71 w 99"/>
                  <a:gd name="T33" fmla="*/ 427 h 449"/>
                  <a:gd name="T34" fmla="*/ 60 w 99"/>
                  <a:gd name="T35" fmla="*/ 438 h 449"/>
                  <a:gd name="T36" fmla="*/ 47 w 99"/>
                  <a:gd name="T37" fmla="*/ 447 h 449"/>
                  <a:gd name="T38" fmla="*/ 36 w 99"/>
                  <a:gd name="T39" fmla="*/ 449 h 449"/>
                  <a:gd name="T40" fmla="*/ 28 w 99"/>
                  <a:gd name="T41" fmla="*/ 441 h 449"/>
                  <a:gd name="T42" fmla="*/ 39 w 99"/>
                  <a:gd name="T43" fmla="*/ 430 h 449"/>
                  <a:gd name="T44" fmla="*/ 47 w 99"/>
                  <a:gd name="T45" fmla="*/ 416 h 449"/>
                  <a:gd name="T46" fmla="*/ 52 w 99"/>
                  <a:gd name="T47" fmla="*/ 400 h 449"/>
                  <a:gd name="T48" fmla="*/ 52 w 99"/>
                  <a:gd name="T49" fmla="*/ 384 h 449"/>
                  <a:gd name="T50" fmla="*/ 41 w 99"/>
                  <a:gd name="T51" fmla="*/ 370 h 449"/>
                  <a:gd name="T52" fmla="*/ 30 w 99"/>
                  <a:gd name="T53" fmla="*/ 359 h 449"/>
                  <a:gd name="T54" fmla="*/ 17 w 99"/>
                  <a:gd name="T55" fmla="*/ 348 h 449"/>
                  <a:gd name="T56" fmla="*/ 0 w 99"/>
                  <a:gd name="T57" fmla="*/ 345 h 449"/>
                  <a:gd name="T58" fmla="*/ 0 w 99"/>
                  <a:gd name="T59" fmla="*/ 290 h 449"/>
                  <a:gd name="T60" fmla="*/ 8 w 99"/>
                  <a:gd name="T61" fmla="*/ 238 h 449"/>
                  <a:gd name="T62" fmla="*/ 14 w 99"/>
                  <a:gd name="T63" fmla="*/ 186 h 449"/>
                  <a:gd name="T64" fmla="*/ 11 w 99"/>
                  <a:gd name="T65" fmla="*/ 132 h 449"/>
                  <a:gd name="T66" fmla="*/ 8 w 99"/>
                  <a:gd name="T67" fmla="*/ 102 h 449"/>
                  <a:gd name="T68" fmla="*/ 3 w 99"/>
                  <a:gd name="T69" fmla="*/ 71 h 449"/>
                  <a:gd name="T70" fmla="*/ 3 w 99"/>
                  <a:gd name="T71" fmla="*/ 44 h 449"/>
                  <a:gd name="T72" fmla="*/ 8 w 99"/>
                  <a:gd name="T73" fmla="*/ 14 h 449"/>
                  <a:gd name="T74" fmla="*/ 28 w 99"/>
                  <a:gd name="T75" fmla="*/ 11 h 449"/>
                  <a:gd name="T76" fmla="*/ 47 w 99"/>
                  <a:gd name="T77" fmla="*/ 11 h 449"/>
                  <a:gd name="T78" fmla="*/ 66 w 99"/>
                  <a:gd name="T79" fmla="*/ 8 h 449"/>
                  <a:gd name="T80" fmla="*/ 82 w 99"/>
                  <a:gd name="T81" fmla="*/ 0 h 44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99"/>
                  <a:gd name="T124" fmla="*/ 0 h 449"/>
                  <a:gd name="T125" fmla="*/ 99 w 99"/>
                  <a:gd name="T126" fmla="*/ 449 h 449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99" h="449">
                    <a:moveTo>
                      <a:pt x="88" y="0"/>
                    </a:moveTo>
                    <a:lnTo>
                      <a:pt x="85" y="17"/>
                    </a:lnTo>
                    <a:lnTo>
                      <a:pt x="88" y="30"/>
                    </a:lnTo>
                    <a:lnTo>
                      <a:pt x="91" y="47"/>
                    </a:lnTo>
                    <a:lnTo>
                      <a:pt x="93" y="60"/>
                    </a:lnTo>
                    <a:lnTo>
                      <a:pt x="99" y="74"/>
                    </a:lnTo>
                    <a:lnTo>
                      <a:pt x="99" y="88"/>
                    </a:lnTo>
                    <a:lnTo>
                      <a:pt x="99" y="104"/>
                    </a:lnTo>
                    <a:lnTo>
                      <a:pt x="96" y="121"/>
                    </a:lnTo>
                    <a:lnTo>
                      <a:pt x="93" y="145"/>
                    </a:lnTo>
                    <a:lnTo>
                      <a:pt x="91" y="170"/>
                    </a:lnTo>
                    <a:lnTo>
                      <a:pt x="88" y="195"/>
                    </a:lnTo>
                    <a:lnTo>
                      <a:pt x="88" y="222"/>
                    </a:lnTo>
                    <a:lnTo>
                      <a:pt x="88" y="247"/>
                    </a:lnTo>
                    <a:lnTo>
                      <a:pt x="85" y="274"/>
                    </a:lnTo>
                    <a:lnTo>
                      <a:pt x="85" y="299"/>
                    </a:lnTo>
                    <a:lnTo>
                      <a:pt x="85" y="326"/>
                    </a:lnTo>
                    <a:lnTo>
                      <a:pt x="80" y="326"/>
                    </a:lnTo>
                    <a:lnTo>
                      <a:pt x="77" y="329"/>
                    </a:lnTo>
                    <a:lnTo>
                      <a:pt x="74" y="332"/>
                    </a:lnTo>
                    <a:lnTo>
                      <a:pt x="71" y="334"/>
                    </a:lnTo>
                    <a:lnTo>
                      <a:pt x="69" y="340"/>
                    </a:lnTo>
                    <a:lnTo>
                      <a:pt x="66" y="342"/>
                    </a:lnTo>
                    <a:lnTo>
                      <a:pt x="63" y="348"/>
                    </a:lnTo>
                    <a:lnTo>
                      <a:pt x="60" y="351"/>
                    </a:lnTo>
                    <a:lnTo>
                      <a:pt x="60" y="362"/>
                    </a:lnTo>
                    <a:lnTo>
                      <a:pt x="58" y="370"/>
                    </a:lnTo>
                    <a:lnTo>
                      <a:pt x="58" y="381"/>
                    </a:lnTo>
                    <a:lnTo>
                      <a:pt x="60" y="389"/>
                    </a:lnTo>
                    <a:lnTo>
                      <a:pt x="60" y="400"/>
                    </a:lnTo>
                    <a:lnTo>
                      <a:pt x="66" y="408"/>
                    </a:lnTo>
                    <a:lnTo>
                      <a:pt x="69" y="416"/>
                    </a:lnTo>
                    <a:lnTo>
                      <a:pt x="74" y="422"/>
                    </a:lnTo>
                    <a:lnTo>
                      <a:pt x="71" y="427"/>
                    </a:lnTo>
                    <a:lnTo>
                      <a:pt x="66" y="433"/>
                    </a:lnTo>
                    <a:lnTo>
                      <a:pt x="60" y="438"/>
                    </a:lnTo>
                    <a:lnTo>
                      <a:pt x="55" y="444"/>
                    </a:lnTo>
                    <a:lnTo>
                      <a:pt x="47" y="447"/>
                    </a:lnTo>
                    <a:lnTo>
                      <a:pt x="41" y="449"/>
                    </a:lnTo>
                    <a:lnTo>
                      <a:pt x="36" y="449"/>
                    </a:lnTo>
                    <a:lnTo>
                      <a:pt x="28" y="444"/>
                    </a:lnTo>
                    <a:lnTo>
                      <a:pt x="28" y="441"/>
                    </a:lnTo>
                    <a:lnTo>
                      <a:pt x="33" y="436"/>
                    </a:lnTo>
                    <a:lnTo>
                      <a:pt x="39" y="430"/>
                    </a:lnTo>
                    <a:lnTo>
                      <a:pt x="44" y="425"/>
                    </a:lnTo>
                    <a:lnTo>
                      <a:pt x="47" y="416"/>
                    </a:lnTo>
                    <a:lnTo>
                      <a:pt x="52" y="408"/>
                    </a:lnTo>
                    <a:lnTo>
                      <a:pt x="52" y="400"/>
                    </a:lnTo>
                    <a:lnTo>
                      <a:pt x="55" y="392"/>
                    </a:lnTo>
                    <a:lnTo>
                      <a:pt x="52" y="384"/>
                    </a:lnTo>
                    <a:lnTo>
                      <a:pt x="47" y="378"/>
                    </a:lnTo>
                    <a:lnTo>
                      <a:pt x="41" y="370"/>
                    </a:lnTo>
                    <a:lnTo>
                      <a:pt x="36" y="364"/>
                    </a:lnTo>
                    <a:lnTo>
                      <a:pt x="30" y="359"/>
                    </a:lnTo>
                    <a:lnTo>
                      <a:pt x="22" y="353"/>
                    </a:lnTo>
                    <a:lnTo>
                      <a:pt x="17" y="348"/>
                    </a:lnTo>
                    <a:lnTo>
                      <a:pt x="8" y="345"/>
                    </a:lnTo>
                    <a:lnTo>
                      <a:pt x="0" y="345"/>
                    </a:lnTo>
                    <a:lnTo>
                      <a:pt x="0" y="318"/>
                    </a:lnTo>
                    <a:lnTo>
                      <a:pt x="0" y="290"/>
                    </a:lnTo>
                    <a:lnTo>
                      <a:pt x="3" y="266"/>
                    </a:lnTo>
                    <a:lnTo>
                      <a:pt x="8" y="238"/>
                    </a:lnTo>
                    <a:lnTo>
                      <a:pt x="11" y="211"/>
                    </a:lnTo>
                    <a:lnTo>
                      <a:pt x="14" y="186"/>
                    </a:lnTo>
                    <a:lnTo>
                      <a:pt x="14" y="159"/>
                    </a:lnTo>
                    <a:lnTo>
                      <a:pt x="11" y="132"/>
                    </a:lnTo>
                    <a:lnTo>
                      <a:pt x="8" y="118"/>
                    </a:lnTo>
                    <a:lnTo>
                      <a:pt x="8" y="102"/>
                    </a:lnTo>
                    <a:lnTo>
                      <a:pt x="6" y="88"/>
                    </a:lnTo>
                    <a:lnTo>
                      <a:pt x="3" y="71"/>
                    </a:lnTo>
                    <a:lnTo>
                      <a:pt x="3" y="58"/>
                    </a:lnTo>
                    <a:lnTo>
                      <a:pt x="3" y="44"/>
                    </a:lnTo>
                    <a:lnTo>
                      <a:pt x="6" y="28"/>
                    </a:lnTo>
                    <a:lnTo>
                      <a:pt x="8" y="14"/>
                    </a:lnTo>
                    <a:lnTo>
                      <a:pt x="19" y="11"/>
                    </a:lnTo>
                    <a:lnTo>
                      <a:pt x="28" y="11"/>
                    </a:lnTo>
                    <a:lnTo>
                      <a:pt x="39" y="11"/>
                    </a:lnTo>
                    <a:lnTo>
                      <a:pt x="47" y="11"/>
                    </a:lnTo>
                    <a:lnTo>
                      <a:pt x="58" y="11"/>
                    </a:lnTo>
                    <a:lnTo>
                      <a:pt x="66" y="8"/>
                    </a:lnTo>
                    <a:lnTo>
                      <a:pt x="74" y="6"/>
                    </a:lnTo>
                    <a:lnTo>
                      <a:pt x="82" y="0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7FF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20" name="Freeform 90">
                <a:extLst>
                  <a:ext uri="{FF2B5EF4-FFF2-40B4-BE49-F238E27FC236}">
                    <a16:creationId xmlns:a16="http://schemas.microsoft.com/office/drawing/2014/main" id="{C6FDDF65-916D-445C-A204-571E6C61BE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8" y="2229"/>
                <a:ext cx="131" cy="304"/>
              </a:xfrm>
              <a:custGeom>
                <a:avLst/>
                <a:gdLst>
                  <a:gd name="T0" fmla="*/ 142 w 216"/>
                  <a:gd name="T1" fmla="*/ 0 h 515"/>
                  <a:gd name="T2" fmla="*/ 137 w 216"/>
                  <a:gd name="T3" fmla="*/ 52 h 515"/>
                  <a:gd name="T4" fmla="*/ 129 w 216"/>
                  <a:gd name="T5" fmla="*/ 104 h 515"/>
                  <a:gd name="T6" fmla="*/ 120 w 216"/>
                  <a:gd name="T7" fmla="*/ 153 h 515"/>
                  <a:gd name="T8" fmla="*/ 112 w 216"/>
                  <a:gd name="T9" fmla="*/ 205 h 515"/>
                  <a:gd name="T10" fmla="*/ 104 w 216"/>
                  <a:gd name="T11" fmla="*/ 255 h 515"/>
                  <a:gd name="T12" fmla="*/ 96 w 216"/>
                  <a:gd name="T13" fmla="*/ 307 h 515"/>
                  <a:gd name="T14" fmla="*/ 93 w 216"/>
                  <a:gd name="T15" fmla="*/ 359 h 515"/>
                  <a:gd name="T16" fmla="*/ 93 w 216"/>
                  <a:gd name="T17" fmla="*/ 411 h 515"/>
                  <a:gd name="T18" fmla="*/ 104 w 216"/>
                  <a:gd name="T19" fmla="*/ 430 h 515"/>
                  <a:gd name="T20" fmla="*/ 118 w 216"/>
                  <a:gd name="T21" fmla="*/ 444 h 515"/>
                  <a:gd name="T22" fmla="*/ 131 w 216"/>
                  <a:gd name="T23" fmla="*/ 457 h 515"/>
                  <a:gd name="T24" fmla="*/ 148 w 216"/>
                  <a:gd name="T25" fmla="*/ 471 h 515"/>
                  <a:gd name="T26" fmla="*/ 164 w 216"/>
                  <a:gd name="T27" fmla="*/ 479 h 515"/>
                  <a:gd name="T28" fmla="*/ 181 w 216"/>
                  <a:gd name="T29" fmla="*/ 490 h 515"/>
                  <a:gd name="T30" fmla="*/ 200 w 216"/>
                  <a:gd name="T31" fmla="*/ 498 h 515"/>
                  <a:gd name="T32" fmla="*/ 216 w 216"/>
                  <a:gd name="T33" fmla="*/ 507 h 515"/>
                  <a:gd name="T34" fmla="*/ 208 w 216"/>
                  <a:gd name="T35" fmla="*/ 509 h 515"/>
                  <a:gd name="T36" fmla="*/ 197 w 216"/>
                  <a:gd name="T37" fmla="*/ 512 h 515"/>
                  <a:gd name="T38" fmla="*/ 189 w 216"/>
                  <a:gd name="T39" fmla="*/ 512 h 515"/>
                  <a:gd name="T40" fmla="*/ 178 w 216"/>
                  <a:gd name="T41" fmla="*/ 515 h 515"/>
                  <a:gd name="T42" fmla="*/ 170 w 216"/>
                  <a:gd name="T43" fmla="*/ 515 h 515"/>
                  <a:gd name="T44" fmla="*/ 159 w 216"/>
                  <a:gd name="T45" fmla="*/ 515 h 515"/>
                  <a:gd name="T46" fmla="*/ 148 w 216"/>
                  <a:gd name="T47" fmla="*/ 512 h 515"/>
                  <a:gd name="T48" fmla="*/ 140 w 216"/>
                  <a:gd name="T49" fmla="*/ 512 h 515"/>
                  <a:gd name="T50" fmla="*/ 123 w 216"/>
                  <a:gd name="T51" fmla="*/ 507 h 515"/>
                  <a:gd name="T52" fmla="*/ 104 w 216"/>
                  <a:gd name="T53" fmla="*/ 498 h 515"/>
                  <a:gd name="T54" fmla="*/ 90 w 216"/>
                  <a:gd name="T55" fmla="*/ 490 h 515"/>
                  <a:gd name="T56" fmla="*/ 74 w 216"/>
                  <a:gd name="T57" fmla="*/ 479 h 515"/>
                  <a:gd name="T58" fmla="*/ 60 w 216"/>
                  <a:gd name="T59" fmla="*/ 468 h 515"/>
                  <a:gd name="T60" fmla="*/ 44 w 216"/>
                  <a:gd name="T61" fmla="*/ 455 h 515"/>
                  <a:gd name="T62" fmla="*/ 33 w 216"/>
                  <a:gd name="T63" fmla="*/ 441 h 515"/>
                  <a:gd name="T64" fmla="*/ 22 w 216"/>
                  <a:gd name="T65" fmla="*/ 424 h 515"/>
                  <a:gd name="T66" fmla="*/ 27 w 216"/>
                  <a:gd name="T67" fmla="*/ 411 h 515"/>
                  <a:gd name="T68" fmla="*/ 30 w 216"/>
                  <a:gd name="T69" fmla="*/ 397 h 515"/>
                  <a:gd name="T70" fmla="*/ 33 w 216"/>
                  <a:gd name="T71" fmla="*/ 386 h 515"/>
                  <a:gd name="T72" fmla="*/ 33 w 216"/>
                  <a:gd name="T73" fmla="*/ 372 h 515"/>
                  <a:gd name="T74" fmla="*/ 33 w 216"/>
                  <a:gd name="T75" fmla="*/ 345 h 515"/>
                  <a:gd name="T76" fmla="*/ 27 w 216"/>
                  <a:gd name="T77" fmla="*/ 320 h 515"/>
                  <a:gd name="T78" fmla="*/ 22 w 216"/>
                  <a:gd name="T79" fmla="*/ 293 h 515"/>
                  <a:gd name="T80" fmla="*/ 14 w 216"/>
                  <a:gd name="T81" fmla="*/ 268 h 515"/>
                  <a:gd name="T82" fmla="*/ 5 w 216"/>
                  <a:gd name="T83" fmla="*/ 241 h 515"/>
                  <a:gd name="T84" fmla="*/ 0 w 216"/>
                  <a:gd name="T85" fmla="*/ 216 h 515"/>
                  <a:gd name="T86" fmla="*/ 0 w 216"/>
                  <a:gd name="T87" fmla="*/ 189 h 515"/>
                  <a:gd name="T88" fmla="*/ 3 w 216"/>
                  <a:gd name="T89" fmla="*/ 161 h 515"/>
                  <a:gd name="T90" fmla="*/ 8 w 216"/>
                  <a:gd name="T91" fmla="*/ 134 h 515"/>
                  <a:gd name="T92" fmla="*/ 16 w 216"/>
                  <a:gd name="T93" fmla="*/ 107 h 515"/>
                  <a:gd name="T94" fmla="*/ 24 w 216"/>
                  <a:gd name="T95" fmla="*/ 82 h 515"/>
                  <a:gd name="T96" fmla="*/ 33 w 216"/>
                  <a:gd name="T97" fmla="*/ 57 h 515"/>
                  <a:gd name="T98" fmla="*/ 38 w 216"/>
                  <a:gd name="T99" fmla="*/ 30 h 515"/>
                  <a:gd name="T100" fmla="*/ 44 w 216"/>
                  <a:gd name="T101" fmla="*/ 5 h 515"/>
                  <a:gd name="T102" fmla="*/ 57 w 216"/>
                  <a:gd name="T103" fmla="*/ 3 h 515"/>
                  <a:gd name="T104" fmla="*/ 68 w 216"/>
                  <a:gd name="T105" fmla="*/ 3 h 515"/>
                  <a:gd name="T106" fmla="*/ 82 w 216"/>
                  <a:gd name="T107" fmla="*/ 0 h 515"/>
                  <a:gd name="T108" fmla="*/ 93 w 216"/>
                  <a:gd name="T109" fmla="*/ 0 h 515"/>
                  <a:gd name="T110" fmla="*/ 107 w 216"/>
                  <a:gd name="T111" fmla="*/ 0 h 515"/>
                  <a:gd name="T112" fmla="*/ 118 w 216"/>
                  <a:gd name="T113" fmla="*/ 0 h 515"/>
                  <a:gd name="T114" fmla="*/ 131 w 216"/>
                  <a:gd name="T115" fmla="*/ 0 h 515"/>
                  <a:gd name="T116" fmla="*/ 142 w 216"/>
                  <a:gd name="T117" fmla="*/ 0 h 515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16"/>
                  <a:gd name="T178" fmla="*/ 0 h 515"/>
                  <a:gd name="T179" fmla="*/ 216 w 216"/>
                  <a:gd name="T180" fmla="*/ 515 h 515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16" h="515">
                    <a:moveTo>
                      <a:pt x="142" y="0"/>
                    </a:moveTo>
                    <a:lnTo>
                      <a:pt x="137" y="52"/>
                    </a:lnTo>
                    <a:lnTo>
                      <a:pt x="129" y="104"/>
                    </a:lnTo>
                    <a:lnTo>
                      <a:pt x="120" y="153"/>
                    </a:lnTo>
                    <a:lnTo>
                      <a:pt x="112" y="205"/>
                    </a:lnTo>
                    <a:lnTo>
                      <a:pt x="104" y="255"/>
                    </a:lnTo>
                    <a:lnTo>
                      <a:pt x="96" y="307"/>
                    </a:lnTo>
                    <a:lnTo>
                      <a:pt x="93" y="359"/>
                    </a:lnTo>
                    <a:lnTo>
                      <a:pt x="93" y="411"/>
                    </a:lnTo>
                    <a:lnTo>
                      <a:pt x="104" y="430"/>
                    </a:lnTo>
                    <a:lnTo>
                      <a:pt x="118" y="444"/>
                    </a:lnTo>
                    <a:lnTo>
                      <a:pt x="131" y="457"/>
                    </a:lnTo>
                    <a:lnTo>
                      <a:pt x="148" y="471"/>
                    </a:lnTo>
                    <a:lnTo>
                      <a:pt x="164" y="479"/>
                    </a:lnTo>
                    <a:lnTo>
                      <a:pt x="181" y="490"/>
                    </a:lnTo>
                    <a:lnTo>
                      <a:pt x="200" y="498"/>
                    </a:lnTo>
                    <a:lnTo>
                      <a:pt x="216" y="507"/>
                    </a:lnTo>
                    <a:lnTo>
                      <a:pt x="208" y="509"/>
                    </a:lnTo>
                    <a:lnTo>
                      <a:pt x="197" y="512"/>
                    </a:lnTo>
                    <a:lnTo>
                      <a:pt x="189" y="512"/>
                    </a:lnTo>
                    <a:lnTo>
                      <a:pt x="178" y="515"/>
                    </a:lnTo>
                    <a:lnTo>
                      <a:pt x="170" y="515"/>
                    </a:lnTo>
                    <a:lnTo>
                      <a:pt x="159" y="515"/>
                    </a:lnTo>
                    <a:lnTo>
                      <a:pt x="148" y="512"/>
                    </a:lnTo>
                    <a:lnTo>
                      <a:pt x="140" y="512"/>
                    </a:lnTo>
                    <a:lnTo>
                      <a:pt x="123" y="507"/>
                    </a:lnTo>
                    <a:lnTo>
                      <a:pt x="104" y="498"/>
                    </a:lnTo>
                    <a:lnTo>
                      <a:pt x="90" y="490"/>
                    </a:lnTo>
                    <a:lnTo>
                      <a:pt x="74" y="479"/>
                    </a:lnTo>
                    <a:lnTo>
                      <a:pt x="60" y="468"/>
                    </a:lnTo>
                    <a:lnTo>
                      <a:pt x="44" y="455"/>
                    </a:lnTo>
                    <a:lnTo>
                      <a:pt x="33" y="441"/>
                    </a:lnTo>
                    <a:lnTo>
                      <a:pt x="22" y="424"/>
                    </a:lnTo>
                    <a:lnTo>
                      <a:pt x="27" y="411"/>
                    </a:lnTo>
                    <a:lnTo>
                      <a:pt x="30" y="397"/>
                    </a:lnTo>
                    <a:lnTo>
                      <a:pt x="33" y="386"/>
                    </a:lnTo>
                    <a:lnTo>
                      <a:pt x="33" y="372"/>
                    </a:lnTo>
                    <a:lnTo>
                      <a:pt x="33" y="345"/>
                    </a:lnTo>
                    <a:lnTo>
                      <a:pt x="27" y="320"/>
                    </a:lnTo>
                    <a:lnTo>
                      <a:pt x="22" y="293"/>
                    </a:lnTo>
                    <a:lnTo>
                      <a:pt x="14" y="268"/>
                    </a:lnTo>
                    <a:lnTo>
                      <a:pt x="5" y="241"/>
                    </a:lnTo>
                    <a:lnTo>
                      <a:pt x="0" y="216"/>
                    </a:lnTo>
                    <a:lnTo>
                      <a:pt x="0" y="189"/>
                    </a:lnTo>
                    <a:lnTo>
                      <a:pt x="3" y="161"/>
                    </a:lnTo>
                    <a:lnTo>
                      <a:pt x="8" y="134"/>
                    </a:lnTo>
                    <a:lnTo>
                      <a:pt x="16" y="107"/>
                    </a:lnTo>
                    <a:lnTo>
                      <a:pt x="24" y="82"/>
                    </a:lnTo>
                    <a:lnTo>
                      <a:pt x="33" y="57"/>
                    </a:lnTo>
                    <a:lnTo>
                      <a:pt x="38" y="30"/>
                    </a:lnTo>
                    <a:lnTo>
                      <a:pt x="44" y="5"/>
                    </a:lnTo>
                    <a:lnTo>
                      <a:pt x="57" y="3"/>
                    </a:lnTo>
                    <a:lnTo>
                      <a:pt x="68" y="3"/>
                    </a:lnTo>
                    <a:lnTo>
                      <a:pt x="82" y="0"/>
                    </a:lnTo>
                    <a:lnTo>
                      <a:pt x="93" y="0"/>
                    </a:lnTo>
                    <a:lnTo>
                      <a:pt x="107" y="0"/>
                    </a:lnTo>
                    <a:lnTo>
                      <a:pt x="118" y="0"/>
                    </a:lnTo>
                    <a:lnTo>
                      <a:pt x="131" y="0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FFC1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21" name="Freeform 91">
                <a:extLst>
                  <a:ext uri="{FF2B5EF4-FFF2-40B4-BE49-F238E27FC236}">
                    <a16:creationId xmlns:a16="http://schemas.microsoft.com/office/drawing/2014/main" id="{70A3F9A5-16F9-4C7B-87DD-7FBD757C3F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9" y="2231"/>
                <a:ext cx="93" cy="253"/>
              </a:xfrm>
              <a:custGeom>
                <a:avLst/>
                <a:gdLst>
                  <a:gd name="T0" fmla="*/ 153 w 153"/>
                  <a:gd name="T1" fmla="*/ 2 h 430"/>
                  <a:gd name="T2" fmla="*/ 145 w 153"/>
                  <a:gd name="T3" fmla="*/ 33 h 430"/>
                  <a:gd name="T4" fmla="*/ 140 w 153"/>
                  <a:gd name="T5" fmla="*/ 60 h 430"/>
                  <a:gd name="T6" fmla="*/ 132 w 153"/>
                  <a:gd name="T7" fmla="*/ 90 h 430"/>
                  <a:gd name="T8" fmla="*/ 123 w 153"/>
                  <a:gd name="T9" fmla="*/ 123 h 430"/>
                  <a:gd name="T10" fmla="*/ 118 w 153"/>
                  <a:gd name="T11" fmla="*/ 153 h 430"/>
                  <a:gd name="T12" fmla="*/ 115 w 153"/>
                  <a:gd name="T13" fmla="*/ 183 h 430"/>
                  <a:gd name="T14" fmla="*/ 112 w 153"/>
                  <a:gd name="T15" fmla="*/ 216 h 430"/>
                  <a:gd name="T16" fmla="*/ 118 w 153"/>
                  <a:gd name="T17" fmla="*/ 249 h 430"/>
                  <a:gd name="T18" fmla="*/ 126 w 153"/>
                  <a:gd name="T19" fmla="*/ 268 h 430"/>
                  <a:gd name="T20" fmla="*/ 132 w 153"/>
                  <a:gd name="T21" fmla="*/ 287 h 430"/>
                  <a:gd name="T22" fmla="*/ 137 w 153"/>
                  <a:gd name="T23" fmla="*/ 306 h 430"/>
                  <a:gd name="T24" fmla="*/ 143 w 153"/>
                  <a:gd name="T25" fmla="*/ 328 h 430"/>
                  <a:gd name="T26" fmla="*/ 145 w 153"/>
                  <a:gd name="T27" fmla="*/ 347 h 430"/>
                  <a:gd name="T28" fmla="*/ 145 w 153"/>
                  <a:gd name="T29" fmla="*/ 369 h 430"/>
                  <a:gd name="T30" fmla="*/ 140 w 153"/>
                  <a:gd name="T31" fmla="*/ 391 h 430"/>
                  <a:gd name="T32" fmla="*/ 132 w 153"/>
                  <a:gd name="T33" fmla="*/ 410 h 430"/>
                  <a:gd name="T34" fmla="*/ 115 w 153"/>
                  <a:gd name="T35" fmla="*/ 413 h 430"/>
                  <a:gd name="T36" fmla="*/ 99 w 153"/>
                  <a:gd name="T37" fmla="*/ 416 h 430"/>
                  <a:gd name="T38" fmla="*/ 82 w 153"/>
                  <a:gd name="T39" fmla="*/ 421 h 430"/>
                  <a:gd name="T40" fmla="*/ 63 w 153"/>
                  <a:gd name="T41" fmla="*/ 427 h 430"/>
                  <a:gd name="T42" fmla="*/ 47 w 153"/>
                  <a:gd name="T43" fmla="*/ 430 h 430"/>
                  <a:gd name="T44" fmla="*/ 30 w 153"/>
                  <a:gd name="T45" fmla="*/ 427 h 430"/>
                  <a:gd name="T46" fmla="*/ 14 w 153"/>
                  <a:gd name="T47" fmla="*/ 424 h 430"/>
                  <a:gd name="T48" fmla="*/ 0 w 153"/>
                  <a:gd name="T49" fmla="*/ 413 h 430"/>
                  <a:gd name="T50" fmla="*/ 14 w 153"/>
                  <a:gd name="T51" fmla="*/ 399 h 430"/>
                  <a:gd name="T52" fmla="*/ 25 w 153"/>
                  <a:gd name="T53" fmla="*/ 389 h 430"/>
                  <a:gd name="T54" fmla="*/ 36 w 153"/>
                  <a:gd name="T55" fmla="*/ 372 h 430"/>
                  <a:gd name="T56" fmla="*/ 41 w 153"/>
                  <a:gd name="T57" fmla="*/ 358 h 430"/>
                  <a:gd name="T58" fmla="*/ 47 w 153"/>
                  <a:gd name="T59" fmla="*/ 342 h 430"/>
                  <a:gd name="T60" fmla="*/ 49 w 153"/>
                  <a:gd name="T61" fmla="*/ 326 h 430"/>
                  <a:gd name="T62" fmla="*/ 52 w 153"/>
                  <a:gd name="T63" fmla="*/ 306 h 430"/>
                  <a:gd name="T64" fmla="*/ 52 w 153"/>
                  <a:gd name="T65" fmla="*/ 290 h 430"/>
                  <a:gd name="T66" fmla="*/ 47 w 153"/>
                  <a:gd name="T67" fmla="*/ 254 h 430"/>
                  <a:gd name="T68" fmla="*/ 41 w 153"/>
                  <a:gd name="T69" fmla="*/ 216 h 430"/>
                  <a:gd name="T70" fmla="*/ 36 w 153"/>
                  <a:gd name="T71" fmla="*/ 180 h 430"/>
                  <a:gd name="T72" fmla="*/ 33 w 153"/>
                  <a:gd name="T73" fmla="*/ 148 h 430"/>
                  <a:gd name="T74" fmla="*/ 30 w 153"/>
                  <a:gd name="T75" fmla="*/ 128 h 430"/>
                  <a:gd name="T76" fmla="*/ 27 w 153"/>
                  <a:gd name="T77" fmla="*/ 109 h 430"/>
                  <a:gd name="T78" fmla="*/ 25 w 153"/>
                  <a:gd name="T79" fmla="*/ 90 h 430"/>
                  <a:gd name="T80" fmla="*/ 22 w 153"/>
                  <a:gd name="T81" fmla="*/ 74 h 430"/>
                  <a:gd name="T82" fmla="*/ 19 w 153"/>
                  <a:gd name="T83" fmla="*/ 54 h 430"/>
                  <a:gd name="T84" fmla="*/ 14 w 153"/>
                  <a:gd name="T85" fmla="*/ 35 h 430"/>
                  <a:gd name="T86" fmla="*/ 11 w 153"/>
                  <a:gd name="T87" fmla="*/ 19 h 430"/>
                  <a:gd name="T88" fmla="*/ 8 w 153"/>
                  <a:gd name="T89" fmla="*/ 0 h 430"/>
                  <a:gd name="T90" fmla="*/ 25 w 153"/>
                  <a:gd name="T91" fmla="*/ 0 h 430"/>
                  <a:gd name="T92" fmla="*/ 44 w 153"/>
                  <a:gd name="T93" fmla="*/ 0 h 430"/>
                  <a:gd name="T94" fmla="*/ 60 w 153"/>
                  <a:gd name="T95" fmla="*/ 0 h 430"/>
                  <a:gd name="T96" fmla="*/ 80 w 153"/>
                  <a:gd name="T97" fmla="*/ 2 h 430"/>
                  <a:gd name="T98" fmla="*/ 96 w 153"/>
                  <a:gd name="T99" fmla="*/ 2 h 430"/>
                  <a:gd name="T100" fmla="*/ 115 w 153"/>
                  <a:gd name="T101" fmla="*/ 2 h 430"/>
                  <a:gd name="T102" fmla="*/ 134 w 153"/>
                  <a:gd name="T103" fmla="*/ 2 h 430"/>
                  <a:gd name="T104" fmla="*/ 153 w 153"/>
                  <a:gd name="T105" fmla="*/ 2 h 430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53"/>
                  <a:gd name="T160" fmla="*/ 0 h 430"/>
                  <a:gd name="T161" fmla="*/ 153 w 153"/>
                  <a:gd name="T162" fmla="*/ 430 h 430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53" h="430">
                    <a:moveTo>
                      <a:pt x="153" y="2"/>
                    </a:moveTo>
                    <a:lnTo>
                      <a:pt x="145" y="33"/>
                    </a:lnTo>
                    <a:lnTo>
                      <a:pt x="140" y="60"/>
                    </a:lnTo>
                    <a:lnTo>
                      <a:pt x="132" y="90"/>
                    </a:lnTo>
                    <a:lnTo>
                      <a:pt x="123" y="123"/>
                    </a:lnTo>
                    <a:lnTo>
                      <a:pt x="118" y="153"/>
                    </a:lnTo>
                    <a:lnTo>
                      <a:pt x="115" y="183"/>
                    </a:lnTo>
                    <a:lnTo>
                      <a:pt x="112" y="216"/>
                    </a:lnTo>
                    <a:lnTo>
                      <a:pt x="118" y="249"/>
                    </a:lnTo>
                    <a:lnTo>
                      <a:pt x="126" y="268"/>
                    </a:lnTo>
                    <a:lnTo>
                      <a:pt x="132" y="287"/>
                    </a:lnTo>
                    <a:lnTo>
                      <a:pt x="137" y="306"/>
                    </a:lnTo>
                    <a:lnTo>
                      <a:pt x="143" y="328"/>
                    </a:lnTo>
                    <a:lnTo>
                      <a:pt x="145" y="347"/>
                    </a:lnTo>
                    <a:lnTo>
                      <a:pt x="145" y="369"/>
                    </a:lnTo>
                    <a:lnTo>
                      <a:pt x="140" y="391"/>
                    </a:lnTo>
                    <a:lnTo>
                      <a:pt x="132" y="410"/>
                    </a:lnTo>
                    <a:lnTo>
                      <a:pt x="115" y="413"/>
                    </a:lnTo>
                    <a:lnTo>
                      <a:pt x="99" y="416"/>
                    </a:lnTo>
                    <a:lnTo>
                      <a:pt x="82" y="421"/>
                    </a:lnTo>
                    <a:lnTo>
                      <a:pt x="63" y="427"/>
                    </a:lnTo>
                    <a:lnTo>
                      <a:pt x="47" y="430"/>
                    </a:lnTo>
                    <a:lnTo>
                      <a:pt x="30" y="427"/>
                    </a:lnTo>
                    <a:lnTo>
                      <a:pt x="14" y="424"/>
                    </a:lnTo>
                    <a:lnTo>
                      <a:pt x="0" y="413"/>
                    </a:lnTo>
                    <a:lnTo>
                      <a:pt x="14" y="399"/>
                    </a:lnTo>
                    <a:lnTo>
                      <a:pt x="25" y="389"/>
                    </a:lnTo>
                    <a:lnTo>
                      <a:pt x="36" y="372"/>
                    </a:lnTo>
                    <a:lnTo>
                      <a:pt x="41" y="358"/>
                    </a:lnTo>
                    <a:lnTo>
                      <a:pt x="47" y="342"/>
                    </a:lnTo>
                    <a:lnTo>
                      <a:pt x="49" y="326"/>
                    </a:lnTo>
                    <a:lnTo>
                      <a:pt x="52" y="306"/>
                    </a:lnTo>
                    <a:lnTo>
                      <a:pt x="52" y="290"/>
                    </a:lnTo>
                    <a:lnTo>
                      <a:pt x="47" y="254"/>
                    </a:lnTo>
                    <a:lnTo>
                      <a:pt x="41" y="216"/>
                    </a:lnTo>
                    <a:lnTo>
                      <a:pt x="36" y="180"/>
                    </a:lnTo>
                    <a:lnTo>
                      <a:pt x="33" y="148"/>
                    </a:lnTo>
                    <a:lnTo>
                      <a:pt x="30" y="128"/>
                    </a:lnTo>
                    <a:lnTo>
                      <a:pt x="27" y="109"/>
                    </a:lnTo>
                    <a:lnTo>
                      <a:pt x="25" y="90"/>
                    </a:lnTo>
                    <a:lnTo>
                      <a:pt x="22" y="74"/>
                    </a:lnTo>
                    <a:lnTo>
                      <a:pt x="19" y="54"/>
                    </a:lnTo>
                    <a:lnTo>
                      <a:pt x="14" y="35"/>
                    </a:lnTo>
                    <a:lnTo>
                      <a:pt x="11" y="19"/>
                    </a:lnTo>
                    <a:lnTo>
                      <a:pt x="8" y="0"/>
                    </a:lnTo>
                    <a:lnTo>
                      <a:pt x="25" y="0"/>
                    </a:lnTo>
                    <a:lnTo>
                      <a:pt x="44" y="0"/>
                    </a:lnTo>
                    <a:lnTo>
                      <a:pt x="60" y="0"/>
                    </a:lnTo>
                    <a:lnTo>
                      <a:pt x="80" y="2"/>
                    </a:lnTo>
                    <a:lnTo>
                      <a:pt x="96" y="2"/>
                    </a:lnTo>
                    <a:lnTo>
                      <a:pt x="115" y="2"/>
                    </a:lnTo>
                    <a:lnTo>
                      <a:pt x="134" y="2"/>
                    </a:lnTo>
                    <a:lnTo>
                      <a:pt x="153" y="2"/>
                    </a:lnTo>
                    <a:close/>
                  </a:path>
                </a:pathLst>
              </a:custGeom>
              <a:solidFill>
                <a:srgbClr val="FFC1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22" name="Freeform 92">
                <a:extLst>
                  <a:ext uri="{FF2B5EF4-FFF2-40B4-BE49-F238E27FC236}">
                    <a16:creationId xmlns:a16="http://schemas.microsoft.com/office/drawing/2014/main" id="{06A05E8C-6FFA-4117-B5F8-813516F661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0" y="2231"/>
                <a:ext cx="72" cy="195"/>
              </a:xfrm>
              <a:custGeom>
                <a:avLst/>
                <a:gdLst>
                  <a:gd name="T0" fmla="*/ 118 w 118"/>
                  <a:gd name="T1" fmla="*/ 0 h 331"/>
                  <a:gd name="T2" fmla="*/ 110 w 118"/>
                  <a:gd name="T3" fmla="*/ 38 h 331"/>
                  <a:gd name="T4" fmla="*/ 102 w 118"/>
                  <a:gd name="T5" fmla="*/ 79 h 331"/>
                  <a:gd name="T6" fmla="*/ 96 w 118"/>
                  <a:gd name="T7" fmla="*/ 120 h 331"/>
                  <a:gd name="T8" fmla="*/ 88 w 118"/>
                  <a:gd name="T9" fmla="*/ 164 h 331"/>
                  <a:gd name="T10" fmla="*/ 82 w 118"/>
                  <a:gd name="T11" fmla="*/ 205 h 331"/>
                  <a:gd name="T12" fmla="*/ 77 w 118"/>
                  <a:gd name="T13" fmla="*/ 246 h 331"/>
                  <a:gd name="T14" fmla="*/ 71 w 118"/>
                  <a:gd name="T15" fmla="*/ 287 h 331"/>
                  <a:gd name="T16" fmla="*/ 66 w 118"/>
                  <a:gd name="T17" fmla="*/ 331 h 331"/>
                  <a:gd name="T18" fmla="*/ 60 w 118"/>
                  <a:gd name="T19" fmla="*/ 331 h 331"/>
                  <a:gd name="T20" fmla="*/ 58 w 118"/>
                  <a:gd name="T21" fmla="*/ 331 h 331"/>
                  <a:gd name="T22" fmla="*/ 52 w 118"/>
                  <a:gd name="T23" fmla="*/ 328 h 331"/>
                  <a:gd name="T24" fmla="*/ 50 w 118"/>
                  <a:gd name="T25" fmla="*/ 328 h 331"/>
                  <a:gd name="T26" fmla="*/ 44 w 118"/>
                  <a:gd name="T27" fmla="*/ 326 h 331"/>
                  <a:gd name="T28" fmla="*/ 41 w 118"/>
                  <a:gd name="T29" fmla="*/ 326 h 331"/>
                  <a:gd name="T30" fmla="*/ 36 w 118"/>
                  <a:gd name="T31" fmla="*/ 323 h 331"/>
                  <a:gd name="T32" fmla="*/ 30 w 118"/>
                  <a:gd name="T33" fmla="*/ 323 h 331"/>
                  <a:gd name="T34" fmla="*/ 25 w 118"/>
                  <a:gd name="T35" fmla="*/ 284 h 331"/>
                  <a:gd name="T36" fmla="*/ 17 w 118"/>
                  <a:gd name="T37" fmla="*/ 246 h 331"/>
                  <a:gd name="T38" fmla="*/ 8 w 118"/>
                  <a:gd name="T39" fmla="*/ 205 h 331"/>
                  <a:gd name="T40" fmla="*/ 3 w 118"/>
                  <a:gd name="T41" fmla="*/ 167 h 331"/>
                  <a:gd name="T42" fmla="*/ 0 w 118"/>
                  <a:gd name="T43" fmla="*/ 126 h 331"/>
                  <a:gd name="T44" fmla="*/ 3 w 118"/>
                  <a:gd name="T45" fmla="*/ 87 h 331"/>
                  <a:gd name="T46" fmla="*/ 6 w 118"/>
                  <a:gd name="T47" fmla="*/ 68 h 331"/>
                  <a:gd name="T48" fmla="*/ 11 w 118"/>
                  <a:gd name="T49" fmla="*/ 49 h 331"/>
                  <a:gd name="T50" fmla="*/ 17 w 118"/>
                  <a:gd name="T51" fmla="*/ 30 h 331"/>
                  <a:gd name="T52" fmla="*/ 28 w 118"/>
                  <a:gd name="T53" fmla="*/ 11 h 331"/>
                  <a:gd name="T54" fmla="*/ 39 w 118"/>
                  <a:gd name="T55" fmla="*/ 11 h 331"/>
                  <a:gd name="T56" fmla="*/ 50 w 118"/>
                  <a:gd name="T57" fmla="*/ 8 h 331"/>
                  <a:gd name="T58" fmla="*/ 60 w 118"/>
                  <a:gd name="T59" fmla="*/ 8 h 331"/>
                  <a:gd name="T60" fmla="*/ 71 w 118"/>
                  <a:gd name="T61" fmla="*/ 5 h 331"/>
                  <a:gd name="T62" fmla="*/ 82 w 118"/>
                  <a:gd name="T63" fmla="*/ 5 h 331"/>
                  <a:gd name="T64" fmla="*/ 93 w 118"/>
                  <a:gd name="T65" fmla="*/ 2 h 331"/>
                  <a:gd name="T66" fmla="*/ 104 w 118"/>
                  <a:gd name="T67" fmla="*/ 0 h 331"/>
                  <a:gd name="T68" fmla="*/ 118 w 118"/>
                  <a:gd name="T69" fmla="*/ 0 h 33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8"/>
                  <a:gd name="T106" fmla="*/ 0 h 331"/>
                  <a:gd name="T107" fmla="*/ 118 w 118"/>
                  <a:gd name="T108" fmla="*/ 331 h 331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8" h="331">
                    <a:moveTo>
                      <a:pt x="118" y="0"/>
                    </a:moveTo>
                    <a:lnTo>
                      <a:pt x="110" y="38"/>
                    </a:lnTo>
                    <a:lnTo>
                      <a:pt x="102" y="79"/>
                    </a:lnTo>
                    <a:lnTo>
                      <a:pt x="96" y="120"/>
                    </a:lnTo>
                    <a:lnTo>
                      <a:pt x="88" y="164"/>
                    </a:lnTo>
                    <a:lnTo>
                      <a:pt x="82" y="205"/>
                    </a:lnTo>
                    <a:lnTo>
                      <a:pt x="77" y="246"/>
                    </a:lnTo>
                    <a:lnTo>
                      <a:pt x="71" y="287"/>
                    </a:lnTo>
                    <a:lnTo>
                      <a:pt x="66" y="331"/>
                    </a:lnTo>
                    <a:lnTo>
                      <a:pt x="60" y="331"/>
                    </a:lnTo>
                    <a:lnTo>
                      <a:pt x="58" y="331"/>
                    </a:lnTo>
                    <a:lnTo>
                      <a:pt x="52" y="328"/>
                    </a:lnTo>
                    <a:lnTo>
                      <a:pt x="50" y="328"/>
                    </a:lnTo>
                    <a:lnTo>
                      <a:pt x="44" y="326"/>
                    </a:lnTo>
                    <a:lnTo>
                      <a:pt x="41" y="326"/>
                    </a:lnTo>
                    <a:lnTo>
                      <a:pt x="36" y="323"/>
                    </a:lnTo>
                    <a:lnTo>
                      <a:pt x="30" y="323"/>
                    </a:lnTo>
                    <a:lnTo>
                      <a:pt x="25" y="284"/>
                    </a:lnTo>
                    <a:lnTo>
                      <a:pt x="17" y="246"/>
                    </a:lnTo>
                    <a:lnTo>
                      <a:pt x="8" y="205"/>
                    </a:lnTo>
                    <a:lnTo>
                      <a:pt x="3" y="167"/>
                    </a:lnTo>
                    <a:lnTo>
                      <a:pt x="0" y="126"/>
                    </a:lnTo>
                    <a:lnTo>
                      <a:pt x="3" y="87"/>
                    </a:lnTo>
                    <a:lnTo>
                      <a:pt x="6" y="68"/>
                    </a:lnTo>
                    <a:lnTo>
                      <a:pt x="11" y="49"/>
                    </a:lnTo>
                    <a:lnTo>
                      <a:pt x="17" y="30"/>
                    </a:lnTo>
                    <a:lnTo>
                      <a:pt x="28" y="11"/>
                    </a:lnTo>
                    <a:lnTo>
                      <a:pt x="39" y="11"/>
                    </a:lnTo>
                    <a:lnTo>
                      <a:pt x="50" y="8"/>
                    </a:lnTo>
                    <a:lnTo>
                      <a:pt x="60" y="8"/>
                    </a:lnTo>
                    <a:lnTo>
                      <a:pt x="71" y="5"/>
                    </a:lnTo>
                    <a:lnTo>
                      <a:pt x="82" y="5"/>
                    </a:lnTo>
                    <a:lnTo>
                      <a:pt x="93" y="2"/>
                    </a:lnTo>
                    <a:lnTo>
                      <a:pt x="104" y="0"/>
                    </a:ln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23" name="Freeform 93">
                <a:extLst>
                  <a:ext uri="{FF2B5EF4-FFF2-40B4-BE49-F238E27FC236}">
                    <a16:creationId xmlns:a16="http://schemas.microsoft.com/office/drawing/2014/main" id="{8C6D9B79-1080-4E7C-B505-EB4B07D83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2" y="2232"/>
                <a:ext cx="63" cy="205"/>
              </a:xfrm>
              <a:custGeom>
                <a:avLst/>
                <a:gdLst>
                  <a:gd name="T0" fmla="*/ 99 w 104"/>
                  <a:gd name="T1" fmla="*/ 0 h 348"/>
                  <a:gd name="T2" fmla="*/ 101 w 104"/>
                  <a:gd name="T3" fmla="*/ 44 h 348"/>
                  <a:gd name="T4" fmla="*/ 104 w 104"/>
                  <a:gd name="T5" fmla="*/ 85 h 348"/>
                  <a:gd name="T6" fmla="*/ 101 w 104"/>
                  <a:gd name="T7" fmla="*/ 126 h 348"/>
                  <a:gd name="T8" fmla="*/ 96 w 104"/>
                  <a:gd name="T9" fmla="*/ 167 h 348"/>
                  <a:gd name="T10" fmla="*/ 93 w 104"/>
                  <a:gd name="T11" fmla="*/ 209 h 348"/>
                  <a:gd name="T12" fmla="*/ 85 w 104"/>
                  <a:gd name="T13" fmla="*/ 250 h 348"/>
                  <a:gd name="T14" fmla="*/ 80 w 104"/>
                  <a:gd name="T15" fmla="*/ 291 h 348"/>
                  <a:gd name="T16" fmla="*/ 74 w 104"/>
                  <a:gd name="T17" fmla="*/ 332 h 348"/>
                  <a:gd name="T18" fmla="*/ 71 w 104"/>
                  <a:gd name="T19" fmla="*/ 334 h 348"/>
                  <a:gd name="T20" fmla="*/ 71 w 104"/>
                  <a:gd name="T21" fmla="*/ 334 h 348"/>
                  <a:gd name="T22" fmla="*/ 69 w 104"/>
                  <a:gd name="T23" fmla="*/ 337 h 348"/>
                  <a:gd name="T24" fmla="*/ 69 w 104"/>
                  <a:gd name="T25" fmla="*/ 340 h 348"/>
                  <a:gd name="T26" fmla="*/ 66 w 104"/>
                  <a:gd name="T27" fmla="*/ 343 h 348"/>
                  <a:gd name="T28" fmla="*/ 66 w 104"/>
                  <a:gd name="T29" fmla="*/ 345 h 348"/>
                  <a:gd name="T30" fmla="*/ 63 w 104"/>
                  <a:gd name="T31" fmla="*/ 345 h 348"/>
                  <a:gd name="T32" fmla="*/ 63 w 104"/>
                  <a:gd name="T33" fmla="*/ 348 h 348"/>
                  <a:gd name="T34" fmla="*/ 58 w 104"/>
                  <a:gd name="T35" fmla="*/ 348 h 348"/>
                  <a:gd name="T36" fmla="*/ 52 w 104"/>
                  <a:gd name="T37" fmla="*/ 345 h 348"/>
                  <a:gd name="T38" fmla="*/ 49 w 104"/>
                  <a:gd name="T39" fmla="*/ 343 h 348"/>
                  <a:gd name="T40" fmla="*/ 44 w 104"/>
                  <a:gd name="T41" fmla="*/ 343 h 348"/>
                  <a:gd name="T42" fmla="*/ 41 w 104"/>
                  <a:gd name="T43" fmla="*/ 340 h 348"/>
                  <a:gd name="T44" fmla="*/ 36 w 104"/>
                  <a:gd name="T45" fmla="*/ 337 h 348"/>
                  <a:gd name="T46" fmla="*/ 33 w 104"/>
                  <a:gd name="T47" fmla="*/ 334 h 348"/>
                  <a:gd name="T48" fmla="*/ 27 w 104"/>
                  <a:gd name="T49" fmla="*/ 332 h 348"/>
                  <a:gd name="T50" fmla="*/ 25 w 104"/>
                  <a:gd name="T51" fmla="*/ 299 h 348"/>
                  <a:gd name="T52" fmla="*/ 19 w 104"/>
                  <a:gd name="T53" fmla="*/ 263 h 348"/>
                  <a:gd name="T54" fmla="*/ 14 w 104"/>
                  <a:gd name="T55" fmla="*/ 228 h 348"/>
                  <a:gd name="T56" fmla="*/ 11 w 104"/>
                  <a:gd name="T57" fmla="*/ 192 h 348"/>
                  <a:gd name="T58" fmla="*/ 6 w 104"/>
                  <a:gd name="T59" fmla="*/ 156 h 348"/>
                  <a:gd name="T60" fmla="*/ 3 w 104"/>
                  <a:gd name="T61" fmla="*/ 121 h 348"/>
                  <a:gd name="T62" fmla="*/ 0 w 104"/>
                  <a:gd name="T63" fmla="*/ 85 h 348"/>
                  <a:gd name="T64" fmla="*/ 0 w 104"/>
                  <a:gd name="T65" fmla="*/ 50 h 348"/>
                  <a:gd name="T66" fmla="*/ 0 w 104"/>
                  <a:gd name="T67" fmla="*/ 44 h 348"/>
                  <a:gd name="T68" fmla="*/ 3 w 104"/>
                  <a:gd name="T69" fmla="*/ 39 h 348"/>
                  <a:gd name="T70" fmla="*/ 3 w 104"/>
                  <a:gd name="T71" fmla="*/ 33 h 348"/>
                  <a:gd name="T72" fmla="*/ 6 w 104"/>
                  <a:gd name="T73" fmla="*/ 28 h 348"/>
                  <a:gd name="T74" fmla="*/ 6 w 104"/>
                  <a:gd name="T75" fmla="*/ 22 h 348"/>
                  <a:gd name="T76" fmla="*/ 6 w 104"/>
                  <a:gd name="T77" fmla="*/ 17 h 348"/>
                  <a:gd name="T78" fmla="*/ 8 w 104"/>
                  <a:gd name="T79" fmla="*/ 11 h 348"/>
                  <a:gd name="T80" fmla="*/ 11 w 104"/>
                  <a:gd name="T81" fmla="*/ 9 h 348"/>
                  <a:gd name="T82" fmla="*/ 22 w 104"/>
                  <a:gd name="T83" fmla="*/ 9 h 348"/>
                  <a:gd name="T84" fmla="*/ 33 w 104"/>
                  <a:gd name="T85" fmla="*/ 6 h 348"/>
                  <a:gd name="T86" fmla="*/ 44 w 104"/>
                  <a:gd name="T87" fmla="*/ 6 h 348"/>
                  <a:gd name="T88" fmla="*/ 55 w 104"/>
                  <a:gd name="T89" fmla="*/ 3 h 348"/>
                  <a:gd name="T90" fmla="*/ 66 w 104"/>
                  <a:gd name="T91" fmla="*/ 3 h 348"/>
                  <a:gd name="T92" fmla="*/ 77 w 104"/>
                  <a:gd name="T93" fmla="*/ 0 h 348"/>
                  <a:gd name="T94" fmla="*/ 88 w 104"/>
                  <a:gd name="T95" fmla="*/ 0 h 348"/>
                  <a:gd name="T96" fmla="*/ 99 w 104"/>
                  <a:gd name="T97" fmla="*/ 0 h 34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04"/>
                  <a:gd name="T148" fmla="*/ 0 h 348"/>
                  <a:gd name="T149" fmla="*/ 104 w 104"/>
                  <a:gd name="T150" fmla="*/ 348 h 34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04" h="348">
                    <a:moveTo>
                      <a:pt x="99" y="0"/>
                    </a:moveTo>
                    <a:lnTo>
                      <a:pt x="101" y="44"/>
                    </a:lnTo>
                    <a:lnTo>
                      <a:pt x="104" y="85"/>
                    </a:lnTo>
                    <a:lnTo>
                      <a:pt x="101" y="126"/>
                    </a:lnTo>
                    <a:lnTo>
                      <a:pt x="96" y="167"/>
                    </a:lnTo>
                    <a:lnTo>
                      <a:pt x="93" y="209"/>
                    </a:lnTo>
                    <a:lnTo>
                      <a:pt x="85" y="250"/>
                    </a:lnTo>
                    <a:lnTo>
                      <a:pt x="80" y="291"/>
                    </a:lnTo>
                    <a:lnTo>
                      <a:pt x="74" y="332"/>
                    </a:lnTo>
                    <a:lnTo>
                      <a:pt x="71" y="334"/>
                    </a:lnTo>
                    <a:lnTo>
                      <a:pt x="69" y="337"/>
                    </a:lnTo>
                    <a:lnTo>
                      <a:pt x="69" y="340"/>
                    </a:lnTo>
                    <a:lnTo>
                      <a:pt x="66" y="343"/>
                    </a:lnTo>
                    <a:lnTo>
                      <a:pt x="66" y="345"/>
                    </a:lnTo>
                    <a:lnTo>
                      <a:pt x="63" y="345"/>
                    </a:lnTo>
                    <a:lnTo>
                      <a:pt x="63" y="348"/>
                    </a:lnTo>
                    <a:lnTo>
                      <a:pt x="58" y="348"/>
                    </a:lnTo>
                    <a:lnTo>
                      <a:pt x="52" y="345"/>
                    </a:lnTo>
                    <a:lnTo>
                      <a:pt x="49" y="343"/>
                    </a:lnTo>
                    <a:lnTo>
                      <a:pt x="44" y="343"/>
                    </a:lnTo>
                    <a:lnTo>
                      <a:pt x="41" y="340"/>
                    </a:lnTo>
                    <a:lnTo>
                      <a:pt x="36" y="337"/>
                    </a:lnTo>
                    <a:lnTo>
                      <a:pt x="33" y="334"/>
                    </a:lnTo>
                    <a:lnTo>
                      <a:pt x="27" y="332"/>
                    </a:lnTo>
                    <a:lnTo>
                      <a:pt x="25" y="299"/>
                    </a:lnTo>
                    <a:lnTo>
                      <a:pt x="19" y="263"/>
                    </a:lnTo>
                    <a:lnTo>
                      <a:pt x="14" y="228"/>
                    </a:lnTo>
                    <a:lnTo>
                      <a:pt x="11" y="192"/>
                    </a:lnTo>
                    <a:lnTo>
                      <a:pt x="6" y="156"/>
                    </a:lnTo>
                    <a:lnTo>
                      <a:pt x="3" y="121"/>
                    </a:lnTo>
                    <a:lnTo>
                      <a:pt x="0" y="85"/>
                    </a:lnTo>
                    <a:lnTo>
                      <a:pt x="0" y="50"/>
                    </a:lnTo>
                    <a:lnTo>
                      <a:pt x="0" y="44"/>
                    </a:lnTo>
                    <a:lnTo>
                      <a:pt x="3" y="39"/>
                    </a:lnTo>
                    <a:lnTo>
                      <a:pt x="3" y="33"/>
                    </a:lnTo>
                    <a:lnTo>
                      <a:pt x="6" y="28"/>
                    </a:lnTo>
                    <a:lnTo>
                      <a:pt x="6" y="22"/>
                    </a:lnTo>
                    <a:lnTo>
                      <a:pt x="6" y="17"/>
                    </a:lnTo>
                    <a:lnTo>
                      <a:pt x="8" y="11"/>
                    </a:lnTo>
                    <a:lnTo>
                      <a:pt x="11" y="9"/>
                    </a:lnTo>
                    <a:lnTo>
                      <a:pt x="22" y="9"/>
                    </a:lnTo>
                    <a:lnTo>
                      <a:pt x="33" y="6"/>
                    </a:lnTo>
                    <a:lnTo>
                      <a:pt x="44" y="6"/>
                    </a:lnTo>
                    <a:lnTo>
                      <a:pt x="55" y="3"/>
                    </a:lnTo>
                    <a:lnTo>
                      <a:pt x="66" y="3"/>
                    </a:lnTo>
                    <a:lnTo>
                      <a:pt x="77" y="0"/>
                    </a:lnTo>
                    <a:lnTo>
                      <a:pt x="88" y="0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24" name="Freeform 94">
                <a:extLst>
                  <a:ext uri="{FF2B5EF4-FFF2-40B4-BE49-F238E27FC236}">
                    <a16:creationId xmlns:a16="http://schemas.microsoft.com/office/drawing/2014/main" id="{F0312ECD-F8E5-4719-8435-81319C3A4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6" y="2234"/>
                <a:ext cx="61" cy="213"/>
              </a:xfrm>
              <a:custGeom>
                <a:avLst/>
                <a:gdLst>
                  <a:gd name="T0" fmla="*/ 93 w 99"/>
                  <a:gd name="T1" fmla="*/ 0 h 362"/>
                  <a:gd name="T2" fmla="*/ 90 w 99"/>
                  <a:gd name="T3" fmla="*/ 19 h 362"/>
                  <a:gd name="T4" fmla="*/ 88 w 99"/>
                  <a:gd name="T5" fmla="*/ 38 h 362"/>
                  <a:gd name="T6" fmla="*/ 90 w 99"/>
                  <a:gd name="T7" fmla="*/ 58 h 362"/>
                  <a:gd name="T8" fmla="*/ 93 w 99"/>
                  <a:gd name="T9" fmla="*/ 77 h 362"/>
                  <a:gd name="T10" fmla="*/ 96 w 99"/>
                  <a:gd name="T11" fmla="*/ 96 h 362"/>
                  <a:gd name="T12" fmla="*/ 99 w 99"/>
                  <a:gd name="T13" fmla="*/ 115 h 362"/>
                  <a:gd name="T14" fmla="*/ 99 w 99"/>
                  <a:gd name="T15" fmla="*/ 132 h 362"/>
                  <a:gd name="T16" fmla="*/ 99 w 99"/>
                  <a:gd name="T17" fmla="*/ 151 h 362"/>
                  <a:gd name="T18" fmla="*/ 99 w 99"/>
                  <a:gd name="T19" fmla="*/ 175 h 362"/>
                  <a:gd name="T20" fmla="*/ 99 w 99"/>
                  <a:gd name="T21" fmla="*/ 200 h 362"/>
                  <a:gd name="T22" fmla="*/ 96 w 99"/>
                  <a:gd name="T23" fmla="*/ 225 h 362"/>
                  <a:gd name="T24" fmla="*/ 93 w 99"/>
                  <a:gd name="T25" fmla="*/ 247 h 362"/>
                  <a:gd name="T26" fmla="*/ 90 w 99"/>
                  <a:gd name="T27" fmla="*/ 271 h 362"/>
                  <a:gd name="T28" fmla="*/ 85 w 99"/>
                  <a:gd name="T29" fmla="*/ 293 h 362"/>
                  <a:gd name="T30" fmla="*/ 85 w 99"/>
                  <a:gd name="T31" fmla="*/ 318 h 362"/>
                  <a:gd name="T32" fmla="*/ 82 w 99"/>
                  <a:gd name="T33" fmla="*/ 342 h 362"/>
                  <a:gd name="T34" fmla="*/ 60 w 99"/>
                  <a:gd name="T35" fmla="*/ 362 h 362"/>
                  <a:gd name="T36" fmla="*/ 55 w 99"/>
                  <a:gd name="T37" fmla="*/ 359 h 362"/>
                  <a:gd name="T38" fmla="*/ 49 w 99"/>
                  <a:gd name="T39" fmla="*/ 353 h 362"/>
                  <a:gd name="T40" fmla="*/ 47 w 99"/>
                  <a:gd name="T41" fmla="*/ 348 h 362"/>
                  <a:gd name="T42" fmla="*/ 41 w 99"/>
                  <a:gd name="T43" fmla="*/ 342 h 362"/>
                  <a:gd name="T44" fmla="*/ 38 w 99"/>
                  <a:gd name="T45" fmla="*/ 337 h 362"/>
                  <a:gd name="T46" fmla="*/ 33 w 99"/>
                  <a:gd name="T47" fmla="*/ 334 h 362"/>
                  <a:gd name="T48" fmla="*/ 27 w 99"/>
                  <a:gd name="T49" fmla="*/ 331 h 362"/>
                  <a:gd name="T50" fmla="*/ 19 w 99"/>
                  <a:gd name="T51" fmla="*/ 329 h 362"/>
                  <a:gd name="T52" fmla="*/ 14 w 99"/>
                  <a:gd name="T53" fmla="*/ 293 h 362"/>
                  <a:gd name="T54" fmla="*/ 11 w 99"/>
                  <a:gd name="T55" fmla="*/ 258 h 362"/>
                  <a:gd name="T56" fmla="*/ 8 w 99"/>
                  <a:gd name="T57" fmla="*/ 222 h 362"/>
                  <a:gd name="T58" fmla="*/ 8 w 99"/>
                  <a:gd name="T59" fmla="*/ 184 h 362"/>
                  <a:gd name="T60" fmla="*/ 8 w 99"/>
                  <a:gd name="T61" fmla="*/ 145 h 362"/>
                  <a:gd name="T62" fmla="*/ 8 w 99"/>
                  <a:gd name="T63" fmla="*/ 110 h 362"/>
                  <a:gd name="T64" fmla="*/ 6 w 99"/>
                  <a:gd name="T65" fmla="*/ 71 h 362"/>
                  <a:gd name="T66" fmla="*/ 6 w 99"/>
                  <a:gd name="T67" fmla="*/ 38 h 362"/>
                  <a:gd name="T68" fmla="*/ 3 w 99"/>
                  <a:gd name="T69" fmla="*/ 33 h 362"/>
                  <a:gd name="T70" fmla="*/ 0 w 99"/>
                  <a:gd name="T71" fmla="*/ 30 h 362"/>
                  <a:gd name="T72" fmla="*/ 0 w 99"/>
                  <a:gd name="T73" fmla="*/ 25 h 362"/>
                  <a:gd name="T74" fmla="*/ 0 w 99"/>
                  <a:gd name="T75" fmla="*/ 19 h 362"/>
                  <a:gd name="T76" fmla="*/ 0 w 99"/>
                  <a:gd name="T77" fmla="*/ 17 h 362"/>
                  <a:gd name="T78" fmla="*/ 0 w 99"/>
                  <a:gd name="T79" fmla="*/ 11 h 362"/>
                  <a:gd name="T80" fmla="*/ 0 w 99"/>
                  <a:gd name="T81" fmla="*/ 6 h 362"/>
                  <a:gd name="T82" fmla="*/ 0 w 99"/>
                  <a:gd name="T83" fmla="*/ 3 h 362"/>
                  <a:gd name="T84" fmla="*/ 11 w 99"/>
                  <a:gd name="T85" fmla="*/ 3 h 362"/>
                  <a:gd name="T86" fmla="*/ 22 w 99"/>
                  <a:gd name="T87" fmla="*/ 0 h 362"/>
                  <a:gd name="T88" fmla="*/ 36 w 99"/>
                  <a:gd name="T89" fmla="*/ 0 h 362"/>
                  <a:gd name="T90" fmla="*/ 47 w 99"/>
                  <a:gd name="T91" fmla="*/ 0 h 362"/>
                  <a:gd name="T92" fmla="*/ 58 w 99"/>
                  <a:gd name="T93" fmla="*/ 0 h 362"/>
                  <a:gd name="T94" fmla="*/ 69 w 99"/>
                  <a:gd name="T95" fmla="*/ 0 h 362"/>
                  <a:gd name="T96" fmla="*/ 80 w 99"/>
                  <a:gd name="T97" fmla="*/ 0 h 362"/>
                  <a:gd name="T98" fmla="*/ 93 w 99"/>
                  <a:gd name="T99" fmla="*/ 0 h 36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99"/>
                  <a:gd name="T151" fmla="*/ 0 h 362"/>
                  <a:gd name="T152" fmla="*/ 99 w 99"/>
                  <a:gd name="T153" fmla="*/ 362 h 36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99" h="362">
                    <a:moveTo>
                      <a:pt x="93" y="0"/>
                    </a:moveTo>
                    <a:lnTo>
                      <a:pt x="90" y="19"/>
                    </a:lnTo>
                    <a:lnTo>
                      <a:pt x="88" y="38"/>
                    </a:lnTo>
                    <a:lnTo>
                      <a:pt x="90" y="58"/>
                    </a:lnTo>
                    <a:lnTo>
                      <a:pt x="93" y="77"/>
                    </a:lnTo>
                    <a:lnTo>
                      <a:pt x="96" y="96"/>
                    </a:lnTo>
                    <a:lnTo>
                      <a:pt x="99" y="115"/>
                    </a:lnTo>
                    <a:lnTo>
                      <a:pt x="99" y="132"/>
                    </a:lnTo>
                    <a:lnTo>
                      <a:pt x="99" y="151"/>
                    </a:lnTo>
                    <a:lnTo>
                      <a:pt x="99" y="175"/>
                    </a:lnTo>
                    <a:lnTo>
                      <a:pt x="99" y="200"/>
                    </a:lnTo>
                    <a:lnTo>
                      <a:pt x="96" y="225"/>
                    </a:lnTo>
                    <a:lnTo>
                      <a:pt x="93" y="247"/>
                    </a:lnTo>
                    <a:lnTo>
                      <a:pt x="90" y="271"/>
                    </a:lnTo>
                    <a:lnTo>
                      <a:pt x="85" y="293"/>
                    </a:lnTo>
                    <a:lnTo>
                      <a:pt x="85" y="318"/>
                    </a:lnTo>
                    <a:lnTo>
                      <a:pt x="82" y="342"/>
                    </a:lnTo>
                    <a:lnTo>
                      <a:pt x="60" y="362"/>
                    </a:lnTo>
                    <a:lnTo>
                      <a:pt x="55" y="359"/>
                    </a:lnTo>
                    <a:lnTo>
                      <a:pt x="49" y="353"/>
                    </a:lnTo>
                    <a:lnTo>
                      <a:pt x="47" y="348"/>
                    </a:lnTo>
                    <a:lnTo>
                      <a:pt x="41" y="342"/>
                    </a:lnTo>
                    <a:lnTo>
                      <a:pt x="38" y="337"/>
                    </a:lnTo>
                    <a:lnTo>
                      <a:pt x="33" y="334"/>
                    </a:lnTo>
                    <a:lnTo>
                      <a:pt x="27" y="331"/>
                    </a:lnTo>
                    <a:lnTo>
                      <a:pt x="19" y="329"/>
                    </a:lnTo>
                    <a:lnTo>
                      <a:pt x="14" y="293"/>
                    </a:lnTo>
                    <a:lnTo>
                      <a:pt x="11" y="258"/>
                    </a:lnTo>
                    <a:lnTo>
                      <a:pt x="8" y="222"/>
                    </a:lnTo>
                    <a:lnTo>
                      <a:pt x="8" y="184"/>
                    </a:lnTo>
                    <a:lnTo>
                      <a:pt x="8" y="145"/>
                    </a:lnTo>
                    <a:lnTo>
                      <a:pt x="8" y="110"/>
                    </a:lnTo>
                    <a:lnTo>
                      <a:pt x="6" y="71"/>
                    </a:lnTo>
                    <a:lnTo>
                      <a:pt x="6" y="38"/>
                    </a:lnTo>
                    <a:lnTo>
                      <a:pt x="3" y="33"/>
                    </a:lnTo>
                    <a:lnTo>
                      <a:pt x="0" y="30"/>
                    </a:lnTo>
                    <a:lnTo>
                      <a:pt x="0" y="25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1" y="3"/>
                    </a:lnTo>
                    <a:lnTo>
                      <a:pt x="22" y="0"/>
                    </a:lnTo>
                    <a:lnTo>
                      <a:pt x="36" y="0"/>
                    </a:lnTo>
                    <a:lnTo>
                      <a:pt x="47" y="0"/>
                    </a:lnTo>
                    <a:lnTo>
                      <a:pt x="58" y="0"/>
                    </a:lnTo>
                    <a:lnTo>
                      <a:pt x="69" y="0"/>
                    </a:lnTo>
                    <a:lnTo>
                      <a:pt x="80" y="0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25" name="Freeform 95">
                <a:extLst>
                  <a:ext uri="{FF2B5EF4-FFF2-40B4-BE49-F238E27FC236}">
                    <a16:creationId xmlns:a16="http://schemas.microsoft.com/office/drawing/2014/main" id="{88E6E31F-8FD7-42AA-90CC-B7B5ECA4E7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5" y="2234"/>
                <a:ext cx="110" cy="289"/>
              </a:xfrm>
              <a:custGeom>
                <a:avLst/>
                <a:gdLst>
                  <a:gd name="T0" fmla="*/ 121 w 179"/>
                  <a:gd name="T1" fmla="*/ 28 h 490"/>
                  <a:gd name="T2" fmla="*/ 126 w 179"/>
                  <a:gd name="T3" fmla="*/ 77 h 490"/>
                  <a:gd name="T4" fmla="*/ 129 w 179"/>
                  <a:gd name="T5" fmla="*/ 126 h 490"/>
                  <a:gd name="T6" fmla="*/ 129 w 179"/>
                  <a:gd name="T7" fmla="*/ 175 h 490"/>
                  <a:gd name="T8" fmla="*/ 132 w 179"/>
                  <a:gd name="T9" fmla="*/ 225 h 490"/>
                  <a:gd name="T10" fmla="*/ 135 w 179"/>
                  <a:gd name="T11" fmla="*/ 274 h 490"/>
                  <a:gd name="T12" fmla="*/ 143 w 179"/>
                  <a:gd name="T13" fmla="*/ 321 h 490"/>
                  <a:gd name="T14" fmla="*/ 146 w 179"/>
                  <a:gd name="T15" fmla="*/ 345 h 490"/>
                  <a:gd name="T16" fmla="*/ 154 w 179"/>
                  <a:gd name="T17" fmla="*/ 367 h 490"/>
                  <a:gd name="T18" fmla="*/ 159 w 179"/>
                  <a:gd name="T19" fmla="*/ 389 h 490"/>
                  <a:gd name="T20" fmla="*/ 170 w 179"/>
                  <a:gd name="T21" fmla="*/ 411 h 490"/>
                  <a:gd name="T22" fmla="*/ 170 w 179"/>
                  <a:gd name="T23" fmla="*/ 416 h 490"/>
                  <a:gd name="T24" fmla="*/ 173 w 179"/>
                  <a:gd name="T25" fmla="*/ 422 h 490"/>
                  <a:gd name="T26" fmla="*/ 176 w 179"/>
                  <a:gd name="T27" fmla="*/ 430 h 490"/>
                  <a:gd name="T28" fmla="*/ 179 w 179"/>
                  <a:gd name="T29" fmla="*/ 436 h 490"/>
                  <a:gd name="T30" fmla="*/ 179 w 179"/>
                  <a:gd name="T31" fmla="*/ 444 h 490"/>
                  <a:gd name="T32" fmla="*/ 179 w 179"/>
                  <a:gd name="T33" fmla="*/ 449 h 490"/>
                  <a:gd name="T34" fmla="*/ 179 w 179"/>
                  <a:gd name="T35" fmla="*/ 455 h 490"/>
                  <a:gd name="T36" fmla="*/ 176 w 179"/>
                  <a:gd name="T37" fmla="*/ 463 h 490"/>
                  <a:gd name="T38" fmla="*/ 154 w 179"/>
                  <a:gd name="T39" fmla="*/ 468 h 490"/>
                  <a:gd name="T40" fmla="*/ 135 w 179"/>
                  <a:gd name="T41" fmla="*/ 477 h 490"/>
                  <a:gd name="T42" fmla="*/ 113 w 179"/>
                  <a:gd name="T43" fmla="*/ 482 h 490"/>
                  <a:gd name="T44" fmla="*/ 88 w 179"/>
                  <a:gd name="T45" fmla="*/ 485 h 490"/>
                  <a:gd name="T46" fmla="*/ 66 w 179"/>
                  <a:gd name="T47" fmla="*/ 488 h 490"/>
                  <a:gd name="T48" fmla="*/ 44 w 179"/>
                  <a:gd name="T49" fmla="*/ 490 h 490"/>
                  <a:gd name="T50" fmla="*/ 22 w 179"/>
                  <a:gd name="T51" fmla="*/ 488 h 490"/>
                  <a:gd name="T52" fmla="*/ 0 w 179"/>
                  <a:gd name="T53" fmla="*/ 485 h 490"/>
                  <a:gd name="T54" fmla="*/ 17 w 179"/>
                  <a:gd name="T55" fmla="*/ 468 h 490"/>
                  <a:gd name="T56" fmla="*/ 33 w 179"/>
                  <a:gd name="T57" fmla="*/ 452 h 490"/>
                  <a:gd name="T58" fmla="*/ 50 w 179"/>
                  <a:gd name="T59" fmla="*/ 438 h 490"/>
                  <a:gd name="T60" fmla="*/ 66 w 179"/>
                  <a:gd name="T61" fmla="*/ 422 h 490"/>
                  <a:gd name="T62" fmla="*/ 80 w 179"/>
                  <a:gd name="T63" fmla="*/ 403 h 490"/>
                  <a:gd name="T64" fmla="*/ 91 w 179"/>
                  <a:gd name="T65" fmla="*/ 384 h 490"/>
                  <a:gd name="T66" fmla="*/ 94 w 179"/>
                  <a:gd name="T67" fmla="*/ 373 h 490"/>
                  <a:gd name="T68" fmla="*/ 96 w 179"/>
                  <a:gd name="T69" fmla="*/ 362 h 490"/>
                  <a:gd name="T70" fmla="*/ 96 w 179"/>
                  <a:gd name="T71" fmla="*/ 348 h 490"/>
                  <a:gd name="T72" fmla="*/ 96 w 179"/>
                  <a:gd name="T73" fmla="*/ 337 h 490"/>
                  <a:gd name="T74" fmla="*/ 88 w 179"/>
                  <a:gd name="T75" fmla="*/ 293 h 490"/>
                  <a:gd name="T76" fmla="*/ 77 w 179"/>
                  <a:gd name="T77" fmla="*/ 252 h 490"/>
                  <a:gd name="T78" fmla="*/ 69 w 179"/>
                  <a:gd name="T79" fmla="*/ 211 h 490"/>
                  <a:gd name="T80" fmla="*/ 58 w 179"/>
                  <a:gd name="T81" fmla="*/ 167 h 490"/>
                  <a:gd name="T82" fmla="*/ 47 w 179"/>
                  <a:gd name="T83" fmla="*/ 126 h 490"/>
                  <a:gd name="T84" fmla="*/ 36 w 179"/>
                  <a:gd name="T85" fmla="*/ 85 h 490"/>
                  <a:gd name="T86" fmla="*/ 22 w 179"/>
                  <a:gd name="T87" fmla="*/ 44 h 490"/>
                  <a:gd name="T88" fmla="*/ 9 w 179"/>
                  <a:gd name="T89" fmla="*/ 3 h 490"/>
                  <a:gd name="T90" fmla="*/ 20 w 179"/>
                  <a:gd name="T91" fmla="*/ 3 h 490"/>
                  <a:gd name="T92" fmla="*/ 31 w 179"/>
                  <a:gd name="T93" fmla="*/ 3 h 490"/>
                  <a:gd name="T94" fmla="*/ 44 w 179"/>
                  <a:gd name="T95" fmla="*/ 0 h 490"/>
                  <a:gd name="T96" fmla="*/ 58 w 179"/>
                  <a:gd name="T97" fmla="*/ 0 h 490"/>
                  <a:gd name="T98" fmla="*/ 69 w 179"/>
                  <a:gd name="T99" fmla="*/ 0 h 490"/>
                  <a:gd name="T100" fmla="*/ 83 w 179"/>
                  <a:gd name="T101" fmla="*/ 0 h 490"/>
                  <a:gd name="T102" fmla="*/ 96 w 179"/>
                  <a:gd name="T103" fmla="*/ 0 h 490"/>
                  <a:gd name="T104" fmla="*/ 110 w 179"/>
                  <a:gd name="T105" fmla="*/ 0 h 490"/>
                  <a:gd name="T106" fmla="*/ 121 w 179"/>
                  <a:gd name="T107" fmla="*/ 28 h 49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79"/>
                  <a:gd name="T163" fmla="*/ 0 h 490"/>
                  <a:gd name="T164" fmla="*/ 179 w 179"/>
                  <a:gd name="T165" fmla="*/ 490 h 49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79" h="490">
                    <a:moveTo>
                      <a:pt x="121" y="28"/>
                    </a:moveTo>
                    <a:lnTo>
                      <a:pt x="126" y="77"/>
                    </a:lnTo>
                    <a:lnTo>
                      <a:pt x="129" y="126"/>
                    </a:lnTo>
                    <a:lnTo>
                      <a:pt x="129" y="175"/>
                    </a:lnTo>
                    <a:lnTo>
                      <a:pt x="132" y="225"/>
                    </a:lnTo>
                    <a:lnTo>
                      <a:pt x="135" y="274"/>
                    </a:lnTo>
                    <a:lnTo>
                      <a:pt x="143" y="321"/>
                    </a:lnTo>
                    <a:lnTo>
                      <a:pt x="146" y="345"/>
                    </a:lnTo>
                    <a:lnTo>
                      <a:pt x="154" y="367"/>
                    </a:lnTo>
                    <a:lnTo>
                      <a:pt x="159" y="389"/>
                    </a:lnTo>
                    <a:lnTo>
                      <a:pt x="170" y="411"/>
                    </a:lnTo>
                    <a:lnTo>
                      <a:pt x="170" y="416"/>
                    </a:lnTo>
                    <a:lnTo>
                      <a:pt x="173" y="422"/>
                    </a:lnTo>
                    <a:lnTo>
                      <a:pt x="176" y="430"/>
                    </a:lnTo>
                    <a:lnTo>
                      <a:pt x="179" y="436"/>
                    </a:lnTo>
                    <a:lnTo>
                      <a:pt x="179" y="444"/>
                    </a:lnTo>
                    <a:lnTo>
                      <a:pt x="179" y="449"/>
                    </a:lnTo>
                    <a:lnTo>
                      <a:pt x="179" y="455"/>
                    </a:lnTo>
                    <a:lnTo>
                      <a:pt x="176" y="463"/>
                    </a:lnTo>
                    <a:lnTo>
                      <a:pt x="154" y="468"/>
                    </a:lnTo>
                    <a:lnTo>
                      <a:pt x="135" y="477"/>
                    </a:lnTo>
                    <a:lnTo>
                      <a:pt x="113" y="482"/>
                    </a:lnTo>
                    <a:lnTo>
                      <a:pt x="88" y="485"/>
                    </a:lnTo>
                    <a:lnTo>
                      <a:pt x="66" y="488"/>
                    </a:lnTo>
                    <a:lnTo>
                      <a:pt x="44" y="490"/>
                    </a:lnTo>
                    <a:lnTo>
                      <a:pt x="22" y="488"/>
                    </a:lnTo>
                    <a:lnTo>
                      <a:pt x="0" y="485"/>
                    </a:lnTo>
                    <a:lnTo>
                      <a:pt x="17" y="468"/>
                    </a:lnTo>
                    <a:lnTo>
                      <a:pt x="33" y="452"/>
                    </a:lnTo>
                    <a:lnTo>
                      <a:pt x="50" y="438"/>
                    </a:lnTo>
                    <a:lnTo>
                      <a:pt x="66" y="422"/>
                    </a:lnTo>
                    <a:lnTo>
                      <a:pt x="80" y="403"/>
                    </a:lnTo>
                    <a:lnTo>
                      <a:pt x="91" y="384"/>
                    </a:lnTo>
                    <a:lnTo>
                      <a:pt x="94" y="373"/>
                    </a:lnTo>
                    <a:lnTo>
                      <a:pt x="96" y="362"/>
                    </a:lnTo>
                    <a:lnTo>
                      <a:pt x="96" y="348"/>
                    </a:lnTo>
                    <a:lnTo>
                      <a:pt x="96" y="337"/>
                    </a:lnTo>
                    <a:lnTo>
                      <a:pt x="88" y="293"/>
                    </a:lnTo>
                    <a:lnTo>
                      <a:pt x="77" y="252"/>
                    </a:lnTo>
                    <a:lnTo>
                      <a:pt x="69" y="211"/>
                    </a:lnTo>
                    <a:lnTo>
                      <a:pt x="58" y="167"/>
                    </a:lnTo>
                    <a:lnTo>
                      <a:pt x="47" y="126"/>
                    </a:lnTo>
                    <a:lnTo>
                      <a:pt x="36" y="85"/>
                    </a:lnTo>
                    <a:lnTo>
                      <a:pt x="22" y="44"/>
                    </a:lnTo>
                    <a:lnTo>
                      <a:pt x="9" y="3"/>
                    </a:lnTo>
                    <a:lnTo>
                      <a:pt x="20" y="3"/>
                    </a:lnTo>
                    <a:lnTo>
                      <a:pt x="31" y="3"/>
                    </a:lnTo>
                    <a:lnTo>
                      <a:pt x="44" y="0"/>
                    </a:lnTo>
                    <a:lnTo>
                      <a:pt x="58" y="0"/>
                    </a:lnTo>
                    <a:lnTo>
                      <a:pt x="69" y="0"/>
                    </a:lnTo>
                    <a:lnTo>
                      <a:pt x="83" y="0"/>
                    </a:lnTo>
                    <a:lnTo>
                      <a:pt x="96" y="0"/>
                    </a:lnTo>
                    <a:lnTo>
                      <a:pt x="110" y="0"/>
                    </a:lnTo>
                    <a:lnTo>
                      <a:pt x="121" y="28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26" name="Freeform 96">
                <a:extLst>
                  <a:ext uri="{FF2B5EF4-FFF2-40B4-BE49-F238E27FC236}">
                    <a16:creationId xmlns:a16="http://schemas.microsoft.com/office/drawing/2014/main" id="{9F5E64D8-0D42-4241-A31D-F8918CCD0F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6" y="2234"/>
                <a:ext cx="33" cy="234"/>
              </a:xfrm>
              <a:custGeom>
                <a:avLst/>
                <a:gdLst>
                  <a:gd name="T0" fmla="*/ 44 w 55"/>
                  <a:gd name="T1" fmla="*/ 0 h 397"/>
                  <a:gd name="T2" fmla="*/ 38 w 55"/>
                  <a:gd name="T3" fmla="*/ 25 h 397"/>
                  <a:gd name="T4" fmla="*/ 33 w 55"/>
                  <a:gd name="T5" fmla="*/ 49 h 397"/>
                  <a:gd name="T6" fmla="*/ 30 w 55"/>
                  <a:gd name="T7" fmla="*/ 74 h 397"/>
                  <a:gd name="T8" fmla="*/ 30 w 55"/>
                  <a:gd name="T9" fmla="*/ 99 h 397"/>
                  <a:gd name="T10" fmla="*/ 33 w 55"/>
                  <a:gd name="T11" fmla="*/ 148 h 397"/>
                  <a:gd name="T12" fmla="*/ 38 w 55"/>
                  <a:gd name="T13" fmla="*/ 197 h 397"/>
                  <a:gd name="T14" fmla="*/ 47 w 55"/>
                  <a:gd name="T15" fmla="*/ 247 h 397"/>
                  <a:gd name="T16" fmla="*/ 52 w 55"/>
                  <a:gd name="T17" fmla="*/ 296 h 397"/>
                  <a:gd name="T18" fmla="*/ 55 w 55"/>
                  <a:gd name="T19" fmla="*/ 345 h 397"/>
                  <a:gd name="T20" fmla="*/ 55 w 55"/>
                  <a:gd name="T21" fmla="*/ 397 h 397"/>
                  <a:gd name="T22" fmla="*/ 44 w 55"/>
                  <a:gd name="T23" fmla="*/ 375 h 397"/>
                  <a:gd name="T24" fmla="*/ 33 w 55"/>
                  <a:gd name="T25" fmla="*/ 353 h 397"/>
                  <a:gd name="T26" fmla="*/ 27 w 55"/>
                  <a:gd name="T27" fmla="*/ 329 h 397"/>
                  <a:gd name="T28" fmla="*/ 22 w 55"/>
                  <a:gd name="T29" fmla="*/ 304 h 397"/>
                  <a:gd name="T30" fmla="*/ 16 w 55"/>
                  <a:gd name="T31" fmla="*/ 255 h 397"/>
                  <a:gd name="T32" fmla="*/ 14 w 55"/>
                  <a:gd name="T33" fmla="*/ 206 h 397"/>
                  <a:gd name="T34" fmla="*/ 14 w 55"/>
                  <a:gd name="T35" fmla="*/ 153 h 397"/>
                  <a:gd name="T36" fmla="*/ 14 w 55"/>
                  <a:gd name="T37" fmla="*/ 104 h 397"/>
                  <a:gd name="T38" fmla="*/ 8 w 55"/>
                  <a:gd name="T39" fmla="*/ 52 h 397"/>
                  <a:gd name="T40" fmla="*/ 0 w 55"/>
                  <a:gd name="T41" fmla="*/ 3 h 397"/>
                  <a:gd name="T42" fmla="*/ 5 w 55"/>
                  <a:gd name="T43" fmla="*/ 3 h 397"/>
                  <a:gd name="T44" fmla="*/ 11 w 55"/>
                  <a:gd name="T45" fmla="*/ 3 h 397"/>
                  <a:gd name="T46" fmla="*/ 16 w 55"/>
                  <a:gd name="T47" fmla="*/ 0 h 397"/>
                  <a:gd name="T48" fmla="*/ 22 w 55"/>
                  <a:gd name="T49" fmla="*/ 0 h 397"/>
                  <a:gd name="T50" fmla="*/ 27 w 55"/>
                  <a:gd name="T51" fmla="*/ 0 h 397"/>
                  <a:gd name="T52" fmla="*/ 33 w 55"/>
                  <a:gd name="T53" fmla="*/ 0 h 397"/>
                  <a:gd name="T54" fmla="*/ 38 w 55"/>
                  <a:gd name="T55" fmla="*/ 0 h 397"/>
                  <a:gd name="T56" fmla="*/ 44 w 55"/>
                  <a:gd name="T57" fmla="*/ 0 h 39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"/>
                  <a:gd name="T88" fmla="*/ 0 h 397"/>
                  <a:gd name="T89" fmla="*/ 55 w 55"/>
                  <a:gd name="T90" fmla="*/ 397 h 39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" h="397">
                    <a:moveTo>
                      <a:pt x="44" y="0"/>
                    </a:moveTo>
                    <a:lnTo>
                      <a:pt x="38" y="25"/>
                    </a:lnTo>
                    <a:lnTo>
                      <a:pt x="33" y="49"/>
                    </a:lnTo>
                    <a:lnTo>
                      <a:pt x="30" y="74"/>
                    </a:lnTo>
                    <a:lnTo>
                      <a:pt x="30" y="99"/>
                    </a:lnTo>
                    <a:lnTo>
                      <a:pt x="33" y="148"/>
                    </a:lnTo>
                    <a:lnTo>
                      <a:pt x="38" y="197"/>
                    </a:lnTo>
                    <a:lnTo>
                      <a:pt x="47" y="247"/>
                    </a:lnTo>
                    <a:lnTo>
                      <a:pt x="52" y="296"/>
                    </a:lnTo>
                    <a:lnTo>
                      <a:pt x="55" y="345"/>
                    </a:lnTo>
                    <a:lnTo>
                      <a:pt x="55" y="397"/>
                    </a:lnTo>
                    <a:lnTo>
                      <a:pt x="44" y="375"/>
                    </a:lnTo>
                    <a:lnTo>
                      <a:pt x="33" y="353"/>
                    </a:lnTo>
                    <a:lnTo>
                      <a:pt x="27" y="329"/>
                    </a:lnTo>
                    <a:lnTo>
                      <a:pt x="22" y="304"/>
                    </a:lnTo>
                    <a:lnTo>
                      <a:pt x="16" y="255"/>
                    </a:lnTo>
                    <a:lnTo>
                      <a:pt x="14" y="206"/>
                    </a:lnTo>
                    <a:lnTo>
                      <a:pt x="14" y="153"/>
                    </a:lnTo>
                    <a:lnTo>
                      <a:pt x="14" y="104"/>
                    </a:lnTo>
                    <a:lnTo>
                      <a:pt x="8" y="52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11" y="3"/>
                    </a:lnTo>
                    <a:lnTo>
                      <a:pt x="16" y="0"/>
                    </a:lnTo>
                    <a:lnTo>
                      <a:pt x="22" y="0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8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7FF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27" name="Freeform 97">
                <a:extLst>
                  <a:ext uri="{FF2B5EF4-FFF2-40B4-BE49-F238E27FC236}">
                    <a16:creationId xmlns:a16="http://schemas.microsoft.com/office/drawing/2014/main" id="{44FECD50-EA30-45D2-9DDD-01A094FB18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3" y="2411"/>
                <a:ext cx="36" cy="47"/>
              </a:xfrm>
              <a:custGeom>
                <a:avLst/>
                <a:gdLst>
                  <a:gd name="T0" fmla="*/ 58 w 58"/>
                  <a:gd name="T1" fmla="*/ 44 h 80"/>
                  <a:gd name="T2" fmla="*/ 49 w 58"/>
                  <a:gd name="T3" fmla="*/ 50 h 80"/>
                  <a:gd name="T4" fmla="*/ 41 w 58"/>
                  <a:gd name="T5" fmla="*/ 52 h 80"/>
                  <a:gd name="T6" fmla="*/ 36 w 58"/>
                  <a:gd name="T7" fmla="*/ 58 h 80"/>
                  <a:gd name="T8" fmla="*/ 27 w 58"/>
                  <a:gd name="T9" fmla="*/ 63 h 80"/>
                  <a:gd name="T10" fmla="*/ 22 w 58"/>
                  <a:gd name="T11" fmla="*/ 69 h 80"/>
                  <a:gd name="T12" fmla="*/ 14 w 58"/>
                  <a:gd name="T13" fmla="*/ 72 h 80"/>
                  <a:gd name="T14" fmla="*/ 8 w 58"/>
                  <a:gd name="T15" fmla="*/ 77 h 80"/>
                  <a:gd name="T16" fmla="*/ 0 w 58"/>
                  <a:gd name="T17" fmla="*/ 80 h 80"/>
                  <a:gd name="T18" fmla="*/ 3 w 58"/>
                  <a:gd name="T19" fmla="*/ 69 h 80"/>
                  <a:gd name="T20" fmla="*/ 5 w 58"/>
                  <a:gd name="T21" fmla="*/ 58 h 80"/>
                  <a:gd name="T22" fmla="*/ 11 w 58"/>
                  <a:gd name="T23" fmla="*/ 47 h 80"/>
                  <a:gd name="T24" fmla="*/ 16 w 58"/>
                  <a:gd name="T25" fmla="*/ 36 h 80"/>
                  <a:gd name="T26" fmla="*/ 22 w 58"/>
                  <a:gd name="T27" fmla="*/ 28 h 80"/>
                  <a:gd name="T28" fmla="*/ 27 w 58"/>
                  <a:gd name="T29" fmla="*/ 17 h 80"/>
                  <a:gd name="T30" fmla="*/ 36 w 58"/>
                  <a:gd name="T31" fmla="*/ 9 h 80"/>
                  <a:gd name="T32" fmla="*/ 47 w 58"/>
                  <a:gd name="T33" fmla="*/ 0 h 80"/>
                  <a:gd name="T34" fmla="*/ 49 w 58"/>
                  <a:gd name="T35" fmla="*/ 6 h 80"/>
                  <a:gd name="T36" fmla="*/ 52 w 58"/>
                  <a:gd name="T37" fmla="*/ 11 h 80"/>
                  <a:gd name="T38" fmla="*/ 52 w 58"/>
                  <a:gd name="T39" fmla="*/ 17 h 80"/>
                  <a:gd name="T40" fmla="*/ 55 w 58"/>
                  <a:gd name="T41" fmla="*/ 22 h 80"/>
                  <a:gd name="T42" fmla="*/ 55 w 58"/>
                  <a:gd name="T43" fmla="*/ 28 h 80"/>
                  <a:gd name="T44" fmla="*/ 55 w 58"/>
                  <a:gd name="T45" fmla="*/ 33 h 80"/>
                  <a:gd name="T46" fmla="*/ 55 w 58"/>
                  <a:gd name="T47" fmla="*/ 39 h 80"/>
                  <a:gd name="T48" fmla="*/ 58 w 58"/>
                  <a:gd name="T49" fmla="*/ 44 h 8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8"/>
                  <a:gd name="T76" fmla="*/ 0 h 80"/>
                  <a:gd name="T77" fmla="*/ 58 w 58"/>
                  <a:gd name="T78" fmla="*/ 80 h 80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8" h="80">
                    <a:moveTo>
                      <a:pt x="58" y="44"/>
                    </a:moveTo>
                    <a:lnTo>
                      <a:pt x="49" y="50"/>
                    </a:lnTo>
                    <a:lnTo>
                      <a:pt x="41" y="52"/>
                    </a:lnTo>
                    <a:lnTo>
                      <a:pt x="36" y="58"/>
                    </a:lnTo>
                    <a:lnTo>
                      <a:pt x="27" y="63"/>
                    </a:lnTo>
                    <a:lnTo>
                      <a:pt x="22" y="69"/>
                    </a:lnTo>
                    <a:lnTo>
                      <a:pt x="14" y="72"/>
                    </a:lnTo>
                    <a:lnTo>
                      <a:pt x="8" y="77"/>
                    </a:lnTo>
                    <a:lnTo>
                      <a:pt x="0" y="80"/>
                    </a:lnTo>
                    <a:lnTo>
                      <a:pt x="3" y="69"/>
                    </a:lnTo>
                    <a:lnTo>
                      <a:pt x="5" y="58"/>
                    </a:lnTo>
                    <a:lnTo>
                      <a:pt x="11" y="47"/>
                    </a:lnTo>
                    <a:lnTo>
                      <a:pt x="16" y="36"/>
                    </a:lnTo>
                    <a:lnTo>
                      <a:pt x="22" y="28"/>
                    </a:lnTo>
                    <a:lnTo>
                      <a:pt x="27" y="17"/>
                    </a:lnTo>
                    <a:lnTo>
                      <a:pt x="36" y="9"/>
                    </a:lnTo>
                    <a:lnTo>
                      <a:pt x="47" y="0"/>
                    </a:lnTo>
                    <a:lnTo>
                      <a:pt x="49" y="6"/>
                    </a:lnTo>
                    <a:lnTo>
                      <a:pt x="52" y="11"/>
                    </a:lnTo>
                    <a:lnTo>
                      <a:pt x="52" y="17"/>
                    </a:lnTo>
                    <a:lnTo>
                      <a:pt x="55" y="22"/>
                    </a:lnTo>
                    <a:lnTo>
                      <a:pt x="55" y="28"/>
                    </a:lnTo>
                    <a:lnTo>
                      <a:pt x="55" y="33"/>
                    </a:lnTo>
                    <a:lnTo>
                      <a:pt x="55" y="39"/>
                    </a:lnTo>
                    <a:lnTo>
                      <a:pt x="5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28" name="Freeform 98">
                <a:extLst>
                  <a:ext uri="{FF2B5EF4-FFF2-40B4-BE49-F238E27FC236}">
                    <a16:creationId xmlns:a16="http://schemas.microsoft.com/office/drawing/2014/main" id="{A44C9CB7-AFF1-46FA-911B-F4FE0B416E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5" y="2419"/>
                <a:ext cx="50" cy="44"/>
              </a:xfrm>
              <a:custGeom>
                <a:avLst/>
                <a:gdLst>
                  <a:gd name="T0" fmla="*/ 82 w 82"/>
                  <a:gd name="T1" fmla="*/ 47 h 74"/>
                  <a:gd name="T2" fmla="*/ 74 w 82"/>
                  <a:gd name="T3" fmla="*/ 52 h 74"/>
                  <a:gd name="T4" fmla="*/ 66 w 82"/>
                  <a:gd name="T5" fmla="*/ 58 h 74"/>
                  <a:gd name="T6" fmla="*/ 55 w 82"/>
                  <a:gd name="T7" fmla="*/ 63 h 74"/>
                  <a:gd name="T8" fmla="*/ 44 w 82"/>
                  <a:gd name="T9" fmla="*/ 66 h 74"/>
                  <a:gd name="T10" fmla="*/ 33 w 82"/>
                  <a:gd name="T11" fmla="*/ 66 h 74"/>
                  <a:gd name="T12" fmla="*/ 19 w 82"/>
                  <a:gd name="T13" fmla="*/ 69 h 74"/>
                  <a:gd name="T14" fmla="*/ 8 w 82"/>
                  <a:gd name="T15" fmla="*/ 71 h 74"/>
                  <a:gd name="T16" fmla="*/ 0 w 82"/>
                  <a:gd name="T17" fmla="*/ 74 h 74"/>
                  <a:gd name="T18" fmla="*/ 3 w 82"/>
                  <a:gd name="T19" fmla="*/ 66 h 74"/>
                  <a:gd name="T20" fmla="*/ 8 w 82"/>
                  <a:gd name="T21" fmla="*/ 55 h 74"/>
                  <a:gd name="T22" fmla="*/ 14 w 82"/>
                  <a:gd name="T23" fmla="*/ 47 h 74"/>
                  <a:gd name="T24" fmla="*/ 19 w 82"/>
                  <a:gd name="T25" fmla="*/ 36 h 74"/>
                  <a:gd name="T26" fmla="*/ 25 w 82"/>
                  <a:gd name="T27" fmla="*/ 27 h 74"/>
                  <a:gd name="T28" fmla="*/ 30 w 82"/>
                  <a:gd name="T29" fmla="*/ 16 h 74"/>
                  <a:gd name="T30" fmla="*/ 36 w 82"/>
                  <a:gd name="T31" fmla="*/ 8 h 74"/>
                  <a:gd name="T32" fmla="*/ 44 w 82"/>
                  <a:gd name="T33" fmla="*/ 0 h 74"/>
                  <a:gd name="T34" fmla="*/ 82 w 82"/>
                  <a:gd name="T35" fmla="*/ 47 h 7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2"/>
                  <a:gd name="T55" fmla="*/ 0 h 74"/>
                  <a:gd name="T56" fmla="*/ 82 w 82"/>
                  <a:gd name="T57" fmla="*/ 74 h 7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2" h="74">
                    <a:moveTo>
                      <a:pt x="82" y="47"/>
                    </a:moveTo>
                    <a:lnTo>
                      <a:pt x="74" y="52"/>
                    </a:lnTo>
                    <a:lnTo>
                      <a:pt x="66" y="58"/>
                    </a:lnTo>
                    <a:lnTo>
                      <a:pt x="55" y="63"/>
                    </a:lnTo>
                    <a:lnTo>
                      <a:pt x="44" y="66"/>
                    </a:lnTo>
                    <a:lnTo>
                      <a:pt x="33" y="66"/>
                    </a:lnTo>
                    <a:lnTo>
                      <a:pt x="19" y="69"/>
                    </a:lnTo>
                    <a:lnTo>
                      <a:pt x="8" y="71"/>
                    </a:lnTo>
                    <a:lnTo>
                      <a:pt x="0" y="74"/>
                    </a:lnTo>
                    <a:lnTo>
                      <a:pt x="3" y="66"/>
                    </a:lnTo>
                    <a:lnTo>
                      <a:pt x="8" y="55"/>
                    </a:lnTo>
                    <a:lnTo>
                      <a:pt x="14" y="47"/>
                    </a:lnTo>
                    <a:lnTo>
                      <a:pt x="19" y="36"/>
                    </a:lnTo>
                    <a:lnTo>
                      <a:pt x="25" y="27"/>
                    </a:lnTo>
                    <a:lnTo>
                      <a:pt x="30" y="16"/>
                    </a:lnTo>
                    <a:lnTo>
                      <a:pt x="36" y="8"/>
                    </a:lnTo>
                    <a:lnTo>
                      <a:pt x="44" y="0"/>
                    </a:lnTo>
                    <a:lnTo>
                      <a:pt x="82" y="4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29" name="Freeform 99">
                <a:extLst>
                  <a:ext uri="{FF2B5EF4-FFF2-40B4-BE49-F238E27FC236}">
                    <a16:creationId xmlns:a16="http://schemas.microsoft.com/office/drawing/2014/main" id="{1BEEC0D5-6B6B-4EF4-A85D-DBBCFE829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9" y="2424"/>
                <a:ext cx="31" cy="31"/>
              </a:xfrm>
              <a:custGeom>
                <a:avLst/>
                <a:gdLst>
                  <a:gd name="T0" fmla="*/ 52 w 52"/>
                  <a:gd name="T1" fmla="*/ 3 h 52"/>
                  <a:gd name="T2" fmla="*/ 52 w 52"/>
                  <a:gd name="T3" fmla="*/ 11 h 52"/>
                  <a:gd name="T4" fmla="*/ 49 w 52"/>
                  <a:gd name="T5" fmla="*/ 17 h 52"/>
                  <a:gd name="T6" fmla="*/ 44 w 52"/>
                  <a:gd name="T7" fmla="*/ 25 h 52"/>
                  <a:gd name="T8" fmla="*/ 41 w 52"/>
                  <a:gd name="T9" fmla="*/ 30 h 52"/>
                  <a:gd name="T10" fmla="*/ 36 w 52"/>
                  <a:gd name="T11" fmla="*/ 39 h 52"/>
                  <a:gd name="T12" fmla="*/ 30 w 52"/>
                  <a:gd name="T13" fmla="*/ 44 h 52"/>
                  <a:gd name="T14" fmla="*/ 25 w 52"/>
                  <a:gd name="T15" fmla="*/ 50 h 52"/>
                  <a:gd name="T16" fmla="*/ 19 w 52"/>
                  <a:gd name="T17" fmla="*/ 52 h 52"/>
                  <a:gd name="T18" fmla="*/ 17 w 52"/>
                  <a:gd name="T19" fmla="*/ 47 h 52"/>
                  <a:gd name="T20" fmla="*/ 11 w 52"/>
                  <a:gd name="T21" fmla="*/ 44 h 52"/>
                  <a:gd name="T22" fmla="*/ 8 w 52"/>
                  <a:gd name="T23" fmla="*/ 39 h 52"/>
                  <a:gd name="T24" fmla="*/ 6 w 52"/>
                  <a:gd name="T25" fmla="*/ 33 h 52"/>
                  <a:gd name="T26" fmla="*/ 3 w 52"/>
                  <a:gd name="T27" fmla="*/ 28 h 52"/>
                  <a:gd name="T28" fmla="*/ 0 w 52"/>
                  <a:gd name="T29" fmla="*/ 22 h 52"/>
                  <a:gd name="T30" fmla="*/ 0 w 52"/>
                  <a:gd name="T31" fmla="*/ 17 h 52"/>
                  <a:gd name="T32" fmla="*/ 0 w 52"/>
                  <a:gd name="T33" fmla="*/ 8 h 52"/>
                  <a:gd name="T34" fmla="*/ 6 w 52"/>
                  <a:gd name="T35" fmla="*/ 6 h 52"/>
                  <a:gd name="T36" fmla="*/ 11 w 52"/>
                  <a:gd name="T37" fmla="*/ 3 h 52"/>
                  <a:gd name="T38" fmla="*/ 19 w 52"/>
                  <a:gd name="T39" fmla="*/ 0 h 52"/>
                  <a:gd name="T40" fmla="*/ 25 w 52"/>
                  <a:gd name="T41" fmla="*/ 0 h 52"/>
                  <a:gd name="T42" fmla="*/ 33 w 52"/>
                  <a:gd name="T43" fmla="*/ 0 h 52"/>
                  <a:gd name="T44" fmla="*/ 41 w 52"/>
                  <a:gd name="T45" fmla="*/ 0 h 52"/>
                  <a:gd name="T46" fmla="*/ 47 w 52"/>
                  <a:gd name="T47" fmla="*/ 3 h 52"/>
                  <a:gd name="T48" fmla="*/ 52 w 52"/>
                  <a:gd name="T49" fmla="*/ 3 h 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2"/>
                  <a:gd name="T76" fmla="*/ 0 h 52"/>
                  <a:gd name="T77" fmla="*/ 52 w 52"/>
                  <a:gd name="T78" fmla="*/ 52 h 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2" h="52">
                    <a:moveTo>
                      <a:pt x="52" y="3"/>
                    </a:moveTo>
                    <a:lnTo>
                      <a:pt x="52" y="11"/>
                    </a:lnTo>
                    <a:lnTo>
                      <a:pt x="49" y="17"/>
                    </a:lnTo>
                    <a:lnTo>
                      <a:pt x="44" y="25"/>
                    </a:lnTo>
                    <a:lnTo>
                      <a:pt x="41" y="30"/>
                    </a:lnTo>
                    <a:lnTo>
                      <a:pt x="36" y="39"/>
                    </a:lnTo>
                    <a:lnTo>
                      <a:pt x="30" y="44"/>
                    </a:lnTo>
                    <a:lnTo>
                      <a:pt x="25" y="50"/>
                    </a:lnTo>
                    <a:lnTo>
                      <a:pt x="19" y="52"/>
                    </a:lnTo>
                    <a:lnTo>
                      <a:pt x="17" y="47"/>
                    </a:lnTo>
                    <a:lnTo>
                      <a:pt x="11" y="44"/>
                    </a:lnTo>
                    <a:lnTo>
                      <a:pt x="8" y="39"/>
                    </a:lnTo>
                    <a:lnTo>
                      <a:pt x="6" y="33"/>
                    </a:lnTo>
                    <a:lnTo>
                      <a:pt x="3" y="28"/>
                    </a:lnTo>
                    <a:lnTo>
                      <a:pt x="0" y="22"/>
                    </a:lnTo>
                    <a:lnTo>
                      <a:pt x="0" y="17"/>
                    </a:lnTo>
                    <a:lnTo>
                      <a:pt x="0" y="8"/>
                    </a:lnTo>
                    <a:lnTo>
                      <a:pt x="6" y="6"/>
                    </a:lnTo>
                    <a:lnTo>
                      <a:pt x="11" y="3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3" y="0"/>
                    </a:lnTo>
                    <a:lnTo>
                      <a:pt x="41" y="0"/>
                    </a:lnTo>
                    <a:lnTo>
                      <a:pt x="47" y="3"/>
                    </a:lnTo>
                    <a:lnTo>
                      <a:pt x="52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30" name="Freeform 100">
                <a:extLst>
                  <a:ext uri="{FF2B5EF4-FFF2-40B4-BE49-F238E27FC236}">
                    <a16:creationId xmlns:a16="http://schemas.microsoft.com/office/drawing/2014/main" id="{4322851A-1BCF-4274-BF74-15E55AA13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7" y="2431"/>
                <a:ext cx="54" cy="32"/>
              </a:xfrm>
              <a:custGeom>
                <a:avLst/>
                <a:gdLst>
                  <a:gd name="T0" fmla="*/ 90 w 90"/>
                  <a:gd name="T1" fmla="*/ 41 h 55"/>
                  <a:gd name="T2" fmla="*/ 90 w 90"/>
                  <a:gd name="T3" fmla="*/ 47 h 55"/>
                  <a:gd name="T4" fmla="*/ 90 w 90"/>
                  <a:gd name="T5" fmla="*/ 50 h 55"/>
                  <a:gd name="T6" fmla="*/ 88 w 90"/>
                  <a:gd name="T7" fmla="*/ 50 h 55"/>
                  <a:gd name="T8" fmla="*/ 85 w 90"/>
                  <a:gd name="T9" fmla="*/ 52 h 55"/>
                  <a:gd name="T10" fmla="*/ 82 w 90"/>
                  <a:gd name="T11" fmla="*/ 52 h 55"/>
                  <a:gd name="T12" fmla="*/ 77 w 90"/>
                  <a:gd name="T13" fmla="*/ 52 h 55"/>
                  <a:gd name="T14" fmla="*/ 74 w 90"/>
                  <a:gd name="T15" fmla="*/ 52 h 55"/>
                  <a:gd name="T16" fmla="*/ 71 w 90"/>
                  <a:gd name="T17" fmla="*/ 52 h 55"/>
                  <a:gd name="T18" fmla="*/ 63 w 90"/>
                  <a:gd name="T19" fmla="*/ 52 h 55"/>
                  <a:gd name="T20" fmla="*/ 55 w 90"/>
                  <a:gd name="T21" fmla="*/ 52 h 55"/>
                  <a:gd name="T22" fmla="*/ 44 w 90"/>
                  <a:gd name="T23" fmla="*/ 55 h 55"/>
                  <a:gd name="T24" fmla="*/ 36 w 90"/>
                  <a:gd name="T25" fmla="*/ 55 h 55"/>
                  <a:gd name="T26" fmla="*/ 25 w 90"/>
                  <a:gd name="T27" fmla="*/ 52 h 55"/>
                  <a:gd name="T28" fmla="*/ 16 w 90"/>
                  <a:gd name="T29" fmla="*/ 50 h 55"/>
                  <a:gd name="T30" fmla="*/ 11 w 90"/>
                  <a:gd name="T31" fmla="*/ 47 h 55"/>
                  <a:gd name="T32" fmla="*/ 5 w 90"/>
                  <a:gd name="T33" fmla="*/ 39 h 55"/>
                  <a:gd name="T34" fmla="*/ 3 w 90"/>
                  <a:gd name="T35" fmla="*/ 33 h 55"/>
                  <a:gd name="T36" fmla="*/ 3 w 90"/>
                  <a:gd name="T37" fmla="*/ 30 h 55"/>
                  <a:gd name="T38" fmla="*/ 0 w 90"/>
                  <a:gd name="T39" fmla="*/ 25 h 55"/>
                  <a:gd name="T40" fmla="*/ 0 w 90"/>
                  <a:gd name="T41" fmla="*/ 19 h 55"/>
                  <a:gd name="T42" fmla="*/ 0 w 90"/>
                  <a:gd name="T43" fmla="*/ 14 h 55"/>
                  <a:gd name="T44" fmla="*/ 0 w 90"/>
                  <a:gd name="T45" fmla="*/ 8 h 55"/>
                  <a:gd name="T46" fmla="*/ 3 w 90"/>
                  <a:gd name="T47" fmla="*/ 6 h 55"/>
                  <a:gd name="T48" fmla="*/ 5 w 90"/>
                  <a:gd name="T49" fmla="*/ 0 h 55"/>
                  <a:gd name="T50" fmla="*/ 16 w 90"/>
                  <a:gd name="T51" fmla="*/ 6 h 55"/>
                  <a:gd name="T52" fmla="*/ 27 w 90"/>
                  <a:gd name="T53" fmla="*/ 11 h 55"/>
                  <a:gd name="T54" fmla="*/ 38 w 90"/>
                  <a:gd name="T55" fmla="*/ 17 h 55"/>
                  <a:gd name="T56" fmla="*/ 49 w 90"/>
                  <a:gd name="T57" fmla="*/ 19 h 55"/>
                  <a:gd name="T58" fmla="*/ 60 w 90"/>
                  <a:gd name="T59" fmla="*/ 22 h 55"/>
                  <a:gd name="T60" fmla="*/ 71 w 90"/>
                  <a:gd name="T61" fmla="*/ 28 h 55"/>
                  <a:gd name="T62" fmla="*/ 82 w 90"/>
                  <a:gd name="T63" fmla="*/ 33 h 55"/>
                  <a:gd name="T64" fmla="*/ 90 w 90"/>
                  <a:gd name="T65" fmla="*/ 41 h 5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90"/>
                  <a:gd name="T100" fmla="*/ 0 h 55"/>
                  <a:gd name="T101" fmla="*/ 90 w 90"/>
                  <a:gd name="T102" fmla="*/ 55 h 5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90" h="55">
                    <a:moveTo>
                      <a:pt x="90" y="41"/>
                    </a:moveTo>
                    <a:lnTo>
                      <a:pt x="90" y="47"/>
                    </a:lnTo>
                    <a:lnTo>
                      <a:pt x="90" y="50"/>
                    </a:lnTo>
                    <a:lnTo>
                      <a:pt x="88" y="50"/>
                    </a:lnTo>
                    <a:lnTo>
                      <a:pt x="85" y="52"/>
                    </a:lnTo>
                    <a:lnTo>
                      <a:pt x="82" y="52"/>
                    </a:lnTo>
                    <a:lnTo>
                      <a:pt x="77" y="52"/>
                    </a:lnTo>
                    <a:lnTo>
                      <a:pt x="74" y="52"/>
                    </a:lnTo>
                    <a:lnTo>
                      <a:pt x="71" y="52"/>
                    </a:lnTo>
                    <a:lnTo>
                      <a:pt x="63" y="52"/>
                    </a:lnTo>
                    <a:lnTo>
                      <a:pt x="55" y="52"/>
                    </a:lnTo>
                    <a:lnTo>
                      <a:pt x="44" y="55"/>
                    </a:lnTo>
                    <a:lnTo>
                      <a:pt x="36" y="55"/>
                    </a:lnTo>
                    <a:lnTo>
                      <a:pt x="25" y="52"/>
                    </a:lnTo>
                    <a:lnTo>
                      <a:pt x="16" y="50"/>
                    </a:lnTo>
                    <a:lnTo>
                      <a:pt x="11" y="47"/>
                    </a:lnTo>
                    <a:lnTo>
                      <a:pt x="5" y="39"/>
                    </a:lnTo>
                    <a:lnTo>
                      <a:pt x="3" y="33"/>
                    </a:lnTo>
                    <a:lnTo>
                      <a:pt x="3" y="30"/>
                    </a:lnTo>
                    <a:lnTo>
                      <a:pt x="0" y="25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3" y="6"/>
                    </a:lnTo>
                    <a:lnTo>
                      <a:pt x="5" y="0"/>
                    </a:lnTo>
                    <a:lnTo>
                      <a:pt x="16" y="6"/>
                    </a:lnTo>
                    <a:lnTo>
                      <a:pt x="27" y="11"/>
                    </a:lnTo>
                    <a:lnTo>
                      <a:pt x="38" y="17"/>
                    </a:lnTo>
                    <a:lnTo>
                      <a:pt x="49" y="19"/>
                    </a:lnTo>
                    <a:lnTo>
                      <a:pt x="60" y="22"/>
                    </a:lnTo>
                    <a:lnTo>
                      <a:pt x="71" y="28"/>
                    </a:lnTo>
                    <a:lnTo>
                      <a:pt x="82" y="33"/>
                    </a:lnTo>
                    <a:lnTo>
                      <a:pt x="90" y="4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31" name="Freeform 101">
                <a:extLst>
                  <a:ext uri="{FF2B5EF4-FFF2-40B4-BE49-F238E27FC236}">
                    <a16:creationId xmlns:a16="http://schemas.microsoft.com/office/drawing/2014/main" id="{6DE5FDAC-BAF5-4896-AE4E-30CACAA800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3" y="2437"/>
                <a:ext cx="32" cy="31"/>
              </a:xfrm>
              <a:custGeom>
                <a:avLst/>
                <a:gdLst>
                  <a:gd name="T0" fmla="*/ 52 w 52"/>
                  <a:gd name="T1" fmla="*/ 49 h 52"/>
                  <a:gd name="T2" fmla="*/ 46 w 52"/>
                  <a:gd name="T3" fmla="*/ 49 h 52"/>
                  <a:gd name="T4" fmla="*/ 41 w 52"/>
                  <a:gd name="T5" fmla="*/ 52 h 52"/>
                  <a:gd name="T6" fmla="*/ 35 w 52"/>
                  <a:gd name="T7" fmla="*/ 52 h 52"/>
                  <a:gd name="T8" fmla="*/ 30 w 52"/>
                  <a:gd name="T9" fmla="*/ 52 h 52"/>
                  <a:gd name="T10" fmla="*/ 25 w 52"/>
                  <a:gd name="T11" fmla="*/ 52 h 52"/>
                  <a:gd name="T12" fmla="*/ 19 w 52"/>
                  <a:gd name="T13" fmla="*/ 52 h 52"/>
                  <a:gd name="T14" fmla="*/ 16 w 52"/>
                  <a:gd name="T15" fmla="*/ 49 h 52"/>
                  <a:gd name="T16" fmla="*/ 11 w 52"/>
                  <a:gd name="T17" fmla="*/ 49 h 52"/>
                  <a:gd name="T18" fmla="*/ 5 w 52"/>
                  <a:gd name="T19" fmla="*/ 44 h 52"/>
                  <a:gd name="T20" fmla="*/ 3 w 52"/>
                  <a:gd name="T21" fmla="*/ 41 h 52"/>
                  <a:gd name="T22" fmla="*/ 3 w 52"/>
                  <a:gd name="T23" fmla="*/ 36 h 52"/>
                  <a:gd name="T24" fmla="*/ 0 w 52"/>
                  <a:gd name="T25" fmla="*/ 30 h 52"/>
                  <a:gd name="T26" fmla="*/ 0 w 52"/>
                  <a:gd name="T27" fmla="*/ 25 h 52"/>
                  <a:gd name="T28" fmla="*/ 0 w 52"/>
                  <a:gd name="T29" fmla="*/ 19 h 52"/>
                  <a:gd name="T30" fmla="*/ 0 w 52"/>
                  <a:gd name="T31" fmla="*/ 14 h 52"/>
                  <a:gd name="T32" fmla="*/ 0 w 52"/>
                  <a:gd name="T33" fmla="*/ 8 h 52"/>
                  <a:gd name="T34" fmla="*/ 0 w 52"/>
                  <a:gd name="T35" fmla="*/ 6 h 52"/>
                  <a:gd name="T36" fmla="*/ 3 w 52"/>
                  <a:gd name="T37" fmla="*/ 3 h 52"/>
                  <a:gd name="T38" fmla="*/ 5 w 52"/>
                  <a:gd name="T39" fmla="*/ 0 h 52"/>
                  <a:gd name="T40" fmla="*/ 8 w 52"/>
                  <a:gd name="T41" fmla="*/ 0 h 52"/>
                  <a:gd name="T42" fmla="*/ 8 w 52"/>
                  <a:gd name="T43" fmla="*/ 0 h 52"/>
                  <a:gd name="T44" fmla="*/ 11 w 52"/>
                  <a:gd name="T45" fmla="*/ 0 h 52"/>
                  <a:gd name="T46" fmla="*/ 14 w 52"/>
                  <a:gd name="T47" fmla="*/ 0 h 52"/>
                  <a:gd name="T48" fmla="*/ 16 w 52"/>
                  <a:gd name="T49" fmla="*/ 3 h 52"/>
                  <a:gd name="T50" fmla="*/ 22 w 52"/>
                  <a:gd name="T51" fmla="*/ 8 h 52"/>
                  <a:gd name="T52" fmla="*/ 27 w 52"/>
                  <a:gd name="T53" fmla="*/ 11 h 52"/>
                  <a:gd name="T54" fmla="*/ 33 w 52"/>
                  <a:gd name="T55" fmla="*/ 17 h 52"/>
                  <a:gd name="T56" fmla="*/ 38 w 52"/>
                  <a:gd name="T57" fmla="*/ 22 h 52"/>
                  <a:gd name="T58" fmla="*/ 41 w 52"/>
                  <a:gd name="T59" fmla="*/ 30 h 52"/>
                  <a:gd name="T60" fmla="*/ 46 w 52"/>
                  <a:gd name="T61" fmla="*/ 36 h 52"/>
                  <a:gd name="T62" fmla="*/ 49 w 52"/>
                  <a:gd name="T63" fmla="*/ 41 h 52"/>
                  <a:gd name="T64" fmla="*/ 52 w 52"/>
                  <a:gd name="T65" fmla="*/ 49 h 5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2"/>
                  <a:gd name="T100" fmla="*/ 0 h 52"/>
                  <a:gd name="T101" fmla="*/ 52 w 52"/>
                  <a:gd name="T102" fmla="*/ 52 h 5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2" h="52">
                    <a:moveTo>
                      <a:pt x="52" y="49"/>
                    </a:moveTo>
                    <a:lnTo>
                      <a:pt x="46" y="49"/>
                    </a:lnTo>
                    <a:lnTo>
                      <a:pt x="41" y="52"/>
                    </a:lnTo>
                    <a:lnTo>
                      <a:pt x="35" y="52"/>
                    </a:lnTo>
                    <a:lnTo>
                      <a:pt x="30" y="52"/>
                    </a:lnTo>
                    <a:lnTo>
                      <a:pt x="25" y="52"/>
                    </a:lnTo>
                    <a:lnTo>
                      <a:pt x="19" y="52"/>
                    </a:lnTo>
                    <a:lnTo>
                      <a:pt x="16" y="49"/>
                    </a:lnTo>
                    <a:lnTo>
                      <a:pt x="11" y="49"/>
                    </a:lnTo>
                    <a:lnTo>
                      <a:pt x="5" y="44"/>
                    </a:lnTo>
                    <a:lnTo>
                      <a:pt x="3" y="41"/>
                    </a:lnTo>
                    <a:lnTo>
                      <a:pt x="3" y="36"/>
                    </a:lnTo>
                    <a:lnTo>
                      <a:pt x="0" y="30"/>
                    </a:lnTo>
                    <a:lnTo>
                      <a:pt x="0" y="25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6" y="3"/>
                    </a:lnTo>
                    <a:lnTo>
                      <a:pt x="22" y="8"/>
                    </a:lnTo>
                    <a:lnTo>
                      <a:pt x="27" y="11"/>
                    </a:lnTo>
                    <a:lnTo>
                      <a:pt x="33" y="17"/>
                    </a:lnTo>
                    <a:lnTo>
                      <a:pt x="38" y="22"/>
                    </a:lnTo>
                    <a:lnTo>
                      <a:pt x="41" y="30"/>
                    </a:lnTo>
                    <a:lnTo>
                      <a:pt x="46" y="36"/>
                    </a:lnTo>
                    <a:lnTo>
                      <a:pt x="49" y="41"/>
                    </a:lnTo>
                    <a:lnTo>
                      <a:pt x="52" y="4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32" name="Freeform 102">
                <a:extLst>
                  <a:ext uri="{FF2B5EF4-FFF2-40B4-BE49-F238E27FC236}">
                    <a16:creationId xmlns:a16="http://schemas.microsoft.com/office/drawing/2014/main" id="{D3E49B29-1A21-427B-BB61-D130A83CA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0" y="2442"/>
                <a:ext cx="37" cy="32"/>
              </a:xfrm>
              <a:custGeom>
                <a:avLst/>
                <a:gdLst>
                  <a:gd name="T0" fmla="*/ 60 w 60"/>
                  <a:gd name="T1" fmla="*/ 41 h 55"/>
                  <a:gd name="T2" fmla="*/ 52 w 60"/>
                  <a:gd name="T3" fmla="*/ 44 h 55"/>
                  <a:gd name="T4" fmla="*/ 46 w 60"/>
                  <a:gd name="T5" fmla="*/ 47 h 55"/>
                  <a:gd name="T6" fmla="*/ 38 w 60"/>
                  <a:gd name="T7" fmla="*/ 50 h 55"/>
                  <a:gd name="T8" fmla="*/ 30 w 60"/>
                  <a:gd name="T9" fmla="*/ 52 h 55"/>
                  <a:gd name="T10" fmla="*/ 22 w 60"/>
                  <a:gd name="T11" fmla="*/ 55 h 55"/>
                  <a:gd name="T12" fmla="*/ 16 w 60"/>
                  <a:gd name="T13" fmla="*/ 55 h 55"/>
                  <a:gd name="T14" fmla="*/ 8 w 60"/>
                  <a:gd name="T15" fmla="*/ 52 h 55"/>
                  <a:gd name="T16" fmla="*/ 0 w 60"/>
                  <a:gd name="T17" fmla="*/ 50 h 55"/>
                  <a:gd name="T18" fmla="*/ 0 w 60"/>
                  <a:gd name="T19" fmla="*/ 41 h 55"/>
                  <a:gd name="T20" fmla="*/ 0 w 60"/>
                  <a:gd name="T21" fmla="*/ 36 h 55"/>
                  <a:gd name="T22" fmla="*/ 2 w 60"/>
                  <a:gd name="T23" fmla="*/ 28 h 55"/>
                  <a:gd name="T24" fmla="*/ 5 w 60"/>
                  <a:gd name="T25" fmla="*/ 22 h 55"/>
                  <a:gd name="T26" fmla="*/ 8 w 60"/>
                  <a:gd name="T27" fmla="*/ 14 h 55"/>
                  <a:gd name="T28" fmla="*/ 11 w 60"/>
                  <a:gd name="T29" fmla="*/ 9 h 55"/>
                  <a:gd name="T30" fmla="*/ 16 w 60"/>
                  <a:gd name="T31" fmla="*/ 3 h 55"/>
                  <a:gd name="T32" fmla="*/ 19 w 60"/>
                  <a:gd name="T33" fmla="*/ 0 h 55"/>
                  <a:gd name="T34" fmla="*/ 27 w 60"/>
                  <a:gd name="T35" fmla="*/ 3 h 55"/>
                  <a:gd name="T36" fmla="*/ 33 w 60"/>
                  <a:gd name="T37" fmla="*/ 6 h 55"/>
                  <a:gd name="T38" fmla="*/ 38 w 60"/>
                  <a:gd name="T39" fmla="*/ 11 h 55"/>
                  <a:gd name="T40" fmla="*/ 41 w 60"/>
                  <a:gd name="T41" fmla="*/ 17 h 55"/>
                  <a:gd name="T42" fmla="*/ 46 w 60"/>
                  <a:gd name="T43" fmla="*/ 25 h 55"/>
                  <a:gd name="T44" fmla="*/ 49 w 60"/>
                  <a:gd name="T45" fmla="*/ 31 h 55"/>
                  <a:gd name="T46" fmla="*/ 54 w 60"/>
                  <a:gd name="T47" fmla="*/ 36 h 55"/>
                  <a:gd name="T48" fmla="*/ 60 w 60"/>
                  <a:gd name="T49" fmla="*/ 41 h 5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55"/>
                  <a:gd name="T77" fmla="*/ 60 w 60"/>
                  <a:gd name="T78" fmla="*/ 55 h 5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55">
                    <a:moveTo>
                      <a:pt x="60" y="41"/>
                    </a:moveTo>
                    <a:lnTo>
                      <a:pt x="52" y="44"/>
                    </a:lnTo>
                    <a:lnTo>
                      <a:pt x="46" y="47"/>
                    </a:lnTo>
                    <a:lnTo>
                      <a:pt x="38" y="50"/>
                    </a:lnTo>
                    <a:lnTo>
                      <a:pt x="30" y="52"/>
                    </a:lnTo>
                    <a:lnTo>
                      <a:pt x="22" y="55"/>
                    </a:lnTo>
                    <a:lnTo>
                      <a:pt x="16" y="55"/>
                    </a:lnTo>
                    <a:lnTo>
                      <a:pt x="8" y="52"/>
                    </a:lnTo>
                    <a:lnTo>
                      <a:pt x="0" y="50"/>
                    </a:lnTo>
                    <a:lnTo>
                      <a:pt x="0" y="41"/>
                    </a:lnTo>
                    <a:lnTo>
                      <a:pt x="0" y="36"/>
                    </a:lnTo>
                    <a:lnTo>
                      <a:pt x="2" y="28"/>
                    </a:lnTo>
                    <a:lnTo>
                      <a:pt x="5" y="22"/>
                    </a:lnTo>
                    <a:lnTo>
                      <a:pt x="8" y="14"/>
                    </a:lnTo>
                    <a:lnTo>
                      <a:pt x="11" y="9"/>
                    </a:lnTo>
                    <a:lnTo>
                      <a:pt x="16" y="3"/>
                    </a:lnTo>
                    <a:lnTo>
                      <a:pt x="19" y="0"/>
                    </a:lnTo>
                    <a:lnTo>
                      <a:pt x="27" y="3"/>
                    </a:lnTo>
                    <a:lnTo>
                      <a:pt x="33" y="6"/>
                    </a:lnTo>
                    <a:lnTo>
                      <a:pt x="38" y="11"/>
                    </a:lnTo>
                    <a:lnTo>
                      <a:pt x="41" y="17"/>
                    </a:lnTo>
                    <a:lnTo>
                      <a:pt x="46" y="25"/>
                    </a:lnTo>
                    <a:lnTo>
                      <a:pt x="49" y="31"/>
                    </a:lnTo>
                    <a:lnTo>
                      <a:pt x="54" y="36"/>
                    </a:lnTo>
                    <a:lnTo>
                      <a:pt x="60" y="4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33" name="Freeform 103">
                <a:extLst>
                  <a:ext uri="{FF2B5EF4-FFF2-40B4-BE49-F238E27FC236}">
                    <a16:creationId xmlns:a16="http://schemas.microsoft.com/office/drawing/2014/main" id="{F90ABF96-60A2-41A9-B1F9-1EDD6E1B2A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6" y="2447"/>
                <a:ext cx="43" cy="40"/>
              </a:xfrm>
              <a:custGeom>
                <a:avLst/>
                <a:gdLst>
                  <a:gd name="T0" fmla="*/ 71 w 71"/>
                  <a:gd name="T1" fmla="*/ 24 h 68"/>
                  <a:gd name="T2" fmla="*/ 71 w 71"/>
                  <a:gd name="T3" fmla="*/ 30 h 68"/>
                  <a:gd name="T4" fmla="*/ 71 w 71"/>
                  <a:gd name="T5" fmla="*/ 32 h 68"/>
                  <a:gd name="T6" fmla="*/ 71 w 71"/>
                  <a:gd name="T7" fmla="*/ 38 h 68"/>
                  <a:gd name="T8" fmla="*/ 71 w 71"/>
                  <a:gd name="T9" fmla="*/ 43 h 68"/>
                  <a:gd name="T10" fmla="*/ 71 w 71"/>
                  <a:gd name="T11" fmla="*/ 49 h 68"/>
                  <a:gd name="T12" fmla="*/ 71 w 71"/>
                  <a:gd name="T13" fmla="*/ 52 h 68"/>
                  <a:gd name="T14" fmla="*/ 71 w 71"/>
                  <a:gd name="T15" fmla="*/ 57 h 68"/>
                  <a:gd name="T16" fmla="*/ 71 w 71"/>
                  <a:gd name="T17" fmla="*/ 63 h 68"/>
                  <a:gd name="T18" fmla="*/ 63 w 71"/>
                  <a:gd name="T19" fmla="*/ 68 h 68"/>
                  <a:gd name="T20" fmla="*/ 52 w 71"/>
                  <a:gd name="T21" fmla="*/ 68 h 68"/>
                  <a:gd name="T22" fmla="*/ 44 w 71"/>
                  <a:gd name="T23" fmla="*/ 68 h 68"/>
                  <a:gd name="T24" fmla="*/ 36 w 71"/>
                  <a:gd name="T25" fmla="*/ 63 h 68"/>
                  <a:gd name="T26" fmla="*/ 25 w 71"/>
                  <a:gd name="T27" fmla="*/ 57 h 68"/>
                  <a:gd name="T28" fmla="*/ 17 w 71"/>
                  <a:gd name="T29" fmla="*/ 52 h 68"/>
                  <a:gd name="T30" fmla="*/ 8 w 71"/>
                  <a:gd name="T31" fmla="*/ 46 h 68"/>
                  <a:gd name="T32" fmla="*/ 0 w 71"/>
                  <a:gd name="T33" fmla="*/ 41 h 68"/>
                  <a:gd name="T34" fmla="*/ 0 w 71"/>
                  <a:gd name="T35" fmla="*/ 32 h 68"/>
                  <a:gd name="T36" fmla="*/ 3 w 71"/>
                  <a:gd name="T37" fmla="*/ 27 h 68"/>
                  <a:gd name="T38" fmla="*/ 8 w 71"/>
                  <a:gd name="T39" fmla="*/ 22 h 68"/>
                  <a:gd name="T40" fmla="*/ 14 w 71"/>
                  <a:gd name="T41" fmla="*/ 16 h 68"/>
                  <a:gd name="T42" fmla="*/ 22 w 71"/>
                  <a:gd name="T43" fmla="*/ 11 h 68"/>
                  <a:gd name="T44" fmla="*/ 30 w 71"/>
                  <a:gd name="T45" fmla="*/ 5 h 68"/>
                  <a:gd name="T46" fmla="*/ 39 w 71"/>
                  <a:gd name="T47" fmla="*/ 2 h 68"/>
                  <a:gd name="T48" fmla="*/ 47 w 71"/>
                  <a:gd name="T49" fmla="*/ 0 h 68"/>
                  <a:gd name="T50" fmla="*/ 49 w 71"/>
                  <a:gd name="T51" fmla="*/ 2 h 68"/>
                  <a:gd name="T52" fmla="*/ 55 w 71"/>
                  <a:gd name="T53" fmla="*/ 2 h 68"/>
                  <a:gd name="T54" fmla="*/ 58 w 71"/>
                  <a:gd name="T55" fmla="*/ 5 h 68"/>
                  <a:gd name="T56" fmla="*/ 60 w 71"/>
                  <a:gd name="T57" fmla="*/ 11 h 68"/>
                  <a:gd name="T58" fmla="*/ 63 w 71"/>
                  <a:gd name="T59" fmla="*/ 13 h 68"/>
                  <a:gd name="T60" fmla="*/ 66 w 71"/>
                  <a:gd name="T61" fmla="*/ 16 h 68"/>
                  <a:gd name="T62" fmla="*/ 69 w 71"/>
                  <a:gd name="T63" fmla="*/ 22 h 68"/>
                  <a:gd name="T64" fmla="*/ 71 w 71"/>
                  <a:gd name="T65" fmla="*/ 24 h 6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71"/>
                  <a:gd name="T100" fmla="*/ 0 h 68"/>
                  <a:gd name="T101" fmla="*/ 71 w 71"/>
                  <a:gd name="T102" fmla="*/ 68 h 68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71" h="68">
                    <a:moveTo>
                      <a:pt x="71" y="24"/>
                    </a:moveTo>
                    <a:lnTo>
                      <a:pt x="71" y="30"/>
                    </a:lnTo>
                    <a:lnTo>
                      <a:pt x="71" y="32"/>
                    </a:lnTo>
                    <a:lnTo>
                      <a:pt x="71" y="38"/>
                    </a:lnTo>
                    <a:lnTo>
                      <a:pt x="71" y="43"/>
                    </a:lnTo>
                    <a:lnTo>
                      <a:pt x="71" y="49"/>
                    </a:lnTo>
                    <a:lnTo>
                      <a:pt x="71" y="52"/>
                    </a:lnTo>
                    <a:lnTo>
                      <a:pt x="71" y="57"/>
                    </a:lnTo>
                    <a:lnTo>
                      <a:pt x="71" y="63"/>
                    </a:lnTo>
                    <a:lnTo>
                      <a:pt x="63" y="68"/>
                    </a:lnTo>
                    <a:lnTo>
                      <a:pt x="52" y="68"/>
                    </a:lnTo>
                    <a:lnTo>
                      <a:pt x="44" y="68"/>
                    </a:lnTo>
                    <a:lnTo>
                      <a:pt x="36" y="63"/>
                    </a:lnTo>
                    <a:lnTo>
                      <a:pt x="25" y="57"/>
                    </a:lnTo>
                    <a:lnTo>
                      <a:pt x="17" y="52"/>
                    </a:lnTo>
                    <a:lnTo>
                      <a:pt x="8" y="46"/>
                    </a:lnTo>
                    <a:lnTo>
                      <a:pt x="0" y="41"/>
                    </a:lnTo>
                    <a:lnTo>
                      <a:pt x="0" y="32"/>
                    </a:lnTo>
                    <a:lnTo>
                      <a:pt x="3" y="27"/>
                    </a:lnTo>
                    <a:lnTo>
                      <a:pt x="8" y="22"/>
                    </a:lnTo>
                    <a:lnTo>
                      <a:pt x="14" y="16"/>
                    </a:lnTo>
                    <a:lnTo>
                      <a:pt x="22" y="11"/>
                    </a:lnTo>
                    <a:lnTo>
                      <a:pt x="30" y="5"/>
                    </a:lnTo>
                    <a:lnTo>
                      <a:pt x="39" y="2"/>
                    </a:lnTo>
                    <a:lnTo>
                      <a:pt x="47" y="0"/>
                    </a:lnTo>
                    <a:lnTo>
                      <a:pt x="49" y="2"/>
                    </a:lnTo>
                    <a:lnTo>
                      <a:pt x="55" y="2"/>
                    </a:lnTo>
                    <a:lnTo>
                      <a:pt x="58" y="5"/>
                    </a:lnTo>
                    <a:lnTo>
                      <a:pt x="60" y="11"/>
                    </a:lnTo>
                    <a:lnTo>
                      <a:pt x="63" y="13"/>
                    </a:lnTo>
                    <a:lnTo>
                      <a:pt x="66" y="16"/>
                    </a:lnTo>
                    <a:lnTo>
                      <a:pt x="69" y="22"/>
                    </a:lnTo>
                    <a:lnTo>
                      <a:pt x="71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34" name="Freeform 104">
                <a:extLst>
                  <a:ext uri="{FF2B5EF4-FFF2-40B4-BE49-F238E27FC236}">
                    <a16:creationId xmlns:a16="http://schemas.microsoft.com/office/drawing/2014/main" id="{6DF42EA8-6131-4C61-9547-D5F6FD181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5" y="2448"/>
                <a:ext cx="18" cy="17"/>
              </a:xfrm>
              <a:custGeom>
                <a:avLst/>
                <a:gdLst>
                  <a:gd name="T0" fmla="*/ 0 w 30"/>
                  <a:gd name="T1" fmla="*/ 22 h 28"/>
                  <a:gd name="T2" fmla="*/ 3 w 30"/>
                  <a:gd name="T3" fmla="*/ 20 h 28"/>
                  <a:gd name="T4" fmla="*/ 6 w 30"/>
                  <a:gd name="T5" fmla="*/ 17 h 28"/>
                  <a:gd name="T6" fmla="*/ 8 w 30"/>
                  <a:gd name="T7" fmla="*/ 14 h 28"/>
                  <a:gd name="T8" fmla="*/ 14 w 30"/>
                  <a:gd name="T9" fmla="*/ 11 h 28"/>
                  <a:gd name="T10" fmla="*/ 17 w 30"/>
                  <a:gd name="T11" fmla="*/ 9 h 28"/>
                  <a:gd name="T12" fmla="*/ 22 w 30"/>
                  <a:gd name="T13" fmla="*/ 6 h 28"/>
                  <a:gd name="T14" fmla="*/ 27 w 30"/>
                  <a:gd name="T15" fmla="*/ 3 h 28"/>
                  <a:gd name="T16" fmla="*/ 30 w 30"/>
                  <a:gd name="T17" fmla="*/ 0 h 28"/>
                  <a:gd name="T18" fmla="*/ 25 w 30"/>
                  <a:gd name="T19" fmla="*/ 28 h 28"/>
                  <a:gd name="T20" fmla="*/ 0 w 30"/>
                  <a:gd name="T21" fmla="*/ 22 h 2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0"/>
                  <a:gd name="T34" fmla="*/ 0 h 28"/>
                  <a:gd name="T35" fmla="*/ 30 w 30"/>
                  <a:gd name="T36" fmla="*/ 28 h 2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0" h="28">
                    <a:moveTo>
                      <a:pt x="0" y="22"/>
                    </a:moveTo>
                    <a:lnTo>
                      <a:pt x="3" y="20"/>
                    </a:lnTo>
                    <a:lnTo>
                      <a:pt x="6" y="17"/>
                    </a:lnTo>
                    <a:lnTo>
                      <a:pt x="8" y="14"/>
                    </a:lnTo>
                    <a:lnTo>
                      <a:pt x="14" y="11"/>
                    </a:lnTo>
                    <a:lnTo>
                      <a:pt x="17" y="9"/>
                    </a:lnTo>
                    <a:lnTo>
                      <a:pt x="22" y="6"/>
                    </a:lnTo>
                    <a:lnTo>
                      <a:pt x="27" y="3"/>
                    </a:lnTo>
                    <a:lnTo>
                      <a:pt x="30" y="0"/>
                    </a:lnTo>
                    <a:lnTo>
                      <a:pt x="25" y="28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7FF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35" name="Freeform 105">
                <a:extLst>
                  <a:ext uri="{FF2B5EF4-FFF2-40B4-BE49-F238E27FC236}">
                    <a16:creationId xmlns:a16="http://schemas.microsoft.com/office/drawing/2014/main" id="{158D783A-94D4-4D3C-A401-06D4A7D03F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3" y="2450"/>
                <a:ext cx="28" cy="34"/>
              </a:xfrm>
              <a:custGeom>
                <a:avLst/>
                <a:gdLst>
                  <a:gd name="T0" fmla="*/ 46 w 46"/>
                  <a:gd name="T1" fmla="*/ 17 h 58"/>
                  <a:gd name="T2" fmla="*/ 46 w 46"/>
                  <a:gd name="T3" fmla="*/ 25 h 58"/>
                  <a:gd name="T4" fmla="*/ 41 w 46"/>
                  <a:gd name="T5" fmla="*/ 33 h 58"/>
                  <a:gd name="T6" fmla="*/ 35 w 46"/>
                  <a:gd name="T7" fmla="*/ 38 h 58"/>
                  <a:gd name="T8" fmla="*/ 30 w 46"/>
                  <a:gd name="T9" fmla="*/ 41 h 58"/>
                  <a:gd name="T10" fmla="*/ 22 w 46"/>
                  <a:gd name="T11" fmla="*/ 47 h 58"/>
                  <a:gd name="T12" fmla="*/ 13 w 46"/>
                  <a:gd name="T13" fmla="*/ 49 h 58"/>
                  <a:gd name="T14" fmla="*/ 5 w 46"/>
                  <a:gd name="T15" fmla="*/ 52 h 58"/>
                  <a:gd name="T16" fmla="*/ 0 w 46"/>
                  <a:gd name="T17" fmla="*/ 58 h 58"/>
                  <a:gd name="T18" fmla="*/ 0 w 46"/>
                  <a:gd name="T19" fmla="*/ 49 h 58"/>
                  <a:gd name="T20" fmla="*/ 3 w 46"/>
                  <a:gd name="T21" fmla="*/ 41 h 58"/>
                  <a:gd name="T22" fmla="*/ 3 w 46"/>
                  <a:gd name="T23" fmla="*/ 33 h 58"/>
                  <a:gd name="T24" fmla="*/ 5 w 46"/>
                  <a:gd name="T25" fmla="*/ 25 h 58"/>
                  <a:gd name="T26" fmla="*/ 8 w 46"/>
                  <a:gd name="T27" fmla="*/ 17 h 58"/>
                  <a:gd name="T28" fmla="*/ 13 w 46"/>
                  <a:gd name="T29" fmla="*/ 8 h 58"/>
                  <a:gd name="T30" fmla="*/ 19 w 46"/>
                  <a:gd name="T31" fmla="*/ 3 h 58"/>
                  <a:gd name="T32" fmla="*/ 27 w 46"/>
                  <a:gd name="T33" fmla="*/ 0 h 58"/>
                  <a:gd name="T34" fmla="*/ 30 w 46"/>
                  <a:gd name="T35" fmla="*/ 0 h 58"/>
                  <a:gd name="T36" fmla="*/ 33 w 46"/>
                  <a:gd name="T37" fmla="*/ 0 h 58"/>
                  <a:gd name="T38" fmla="*/ 38 w 46"/>
                  <a:gd name="T39" fmla="*/ 3 h 58"/>
                  <a:gd name="T40" fmla="*/ 38 w 46"/>
                  <a:gd name="T41" fmla="*/ 6 h 58"/>
                  <a:gd name="T42" fmla="*/ 41 w 46"/>
                  <a:gd name="T43" fmla="*/ 8 h 58"/>
                  <a:gd name="T44" fmla="*/ 44 w 46"/>
                  <a:gd name="T45" fmla="*/ 11 h 58"/>
                  <a:gd name="T46" fmla="*/ 46 w 46"/>
                  <a:gd name="T47" fmla="*/ 14 h 58"/>
                  <a:gd name="T48" fmla="*/ 46 w 46"/>
                  <a:gd name="T49" fmla="*/ 17 h 5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6"/>
                  <a:gd name="T76" fmla="*/ 0 h 58"/>
                  <a:gd name="T77" fmla="*/ 46 w 46"/>
                  <a:gd name="T78" fmla="*/ 58 h 5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6" h="58">
                    <a:moveTo>
                      <a:pt x="46" y="17"/>
                    </a:moveTo>
                    <a:lnTo>
                      <a:pt x="46" y="25"/>
                    </a:lnTo>
                    <a:lnTo>
                      <a:pt x="41" y="33"/>
                    </a:lnTo>
                    <a:lnTo>
                      <a:pt x="35" y="38"/>
                    </a:lnTo>
                    <a:lnTo>
                      <a:pt x="30" y="41"/>
                    </a:lnTo>
                    <a:lnTo>
                      <a:pt x="22" y="47"/>
                    </a:lnTo>
                    <a:lnTo>
                      <a:pt x="13" y="49"/>
                    </a:lnTo>
                    <a:lnTo>
                      <a:pt x="5" y="52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3" y="41"/>
                    </a:lnTo>
                    <a:lnTo>
                      <a:pt x="3" y="33"/>
                    </a:lnTo>
                    <a:lnTo>
                      <a:pt x="5" y="25"/>
                    </a:lnTo>
                    <a:lnTo>
                      <a:pt x="8" y="17"/>
                    </a:lnTo>
                    <a:lnTo>
                      <a:pt x="13" y="8"/>
                    </a:lnTo>
                    <a:lnTo>
                      <a:pt x="19" y="3"/>
                    </a:lnTo>
                    <a:lnTo>
                      <a:pt x="27" y="0"/>
                    </a:lnTo>
                    <a:lnTo>
                      <a:pt x="30" y="0"/>
                    </a:lnTo>
                    <a:lnTo>
                      <a:pt x="33" y="0"/>
                    </a:lnTo>
                    <a:lnTo>
                      <a:pt x="38" y="3"/>
                    </a:lnTo>
                    <a:lnTo>
                      <a:pt x="38" y="6"/>
                    </a:lnTo>
                    <a:lnTo>
                      <a:pt x="41" y="8"/>
                    </a:lnTo>
                    <a:lnTo>
                      <a:pt x="44" y="11"/>
                    </a:lnTo>
                    <a:lnTo>
                      <a:pt x="46" y="14"/>
                    </a:lnTo>
                    <a:lnTo>
                      <a:pt x="46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36" name="Freeform 106">
                <a:extLst>
                  <a:ext uri="{FF2B5EF4-FFF2-40B4-BE49-F238E27FC236}">
                    <a16:creationId xmlns:a16="http://schemas.microsoft.com/office/drawing/2014/main" id="{62C2C6F0-ED3E-4B16-A733-296B85BB05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9" y="2472"/>
                <a:ext cx="210" cy="89"/>
              </a:xfrm>
              <a:custGeom>
                <a:avLst/>
                <a:gdLst>
                  <a:gd name="T0" fmla="*/ 306 w 345"/>
                  <a:gd name="T1" fmla="*/ 69 h 151"/>
                  <a:gd name="T2" fmla="*/ 309 w 345"/>
                  <a:gd name="T3" fmla="*/ 77 h 151"/>
                  <a:gd name="T4" fmla="*/ 315 w 345"/>
                  <a:gd name="T5" fmla="*/ 83 h 151"/>
                  <a:gd name="T6" fmla="*/ 323 w 345"/>
                  <a:gd name="T7" fmla="*/ 88 h 151"/>
                  <a:gd name="T8" fmla="*/ 328 w 345"/>
                  <a:gd name="T9" fmla="*/ 94 h 151"/>
                  <a:gd name="T10" fmla="*/ 334 w 345"/>
                  <a:gd name="T11" fmla="*/ 99 h 151"/>
                  <a:gd name="T12" fmla="*/ 339 w 345"/>
                  <a:gd name="T13" fmla="*/ 105 h 151"/>
                  <a:gd name="T14" fmla="*/ 342 w 345"/>
                  <a:gd name="T15" fmla="*/ 113 h 151"/>
                  <a:gd name="T16" fmla="*/ 345 w 345"/>
                  <a:gd name="T17" fmla="*/ 121 h 151"/>
                  <a:gd name="T18" fmla="*/ 334 w 345"/>
                  <a:gd name="T19" fmla="*/ 132 h 151"/>
                  <a:gd name="T20" fmla="*/ 320 w 345"/>
                  <a:gd name="T21" fmla="*/ 135 h 151"/>
                  <a:gd name="T22" fmla="*/ 306 w 345"/>
                  <a:gd name="T23" fmla="*/ 137 h 151"/>
                  <a:gd name="T24" fmla="*/ 274 w 345"/>
                  <a:gd name="T25" fmla="*/ 143 h 151"/>
                  <a:gd name="T26" fmla="*/ 216 w 345"/>
                  <a:gd name="T27" fmla="*/ 151 h 151"/>
                  <a:gd name="T28" fmla="*/ 156 w 345"/>
                  <a:gd name="T29" fmla="*/ 151 h 151"/>
                  <a:gd name="T30" fmla="*/ 115 w 345"/>
                  <a:gd name="T31" fmla="*/ 140 h 151"/>
                  <a:gd name="T32" fmla="*/ 87 w 345"/>
                  <a:gd name="T33" fmla="*/ 129 h 151"/>
                  <a:gd name="T34" fmla="*/ 68 w 345"/>
                  <a:gd name="T35" fmla="*/ 121 h 151"/>
                  <a:gd name="T36" fmla="*/ 49 w 345"/>
                  <a:gd name="T37" fmla="*/ 124 h 151"/>
                  <a:gd name="T38" fmla="*/ 30 w 345"/>
                  <a:gd name="T39" fmla="*/ 126 h 151"/>
                  <a:gd name="T40" fmla="*/ 11 w 345"/>
                  <a:gd name="T41" fmla="*/ 126 h 151"/>
                  <a:gd name="T42" fmla="*/ 0 w 345"/>
                  <a:gd name="T43" fmla="*/ 115 h 151"/>
                  <a:gd name="T44" fmla="*/ 5 w 345"/>
                  <a:gd name="T45" fmla="*/ 94 h 151"/>
                  <a:gd name="T46" fmla="*/ 13 w 345"/>
                  <a:gd name="T47" fmla="*/ 72 h 151"/>
                  <a:gd name="T48" fmla="*/ 24 w 345"/>
                  <a:gd name="T49" fmla="*/ 52 h 151"/>
                  <a:gd name="T50" fmla="*/ 30 w 345"/>
                  <a:gd name="T51" fmla="*/ 36 h 151"/>
                  <a:gd name="T52" fmla="*/ 41 w 345"/>
                  <a:gd name="T53" fmla="*/ 36 h 151"/>
                  <a:gd name="T54" fmla="*/ 49 w 345"/>
                  <a:gd name="T55" fmla="*/ 36 h 151"/>
                  <a:gd name="T56" fmla="*/ 57 w 345"/>
                  <a:gd name="T57" fmla="*/ 36 h 151"/>
                  <a:gd name="T58" fmla="*/ 85 w 345"/>
                  <a:gd name="T59" fmla="*/ 33 h 151"/>
                  <a:gd name="T60" fmla="*/ 123 w 345"/>
                  <a:gd name="T61" fmla="*/ 20 h 151"/>
                  <a:gd name="T62" fmla="*/ 161 w 345"/>
                  <a:gd name="T63" fmla="*/ 3 h 151"/>
                  <a:gd name="T64" fmla="*/ 191 w 345"/>
                  <a:gd name="T65" fmla="*/ 0 h 151"/>
                  <a:gd name="T66" fmla="*/ 211 w 345"/>
                  <a:gd name="T67" fmla="*/ 3 h 151"/>
                  <a:gd name="T68" fmla="*/ 232 w 345"/>
                  <a:gd name="T69" fmla="*/ 17 h 151"/>
                  <a:gd name="T70" fmla="*/ 257 w 345"/>
                  <a:gd name="T71" fmla="*/ 28 h 151"/>
                  <a:gd name="T72" fmla="*/ 279 w 345"/>
                  <a:gd name="T73" fmla="*/ 39 h 151"/>
                  <a:gd name="T74" fmla="*/ 298 w 345"/>
                  <a:gd name="T75" fmla="*/ 55 h 151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345"/>
                  <a:gd name="T115" fmla="*/ 0 h 151"/>
                  <a:gd name="T116" fmla="*/ 345 w 345"/>
                  <a:gd name="T117" fmla="*/ 151 h 151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345" h="151">
                    <a:moveTo>
                      <a:pt x="306" y="66"/>
                    </a:moveTo>
                    <a:lnTo>
                      <a:pt x="306" y="69"/>
                    </a:lnTo>
                    <a:lnTo>
                      <a:pt x="306" y="74"/>
                    </a:lnTo>
                    <a:lnTo>
                      <a:pt x="309" y="77"/>
                    </a:lnTo>
                    <a:lnTo>
                      <a:pt x="312" y="80"/>
                    </a:lnTo>
                    <a:lnTo>
                      <a:pt x="315" y="83"/>
                    </a:lnTo>
                    <a:lnTo>
                      <a:pt x="317" y="88"/>
                    </a:lnTo>
                    <a:lnTo>
                      <a:pt x="323" y="88"/>
                    </a:lnTo>
                    <a:lnTo>
                      <a:pt x="326" y="91"/>
                    </a:lnTo>
                    <a:lnTo>
                      <a:pt x="328" y="94"/>
                    </a:lnTo>
                    <a:lnTo>
                      <a:pt x="331" y="96"/>
                    </a:lnTo>
                    <a:lnTo>
                      <a:pt x="334" y="99"/>
                    </a:lnTo>
                    <a:lnTo>
                      <a:pt x="337" y="102"/>
                    </a:lnTo>
                    <a:lnTo>
                      <a:pt x="339" y="105"/>
                    </a:lnTo>
                    <a:lnTo>
                      <a:pt x="339" y="110"/>
                    </a:lnTo>
                    <a:lnTo>
                      <a:pt x="342" y="113"/>
                    </a:lnTo>
                    <a:lnTo>
                      <a:pt x="345" y="115"/>
                    </a:lnTo>
                    <a:lnTo>
                      <a:pt x="345" y="121"/>
                    </a:lnTo>
                    <a:lnTo>
                      <a:pt x="339" y="126"/>
                    </a:lnTo>
                    <a:lnTo>
                      <a:pt x="334" y="132"/>
                    </a:lnTo>
                    <a:lnTo>
                      <a:pt x="328" y="132"/>
                    </a:lnTo>
                    <a:lnTo>
                      <a:pt x="320" y="135"/>
                    </a:lnTo>
                    <a:lnTo>
                      <a:pt x="315" y="137"/>
                    </a:lnTo>
                    <a:lnTo>
                      <a:pt x="306" y="137"/>
                    </a:lnTo>
                    <a:lnTo>
                      <a:pt x="301" y="140"/>
                    </a:lnTo>
                    <a:lnTo>
                      <a:pt x="274" y="143"/>
                    </a:lnTo>
                    <a:lnTo>
                      <a:pt x="246" y="148"/>
                    </a:lnTo>
                    <a:lnTo>
                      <a:pt x="216" y="151"/>
                    </a:lnTo>
                    <a:lnTo>
                      <a:pt x="186" y="151"/>
                    </a:lnTo>
                    <a:lnTo>
                      <a:pt x="156" y="151"/>
                    </a:lnTo>
                    <a:lnTo>
                      <a:pt x="128" y="146"/>
                    </a:lnTo>
                    <a:lnTo>
                      <a:pt x="115" y="140"/>
                    </a:lnTo>
                    <a:lnTo>
                      <a:pt x="101" y="135"/>
                    </a:lnTo>
                    <a:lnTo>
                      <a:pt x="87" y="129"/>
                    </a:lnTo>
                    <a:lnTo>
                      <a:pt x="76" y="121"/>
                    </a:lnTo>
                    <a:lnTo>
                      <a:pt x="68" y="121"/>
                    </a:lnTo>
                    <a:lnTo>
                      <a:pt x="57" y="121"/>
                    </a:lnTo>
                    <a:lnTo>
                      <a:pt x="49" y="124"/>
                    </a:lnTo>
                    <a:lnTo>
                      <a:pt x="38" y="126"/>
                    </a:lnTo>
                    <a:lnTo>
                      <a:pt x="30" y="126"/>
                    </a:lnTo>
                    <a:lnTo>
                      <a:pt x="21" y="126"/>
                    </a:lnTo>
                    <a:lnTo>
                      <a:pt x="11" y="126"/>
                    </a:lnTo>
                    <a:lnTo>
                      <a:pt x="2" y="126"/>
                    </a:lnTo>
                    <a:lnTo>
                      <a:pt x="0" y="115"/>
                    </a:lnTo>
                    <a:lnTo>
                      <a:pt x="2" y="105"/>
                    </a:lnTo>
                    <a:lnTo>
                      <a:pt x="5" y="94"/>
                    </a:lnTo>
                    <a:lnTo>
                      <a:pt x="8" y="83"/>
                    </a:lnTo>
                    <a:lnTo>
                      <a:pt x="13" y="72"/>
                    </a:lnTo>
                    <a:lnTo>
                      <a:pt x="19" y="61"/>
                    </a:lnTo>
                    <a:lnTo>
                      <a:pt x="24" y="52"/>
                    </a:lnTo>
                    <a:lnTo>
                      <a:pt x="27" y="42"/>
                    </a:lnTo>
                    <a:lnTo>
                      <a:pt x="30" y="36"/>
                    </a:lnTo>
                    <a:lnTo>
                      <a:pt x="35" y="36"/>
                    </a:lnTo>
                    <a:lnTo>
                      <a:pt x="41" y="36"/>
                    </a:lnTo>
                    <a:lnTo>
                      <a:pt x="43" y="36"/>
                    </a:lnTo>
                    <a:lnTo>
                      <a:pt x="49" y="36"/>
                    </a:lnTo>
                    <a:lnTo>
                      <a:pt x="54" y="36"/>
                    </a:lnTo>
                    <a:lnTo>
                      <a:pt x="57" y="36"/>
                    </a:lnTo>
                    <a:lnTo>
                      <a:pt x="63" y="33"/>
                    </a:lnTo>
                    <a:lnTo>
                      <a:pt x="85" y="33"/>
                    </a:lnTo>
                    <a:lnTo>
                      <a:pt x="104" y="25"/>
                    </a:lnTo>
                    <a:lnTo>
                      <a:pt x="123" y="20"/>
                    </a:lnTo>
                    <a:lnTo>
                      <a:pt x="142" y="11"/>
                    </a:lnTo>
                    <a:lnTo>
                      <a:pt x="161" y="3"/>
                    </a:lnTo>
                    <a:lnTo>
                      <a:pt x="180" y="0"/>
                    </a:lnTo>
                    <a:lnTo>
                      <a:pt x="191" y="0"/>
                    </a:lnTo>
                    <a:lnTo>
                      <a:pt x="200" y="0"/>
                    </a:lnTo>
                    <a:lnTo>
                      <a:pt x="211" y="3"/>
                    </a:lnTo>
                    <a:lnTo>
                      <a:pt x="222" y="9"/>
                    </a:lnTo>
                    <a:lnTo>
                      <a:pt x="232" y="17"/>
                    </a:lnTo>
                    <a:lnTo>
                      <a:pt x="243" y="22"/>
                    </a:lnTo>
                    <a:lnTo>
                      <a:pt x="257" y="28"/>
                    </a:lnTo>
                    <a:lnTo>
                      <a:pt x="268" y="33"/>
                    </a:lnTo>
                    <a:lnTo>
                      <a:pt x="279" y="39"/>
                    </a:lnTo>
                    <a:lnTo>
                      <a:pt x="290" y="47"/>
                    </a:lnTo>
                    <a:lnTo>
                      <a:pt x="298" y="55"/>
                    </a:lnTo>
                    <a:lnTo>
                      <a:pt x="306" y="66"/>
                    </a:lnTo>
                    <a:close/>
                  </a:path>
                </a:pathLst>
              </a:custGeom>
              <a:solidFill>
                <a:srgbClr val="FFF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37" name="Freeform 107">
                <a:extLst>
                  <a:ext uri="{FF2B5EF4-FFF2-40B4-BE49-F238E27FC236}">
                    <a16:creationId xmlns:a16="http://schemas.microsoft.com/office/drawing/2014/main" id="{15D67252-8D01-4B30-94DE-4434B2CD7D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8" y="2479"/>
                <a:ext cx="127" cy="54"/>
              </a:xfrm>
              <a:custGeom>
                <a:avLst/>
                <a:gdLst>
                  <a:gd name="T0" fmla="*/ 209 w 209"/>
                  <a:gd name="T1" fmla="*/ 9 h 91"/>
                  <a:gd name="T2" fmla="*/ 200 w 209"/>
                  <a:gd name="T3" fmla="*/ 20 h 91"/>
                  <a:gd name="T4" fmla="*/ 195 w 209"/>
                  <a:gd name="T5" fmla="*/ 33 h 91"/>
                  <a:gd name="T6" fmla="*/ 189 w 209"/>
                  <a:gd name="T7" fmla="*/ 47 h 91"/>
                  <a:gd name="T8" fmla="*/ 184 w 209"/>
                  <a:gd name="T9" fmla="*/ 61 h 91"/>
                  <a:gd name="T10" fmla="*/ 178 w 209"/>
                  <a:gd name="T11" fmla="*/ 72 h 91"/>
                  <a:gd name="T12" fmla="*/ 167 w 209"/>
                  <a:gd name="T13" fmla="*/ 83 h 91"/>
                  <a:gd name="T14" fmla="*/ 162 w 209"/>
                  <a:gd name="T15" fmla="*/ 85 h 91"/>
                  <a:gd name="T16" fmla="*/ 154 w 209"/>
                  <a:gd name="T17" fmla="*/ 88 h 91"/>
                  <a:gd name="T18" fmla="*/ 145 w 209"/>
                  <a:gd name="T19" fmla="*/ 88 h 91"/>
                  <a:gd name="T20" fmla="*/ 137 w 209"/>
                  <a:gd name="T21" fmla="*/ 88 h 91"/>
                  <a:gd name="T22" fmla="*/ 118 w 209"/>
                  <a:gd name="T23" fmla="*/ 91 h 91"/>
                  <a:gd name="T24" fmla="*/ 102 w 209"/>
                  <a:gd name="T25" fmla="*/ 91 h 91"/>
                  <a:gd name="T26" fmla="*/ 82 w 209"/>
                  <a:gd name="T27" fmla="*/ 91 h 91"/>
                  <a:gd name="T28" fmla="*/ 66 w 209"/>
                  <a:gd name="T29" fmla="*/ 91 h 91"/>
                  <a:gd name="T30" fmla="*/ 47 w 209"/>
                  <a:gd name="T31" fmla="*/ 88 h 91"/>
                  <a:gd name="T32" fmla="*/ 30 w 209"/>
                  <a:gd name="T33" fmla="*/ 85 h 91"/>
                  <a:gd name="T34" fmla="*/ 14 w 209"/>
                  <a:gd name="T35" fmla="*/ 77 h 91"/>
                  <a:gd name="T36" fmla="*/ 0 w 209"/>
                  <a:gd name="T37" fmla="*/ 69 h 91"/>
                  <a:gd name="T38" fmla="*/ 0 w 209"/>
                  <a:gd name="T39" fmla="*/ 63 h 91"/>
                  <a:gd name="T40" fmla="*/ 0 w 209"/>
                  <a:gd name="T41" fmla="*/ 58 h 91"/>
                  <a:gd name="T42" fmla="*/ 3 w 209"/>
                  <a:gd name="T43" fmla="*/ 52 h 91"/>
                  <a:gd name="T44" fmla="*/ 6 w 209"/>
                  <a:gd name="T45" fmla="*/ 47 h 91"/>
                  <a:gd name="T46" fmla="*/ 8 w 209"/>
                  <a:gd name="T47" fmla="*/ 44 h 91"/>
                  <a:gd name="T48" fmla="*/ 14 w 209"/>
                  <a:gd name="T49" fmla="*/ 39 h 91"/>
                  <a:gd name="T50" fmla="*/ 19 w 209"/>
                  <a:gd name="T51" fmla="*/ 33 h 91"/>
                  <a:gd name="T52" fmla="*/ 22 w 209"/>
                  <a:gd name="T53" fmla="*/ 31 h 91"/>
                  <a:gd name="T54" fmla="*/ 41 w 209"/>
                  <a:gd name="T55" fmla="*/ 25 h 91"/>
                  <a:gd name="T56" fmla="*/ 58 w 209"/>
                  <a:gd name="T57" fmla="*/ 20 h 91"/>
                  <a:gd name="T58" fmla="*/ 77 w 209"/>
                  <a:gd name="T59" fmla="*/ 14 h 91"/>
                  <a:gd name="T60" fmla="*/ 96 w 209"/>
                  <a:gd name="T61" fmla="*/ 11 h 91"/>
                  <a:gd name="T62" fmla="*/ 113 w 209"/>
                  <a:gd name="T63" fmla="*/ 9 h 91"/>
                  <a:gd name="T64" fmla="*/ 132 w 209"/>
                  <a:gd name="T65" fmla="*/ 6 h 91"/>
                  <a:gd name="T66" fmla="*/ 151 w 209"/>
                  <a:gd name="T67" fmla="*/ 3 h 91"/>
                  <a:gd name="T68" fmla="*/ 170 w 209"/>
                  <a:gd name="T69" fmla="*/ 0 h 91"/>
                  <a:gd name="T70" fmla="*/ 176 w 209"/>
                  <a:gd name="T71" fmla="*/ 0 h 91"/>
                  <a:gd name="T72" fmla="*/ 181 w 209"/>
                  <a:gd name="T73" fmla="*/ 0 h 91"/>
                  <a:gd name="T74" fmla="*/ 187 w 209"/>
                  <a:gd name="T75" fmla="*/ 0 h 91"/>
                  <a:gd name="T76" fmla="*/ 192 w 209"/>
                  <a:gd name="T77" fmla="*/ 0 h 91"/>
                  <a:gd name="T78" fmla="*/ 198 w 209"/>
                  <a:gd name="T79" fmla="*/ 0 h 91"/>
                  <a:gd name="T80" fmla="*/ 200 w 209"/>
                  <a:gd name="T81" fmla="*/ 3 h 91"/>
                  <a:gd name="T82" fmla="*/ 206 w 209"/>
                  <a:gd name="T83" fmla="*/ 6 h 91"/>
                  <a:gd name="T84" fmla="*/ 209 w 209"/>
                  <a:gd name="T85" fmla="*/ 9 h 91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09"/>
                  <a:gd name="T130" fmla="*/ 0 h 91"/>
                  <a:gd name="T131" fmla="*/ 209 w 209"/>
                  <a:gd name="T132" fmla="*/ 91 h 91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09" h="91">
                    <a:moveTo>
                      <a:pt x="209" y="9"/>
                    </a:moveTo>
                    <a:lnTo>
                      <a:pt x="200" y="20"/>
                    </a:lnTo>
                    <a:lnTo>
                      <a:pt x="195" y="33"/>
                    </a:lnTo>
                    <a:lnTo>
                      <a:pt x="189" y="47"/>
                    </a:lnTo>
                    <a:lnTo>
                      <a:pt x="184" y="61"/>
                    </a:lnTo>
                    <a:lnTo>
                      <a:pt x="178" y="72"/>
                    </a:lnTo>
                    <a:lnTo>
                      <a:pt x="167" y="83"/>
                    </a:lnTo>
                    <a:lnTo>
                      <a:pt x="162" y="85"/>
                    </a:lnTo>
                    <a:lnTo>
                      <a:pt x="154" y="88"/>
                    </a:lnTo>
                    <a:lnTo>
                      <a:pt x="145" y="88"/>
                    </a:lnTo>
                    <a:lnTo>
                      <a:pt x="137" y="88"/>
                    </a:lnTo>
                    <a:lnTo>
                      <a:pt x="118" y="91"/>
                    </a:lnTo>
                    <a:lnTo>
                      <a:pt x="102" y="91"/>
                    </a:lnTo>
                    <a:lnTo>
                      <a:pt x="82" y="91"/>
                    </a:lnTo>
                    <a:lnTo>
                      <a:pt x="66" y="91"/>
                    </a:lnTo>
                    <a:lnTo>
                      <a:pt x="47" y="88"/>
                    </a:lnTo>
                    <a:lnTo>
                      <a:pt x="30" y="85"/>
                    </a:lnTo>
                    <a:lnTo>
                      <a:pt x="14" y="77"/>
                    </a:lnTo>
                    <a:lnTo>
                      <a:pt x="0" y="69"/>
                    </a:lnTo>
                    <a:lnTo>
                      <a:pt x="0" y="63"/>
                    </a:lnTo>
                    <a:lnTo>
                      <a:pt x="0" y="58"/>
                    </a:lnTo>
                    <a:lnTo>
                      <a:pt x="3" y="52"/>
                    </a:lnTo>
                    <a:lnTo>
                      <a:pt x="6" y="47"/>
                    </a:lnTo>
                    <a:lnTo>
                      <a:pt x="8" y="44"/>
                    </a:lnTo>
                    <a:lnTo>
                      <a:pt x="14" y="39"/>
                    </a:lnTo>
                    <a:lnTo>
                      <a:pt x="19" y="33"/>
                    </a:lnTo>
                    <a:lnTo>
                      <a:pt x="22" y="31"/>
                    </a:lnTo>
                    <a:lnTo>
                      <a:pt x="41" y="25"/>
                    </a:lnTo>
                    <a:lnTo>
                      <a:pt x="58" y="20"/>
                    </a:lnTo>
                    <a:lnTo>
                      <a:pt x="77" y="14"/>
                    </a:lnTo>
                    <a:lnTo>
                      <a:pt x="96" y="11"/>
                    </a:lnTo>
                    <a:lnTo>
                      <a:pt x="113" y="9"/>
                    </a:lnTo>
                    <a:lnTo>
                      <a:pt x="132" y="6"/>
                    </a:lnTo>
                    <a:lnTo>
                      <a:pt x="151" y="3"/>
                    </a:lnTo>
                    <a:lnTo>
                      <a:pt x="170" y="0"/>
                    </a:lnTo>
                    <a:lnTo>
                      <a:pt x="176" y="0"/>
                    </a:lnTo>
                    <a:lnTo>
                      <a:pt x="181" y="0"/>
                    </a:lnTo>
                    <a:lnTo>
                      <a:pt x="187" y="0"/>
                    </a:lnTo>
                    <a:lnTo>
                      <a:pt x="192" y="0"/>
                    </a:lnTo>
                    <a:lnTo>
                      <a:pt x="198" y="0"/>
                    </a:lnTo>
                    <a:lnTo>
                      <a:pt x="200" y="3"/>
                    </a:lnTo>
                    <a:lnTo>
                      <a:pt x="206" y="6"/>
                    </a:lnTo>
                    <a:lnTo>
                      <a:pt x="209" y="9"/>
                    </a:lnTo>
                    <a:close/>
                  </a:path>
                </a:pathLst>
              </a:custGeom>
              <a:solidFill>
                <a:srgbClr val="FFF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38" name="Freeform 108">
                <a:extLst>
                  <a:ext uri="{FF2B5EF4-FFF2-40B4-BE49-F238E27FC236}">
                    <a16:creationId xmlns:a16="http://schemas.microsoft.com/office/drawing/2014/main" id="{D9296171-FD70-4F8D-A11A-906BE0CD1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9" y="2485"/>
                <a:ext cx="115" cy="39"/>
              </a:xfrm>
              <a:custGeom>
                <a:avLst/>
                <a:gdLst>
                  <a:gd name="T0" fmla="*/ 96 w 189"/>
                  <a:gd name="T1" fmla="*/ 17 h 66"/>
                  <a:gd name="T2" fmla="*/ 107 w 189"/>
                  <a:gd name="T3" fmla="*/ 22 h 66"/>
                  <a:gd name="T4" fmla="*/ 118 w 189"/>
                  <a:gd name="T5" fmla="*/ 25 h 66"/>
                  <a:gd name="T6" fmla="*/ 129 w 189"/>
                  <a:gd name="T7" fmla="*/ 25 h 66"/>
                  <a:gd name="T8" fmla="*/ 143 w 189"/>
                  <a:gd name="T9" fmla="*/ 25 h 66"/>
                  <a:gd name="T10" fmla="*/ 154 w 189"/>
                  <a:gd name="T11" fmla="*/ 25 h 66"/>
                  <a:gd name="T12" fmla="*/ 165 w 189"/>
                  <a:gd name="T13" fmla="*/ 25 h 66"/>
                  <a:gd name="T14" fmla="*/ 179 w 189"/>
                  <a:gd name="T15" fmla="*/ 22 h 66"/>
                  <a:gd name="T16" fmla="*/ 189 w 189"/>
                  <a:gd name="T17" fmla="*/ 20 h 66"/>
                  <a:gd name="T18" fmla="*/ 189 w 189"/>
                  <a:gd name="T19" fmla="*/ 22 h 66"/>
                  <a:gd name="T20" fmla="*/ 189 w 189"/>
                  <a:gd name="T21" fmla="*/ 28 h 66"/>
                  <a:gd name="T22" fmla="*/ 189 w 189"/>
                  <a:gd name="T23" fmla="*/ 33 h 66"/>
                  <a:gd name="T24" fmla="*/ 189 w 189"/>
                  <a:gd name="T25" fmla="*/ 36 h 66"/>
                  <a:gd name="T26" fmla="*/ 187 w 189"/>
                  <a:gd name="T27" fmla="*/ 41 h 66"/>
                  <a:gd name="T28" fmla="*/ 187 w 189"/>
                  <a:gd name="T29" fmla="*/ 44 h 66"/>
                  <a:gd name="T30" fmla="*/ 184 w 189"/>
                  <a:gd name="T31" fmla="*/ 50 h 66"/>
                  <a:gd name="T32" fmla="*/ 184 w 189"/>
                  <a:gd name="T33" fmla="*/ 52 h 66"/>
                  <a:gd name="T34" fmla="*/ 165 w 189"/>
                  <a:gd name="T35" fmla="*/ 55 h 66"/>
                  <a:gd name="T36" fmla="*/ 146 w 189"/>
                  <a:gd name="T37" fmla="*/ 58 h 66"/>
                  <a:gd name="T38" fmla="*/ 129 w 189"/>
                  <a:gd name="T39" fmla="*/ 58 h 66"/>
                  <a:gd name="T40" fmla="*/ 110 w 189"/>
                  <a:gd name="T41" fmla="*/ 61 h 66"/>
                  <a:gd name="T42" fmla="*/ 91 w 189"/>
                  <a:gd name="T43" fmla="*/ 61 h 66"/>
                  <a:gd name="T44" fmla="*/ 72 w 189"/>
                  <a:gd name="T45" fmla="*/ 61 h 66"/>
                  <a:gd name="T46" fmla="*/ 55 w 189"/>
                  <a:gd name="T47" fmla="*/ 63 h 66"/>
                  <a:gd name="T48" fmla="*/ 36 w 189"/>
                  <a:gd name="T49" fmla="*/ 66 h 66"/>
                  <a:gd name="T50" fmla="*/ 31 w 189"/>
                  <a:gd name="T51" fmla="*/ 61 h 66"/>
                  <a:gd name="T52" fmla="*/ 25 w 189"/>
                  <a:gd name="T53" fmla="*/ 55 h 66"/>
                  <a:gd name="T54" fmla="*/ 20 w 189"/>
                  <a:gd name="T55" fmla="*/ 50 h 66"/>
                  <a:gd name="T56" fmla="*/ 17 w 189"/>
                  <a:gd name="T57" fmla="*/ 41 h 66"/>
                  <a:gd name="T58" fmla="*/ 11 w 189"/>
                  <a:gd name="T59" fmla="*/ 36 h 66"/>
                  <a:gd name="T60" fmla="*/ 6 w 189"/>
                  <a:gd name="T61" fmla="*/ 30 h 66"/>
                  <a:gd name="T62" fmla="*/ 3 w 189"/>
                  <a:gd name="T63" fmla="*/ 25 h 66"/>
                  <a:gd name="T64" fmla="*/ 0 w 189"/>
                  <a:gd name="T65" fmla="*/ 17 h 66"/>
                  <a:gd name="T66" fmla="*/ 11 w 189"/>
                  <a:gd name="T67" fmla="*/ 14 h 66"/>
                  <a:gd name="T68" fmla="*/ 25 w 189"/>
                  <a:gd name="T69" fmla="*/ 11 h 66"/>
                  <a:gd name="T70" fmla="*/ 36 w 189"/>
                  <a:gd name="T71" fmla="*/ 6 h 66"/>
                  <a:gd name="T72" fmla="*/ 50 w 189"/>
                  <a:gd name="T73" fmla="*/ 3 h 66"/>
                  <a:gd name="T74" fmla="*/ 63 w 189"/>
                  <a:gd name="T75" fmla="*/ 0 h 66"/>
                  <a:gd name="T76" fmla="*/ 74 w 189"/>
                  <a:gd name="T77" fmla="*/ 0 h 66"/>
                  <a:gd name="T78" fmla="*/ 85 w 189"/>
                  <a:gd name="T79" fmla="*/ 6 h 66"/>
                  <a:gd name="T80" fmla="*/ 96 w 189"/>
                  <a:gd name="T81" fmla="*/ 17 h 6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89"/>
                  <a:gd name="T124" fmla="*/ 0 h 66"/>
                  <a:gd name="T125" fmla="*/ 189 w 189"/>
                  <a:gd name="T126" fmla="*/ 66 h 6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89" h="66">
                    <a:moveTo>
                      <a:pt x="96" y="17"/>
                    </a:moveTo>
                    <a:lnTo>
                      <a:pt x="107" y="22"/>
                    </a:lnTo>
                    <a:lnTo>
                      <a:pt x="118" y="25"/>
                    </a:lnTo>
                    <a:lnTo>
                      <a:pt x="129" y="25"/>
                    </a:lnTo>
                    <a:lnTo>
                      <a:pt x="143" y="25"/>
                    </a:lnTo>
                    <a:lnTo>
                      <a:pt x="154" y="25"/>
                    </a:lnTo>
                    <a:lnTo>
                      <a:pt x="165" y="25"/>
                    </a:lnTo>
                    <a:lnTo>
                      <a:pt x="179" y="22"/>
                    </a:lnTo>
                    <a:lnTo>
                      <a:pt x="189" y="20"/>
                    </a:lnTo>
                    <a:lnTo>
                      <a:pt x="189" y="22"/>
                    </a:lnTo>
                    <a:lnTo>
                      <a:pt x="189" y="28"/>
                    </a:lnTo>
                    <a:lnTo>
                      <a:pt x="189" y="33"/>
                    </a:lnTo>
                    <a:lnTo>
                      <a:pt x="189" y="36"/>
                    </a:lnTo>
                    <a:lnTo>
                      <a:pt x="187" y="41"/>
                    </a:lnTo>
                    <a:lnTo>
                      <a:pt x="187" y="44"/>
                    </a:lnTo>
                    <a:lnTo>
                      <a:pt x="184" y="50"/>
                    </a:lnTo>
                    <a:lnTo>
                      <a:pt x="184" y="52"/>
                    </a:lnTo>
                    <a:lnTo>
                      <a:pt x="165" y="55"/>
                    </a:lnTo>
                    <a:lnTo>
                      <a:pt x="146" y="58"/>
                    </a:lnTo>
                    <a:lnTo>
                      <a:pt x="129" y="58"/>
                    </a:lnTo>
                    <a:lnTo>
                      <a:pt x="110" y="61"/>
                    </a:lnTo>
                    <a:lnTo>
                      <a:pt x="91" y="61"/>
                    </a:lnTo>
                    <a:lnTo>
                      <a:pt x="72" y="61"/>
                    </a:lnTo>
                    <a:lnTo>
                      <a:pt x="55" y="63"/>
                    </a:lnTo>
                    <a:lnTo>
                      <a:pt x="36" y="66"/>
                    </a:lnTo>
                    <a:lnTo>
                      <a:pt x="31" y="61"/>
                    </a:lnTo>
                    <a:lnTo>
                      <a:pt x="25" y="55"/>
                    </a:lnTo>
                    <a:lnTo>
                      <a:pt x="20" y="50"/>
                    </a:lnTo>
                    <a:lnTo>
                      <a:pt x="17" y="41"/>
                    </a:lnTo>
                    <a:lnTo>
                      <a:pt x="11" y="36"/>
                    </a:lnTo>
                    <a:lnTo>
                      <a:pt x="6" y="30"/>
                    </a:lnTo>
                    <a:lnTo>
                      <a:pt x="3" y="25"/>
                    </a:lnTo>
                    <a:lnTo>
                      <a:pt x="0" y="17"/>
                    </a:lnTo>
                    <a:lnTo>
                      <a:pt x="11" y="14"/>
                    </a:lnTo>
                    <a:lnTo>
                      <a:pt x="25" y="11"/>
                    </a:lnTo>
                    <a:lnTo>
                      <a:pt x="36" y="6"/>
                    </a:lnTo>
                    <a:lnTo>
                      <a:pt x="50" y="3"/>
                    </a:lnTo>
                    <a:lnTo>
                      <a:pt x="63" y="0"/>
                    </a:lnTo>
                    <a:lnTo>
                      <a:pt x="74" y="0"/>
                    </a:lnTo>
                    <a:lnTo>
                      <a:pt x="85" y="6"/>
                    </a:lnTo>
                    <a:lnTo>
                      <a:pt x="96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39" name="Freeform 109">
                <a:extLst>
                  <a:ext uri="{FF2B5EF4-FFF2-40B4-BE49-F238E27FC236}">
                    <a16:creationId xmlns:a16="http://schemas.microsoft.com/office/drawing/2014/main" id="{94A0AB36-0326-4812-AEE8-3176BA0C42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5" y="2487"/>
                <a:ext cx="135" cy="72"/>
              </a:xfrm>
              <a:custGeom>
                <a:avLst/>
                <a:gdLst>
                  <a:gd name="T0" fmla="*/ 203 w 222"/>
                  <a:gd name="T1" fmla="*/ 55 h 121"/>
                  <a:gd name="T2" fmla="*/ 206 w 222"/>
                  <a:gd name="T3" fmla="*/ 60 h 121"/>
                  <a:gd name="T4" fmla="*/ 208 w 222"/>
                  <a:gd name="T5" fmla="*/ 66 h 121"/>
                  <a:gd name="T6" fmla="*/ 214 w 222"/>
                  <a:gd name="T7" fmla="*/ 71 h 121"/>
                  <a:gd name="T8" fmla="*/ 217 w 222"/>
                  <a:gd name="T9" fmla="*/ 74 h 121"/>
                  <a:gd name="T10" fmla="*/ 219 w 222"/>
                  <a:gd name="T11" fmla="*/ 80 h 121"/>
                  <a:gd name="T12" fmla="*/ 219 w 222"/>
                  <a:gd name="T13" fmla="*/ 85 h 121"/>
                  <a:gd name="T14" fmla="*/ 222 w 222"/>
                  <a:gd name="T15" fmla="*/ 90 h 121"/>
                  <a:gd name="T16" fmla="*/ 219 w 222"/>
                  <a:gd name="T17" fmla="*/ 96 h 121"/>
                  <a:gd name="T18" fmla="*/ 217 w 222"/>
                  <a:gd name="T19" fmla="*/ 99 h 121"/>
                  <a:gd name="T20" fmla="*/ 211 w 222"/>
                  <a:gd name="T21" fmla="*/ 104 h 121"/>
                  <a:gd name="T22" fmla="*/ 203 w 222"/>
                  <a:gd name="T23" fmla="*/ 107 h 121"/>
                  <a:gd name="T24" fmla="*/ 197 w 222"/>
                  <a:gd name="T25" fmla="*/ 110 h 121"/>
                  <a:gd name="T26" fmla="*/ 192 w 222"/>
                  <a:gd name="T27" fmla="*/ 110 h 121"/>
                  <a:gd name="T28" fmla="*/ 186 w 222"/>
                  <a:gd name="T29" fmla="*/ 112 h 121"/>
                  <a:gd name="T30" fmla="*/ 178 w 222"/>
                  <a:gd name="T31" fmla="*/ 112 h 121"/>
                  <a:gd name="T32" fmla="*/ 173 w 222"/>
                  <a:gd name="T33" fmla="*/ 112 h 121"/>
                  <a:gd name="T34" fmla="*/ 154 w 222"/>
                  <a:gd name="T35" fmla="*/ 115 h 121"/>
                  <a:gd name="T36" fmla="*/ 137 w 222"/>
                  <a:gd name="T37" fmla="*/ 118 h 121"/>
                  <a:gd name="T38" fmla="*/ 118 w 222"/>
                  <a:gd name="T39" fmla="*/ 121 h 121"/>
                  <a:gd name="T40" fmla="*/ 102 w 222"/>
                  <a:gd name="T41" fmla="*/ 121 h 121"/>
                  <a:gd name="T42" fmla="*/ 82 w 222"/>
                  <a:gd name="T43" fmla="*/ 121 h 121"/>
                  <a:gd name="T44" fmla="*/ 63 w 222"/>
                  <a:gd name="T45" fmla="*/ 121 h 121"/>
                  <a:gd name="T46" fmla="*/ 47 w 222"/>
                  <a:gd name="T47" fmla="*/ 118 h 121"/>
                  <a:gd name="T48" fmla="*/ 28 w 222"/>
                  <a:gd name="T49" fmla="*/ 115 h 121"/>
                  <a:gd name="T50" fmla="*/ 28 w 222"/>
                  <a:gd name="T51" fmla="*/ 104 h 121"/>
                  <a:gd name="T52" fmla="*/ 25 w 222"/>
                  <a:gd name="T53" fmla="*/ 90 h 121"/>
                  <a:gd name="T54" fmla="*/ 25 w 222"/>
                  <a:gd name="T55" fmla="*/ 80 h 121"/>
                  <a:gd name="T56" fmla="*/ 22 w 222"/>
                  <a:gd name="T57" fmla="*/ 69 h 121"/>
                  <a:gd name="T58" fmla="*/ 19 w 222"/>
                  <a:gd name="T59" fmla="*/ 58 h 121"/>
                  <a:gd name="T60" fmla="*/ 17 w 222"/>
                  <a:gd name="T61" fmla="*/ 47 h 121"/>
                  <a:gd name="T62" fmla="*/ 11 w 222"/>
                  <a:gd name="T63" fmla="*/ 36 h 121"/>
                  <a:gd name="T64" fmla="*/ 0 w 222"/>
                  <a:gd name="T65" fmla="*/ 27 h 121"/>
                  <a:gd name="T66" fmla="*/ 11 w 222"/>
                  <a:gd name="T67" fmla="*/ 17 h 121"/>
                  <a:gd name="T68" fmla="*/ 22 w 222"/>
                  <a:gd name="T69" fmla="*/ 11 h 121"/>
                  <a:gd name="T70" fmla="*/ 33 w 222"/>
                  <a:gd name="T71" fmla="*/ 6 h 121"/>
                  <a:gd name="T72" fmla="*/ 47 w 222"/>
                  <a:gd name="T73" fmla="*/ 3 h 121"/>
                  <a:gd name="T74" fmla="*/ 60 w 222"/>
                  <a:gd name="T75" fmla="*/ 0 h 121"/>
                  <a:gd name="T76" fmla="*/ 74 w 222"/>
                  <a:gd name="T77" fmla="*/ 0 h 121"/>
                  <a:gd name="T78" fmla="*/ 88 w 222"/>
                  <a:gd name="T79" fmla="*/ 0 h 121"/>
                  <a:gd name="T80" fmla="*/ 102 w 222"/>
                  <a:gd name="T81" fmla="*/ 3 h 121"/>
                  <a:gd name="T82" fmla="*/ 115 w 222"/>
                  <a:gd name="T83" fmla="*/ 6 h 121"/>
                  <a:gd name="T84" fmla="*/ 129 w 222"/>
                  <a:gd name="T85" fmla="*/ 11 h 121"/>
                  <a:gd name="T86" fmla="*/ 140 w 222"/>
                  <a:gd name="T87" fmla="*/ 19 h 121"/>
                  <a:gd name="T88" fmla="*/ 154 w 222"/>
                  <a:gd name="T89" fmla="*/ 25 h 121"/>
                  <a:gd name="T90" fmla="*/ 165 w 222"/>
                  <a:gd name="T91" fmla="*/ 33 h 121"/>
                  <a:gd name="T92" fmla="*/ 178 w 222"/>
                  <a:gd name="T93" fmla="*/ 41 h 121"/>
                  <a:gd name="T94" fmla="*/ 192 w 222"/>
                  <a:gd name="T95" fmla="*/ 49 h 121"/>
                  <a:gd name="T96" fmla="*/ 203 w 222"/>
                  <a:gd name="T97" fmla="*/ 55 h 121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22"/>
                  <a:gd name="T148" fmla="*/ 0 h 121"/>
                  <a:gd name="T149" fmla="*/ 222 w 222"/>
                  <a:gd name="T150" fmla="*/ 121 h 121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22" h="121">
                    <a:moveTo>
                      <a:pt x="203" y="55"/>
                    </a:moveTo>
                    <a:lnTo>
                      <a:pt x="206" y="60"/>
                    </a:lnTo>
                    <a:lnTo>
                      <a:pt x="208" y="66"/>
                    </a:lnTo>
                    <a:lnTo>
                      <a:pt x="214" y="71"/>
                    </a:lnTo>
                    <a:lnTo>
                      <a:pt x="217" y="74"/>
                    </a:lnTo>
                    <a:lnTo>
                      <a:pt x="219" y="80"/>
                    </a:lnTo>
                    <a:lnTo>
                      <a:pt x="219" y="85"/>
                    </a:lnTo>
                    <a:lnTo>
                      <a:pt x="222" y="90"/>
                    </a:lnTo>
                    <a:lnTo>
                      <a:pt x="219" y="96"/>
                    </a:lnTo>
                    <a:lnTo>
                      <a:pt x="217" y="99"/>
                    </a:lnTo>
                    <a:lnTo>
                      <a:pt x="211" y="104"/>
                    </a:lnTo>
                    <a:lnTo>
                      <a:pt x="203" y="107"/>
                    </a:lnTo>
                    <a:lnTo>
                      <a:pt x="197" y="110"/>
                    </a:lnTo>
                    <a:lnTo>
                      <a:pt x="192" y="110"/>
                    </a:lnTo>
                    <a:lnTo>
                      <a:pt x="186" y="112"/>
                    </a:lnTo>
                    <a:lnTo>
                      <a:pt x="178" y="112"/>
                    </a:lnTo>
                    <a:lnTo>
                      <a:pt x="173" y="112"/>
                    </a:lnTo>
                    <a:lnTo>
                      <a:pt x="154" y="115"/>
                    </a:lnTo>
                    <a:lnTo>
                      <a:pt x="137" y="118"/>
                    </a:lnTo>
                    <a:lnTo>
                      <a:pt x="118" y="121"/>
                    </a:lnTo>
                    <a:lnTo>
                      <a:pt x="102" y="121"/>
                    </a:lnTo>
                    <a:lnTo>
                      <a:pt x="82" y="121"/>
                    </a:lnTo>
                    <a:lnTo>
                      <a:pt x="63" y="121"/>
                    </a:lnTo>
                    <a:lnTo>
                      <a:pt x="47" y="118"/>
                    </a:lnTo>
                    <a:lnTo>
                      <a:pt x="28" y="115"/>
                    </a:lnTo>
                    <a:lnTo>
                      <a:pt x="28" y="104"/>
                    </a:lnTo>
                    <a:lnTo>
                      <a:pt x="25" y="90"/>
                    </a:lnTo>
                    <a:lnTo>
                      <a:pt x="25" y="80"/>
                    </a:lnTo>
                    <a:lnTo>
                      <a:pt x="22" y="69"/>
                    </a:lnTo>
                    <a:lnTo>
                      <a:pt x="19" y="58"/>
                    </a:lnTo>
                    <a:lnTo>
                      <a:pt x="17" y="47"/>
                    </a:lnTo>
                    <a:lnTo>
                      <a:pt x="11" y="36"/>
                    </a:lnTo>
                    <a:lnTo>
                      <a:pt x="0" y="27"/>
                    </a:lnTo>
                    <a:lnTo>
                      <a:pt x="11" y="17"/>
                    </a:lnTo>
                    <a:lnTo>
                      <a:pt x="22" y="11"/>
                    </a:lnTo>
                    <a:lnTo>
                      <a:pt x="33" y="6"/>
                    </a:lnTo>
                    <a:lnTo>
                      <a:pt x="47" y="3"/>
                    </a:lnTo>
                    <a:lnTo>
                      <a:pt x="60" y="0"/>
                    </a:lnTo>
                    <a:lnTo>
                      <a:pt x="74" y="0"/>
                    </a:lnTo>
                    <a:lnTo>
                      <a:pt x="88" y="0"/>
                    </a:lnTo>
                    <a:lnTo>
                      <a:pt x="102" y="3"/>
                    </a:lnTo>
                    <a:lnTo>
                      <a:pt x="115" y="6"/>
                    </a:lnTo>
                    <a:lnTo>
                      <a:pt x="129" y="11"/>
                    </a:lnTo>
                    <a:lnTo>
                      <a:pt x="140" y="19"/>
                    </a:lnTo>
                    <a:lnTo>
                      <a:pt x="154" y="25"/>
                    </a:lnTo>
                    <a:lnTo>
                      <a:pt x="165" y="33"/>
                    </a:lnTo>
                    <a:lnTo>
                      <a:pt x="178" y="41"/>
                    </a:lnTo>
                    <a:lnTo>
                      <a:pt x="192" y="49"/>
                    </a:lnTo>
                    <a:lnTo>
                      <a:pt x="203" y="55"/>
                    </a:lnTo>
                    <a:close/>
                  </a:path>
                </a:pathLst>
              </a:custGeom>
              <a:solidFill>
                <a:srgbClr val="FFF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40" name="Freeform 110">
                <a:extLst>
                  <a:ext uri="{FF2B5EF4-FFF2-40B4-BE49-F238E27FC236}">
                    <a16:creationId xmlns:a16="http://schemas.microsoft.com/office/drawing/2014/main" id="{4D8B09C3-CABD-403F-9118-93A365C4F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7" y="2498"/>
                <a:ext cx="213" cy="98"/>
              </a:xfrm>
              <a:custGeom>
                <a:avLst/>
                <a:gdLst>
                  <a:gd name="T0" fmla="*/ 66 w 348"/>
                  <a:gd name="T1" fmla="*/ 44 h 165"/>
                  <a:gd name="T2" fmla="*/ 88 w 348"/>
                  <a:gd name="T3" fmla="*/ 58 h 165"/>
                  <a:gd name="T4" fmla="*/ 107 w 348"/>
                  <a:gd name="T5" fmla="*/ 69 h 165"/>
                  <a:gd name="T6" fmla="*/ 129 w 348"/>
                  <a:gd name="T7" fmla="*/ 80 h 165"/>
                  <a:gd name="T8" fmla="*/ 157 w 348"/>
                  <a:gd name="T9" fmla="*/ 85 h 165"/>
                  <a:gd name="T10" fmla="*/ 189 w 348"/>
                  <a:gd name="T11" fmla="*/ 88 h 165"/>
                  <a:gd name="T12" fmla="*/ 222 w 348"/>
                  <a:gd name="T13" fmla="*/ 82 h 165"/>
                  <a:gd name="T14" fmla="*/ 255 w 348"/>
                  <a:gd name="T15" fmla="*/ 74 h 165"/>
                  <a:gd name="T16" fmla="*/ 280 w 348"/>
                  <a:gd name="T17" fmla="*/ 77 h 165"/>
                  <a:gd name="T18" fmla="*/ 305 w 348"/>
                  <a:gd name="T19" fmla="*/ 93 h 165"/>
                  <a:gd name="T20" fmla="*/ 326 w 348"/>
                  <a:gd name="T21" fmla="*/ 113 h 165"/>
                  <a:gd name="T22" fmla="*/ 346 w 348"/>
                  <a:gd name="T23" fmla="*/ 137 h 165"/>
                  <a:gd name="T24" fmla="*/ 343 w 348"/>
                  <a:gd name="T25" fmla="*/ 159 h 165"/>
                  <a:gd name="T26" fmla="*/ 288 w 348"/>
                  <a:gd name="T27" fmla="*/ 165 h 165"/>
                  <a:gd name="T28" fmla="*/ 233 w 348"/>
                  <a:gd name="T29" fmla="*/ 165 h 165"/>
                  <a:gd name="T30" fmla="*/ 181 w 348"/>
                  <a:gd name="T31" fmla="*/ 159 h 165"/>
                  <a:gd name="T32" fmla="*/ 132 w 348"/>
                  <a:gd name="T33" fmla="*/ 145 h 165"/>
                  <a:gd name="T34" fmla="*/ 121 w 348"/>
                  <a:gd name="T35" fmla="*/ 134 h 165"/>
                  <a:gd name="T36" fmla="*/ 110 w 348"/>
                  <a:gd name="T37" fmla="*/ 121 h 165"/>
                  <a:gd name="T38" fmla="*/ 102 w 348"/>
                  <a:gd name="T39" fmla="*/ 107 h 165"/>
                  <a:gd name="T40" fmla="*/ 91 w 348"/>
                  <a:gd name="T41" fmla="*/ 96 h 165"/>
                  <a:gd name="T42" fmla="*/ 63 w 348"/>
                  <a:gd name="T43" fmla="*/ 93 h 165"/>
                  <a:gd name="T44" fmla="*/ 33 w 348"/>
                  <a:gd name="T45" fmla="*/ 93 h 165"/>
                  <a:gd name="T46" fmla="*/ 9 w 348"/>
                  <a:gd name="T47" fmla="*/ 88 h 165"/>
                  <a:gd name="T48" fmla="*/ 0 w 348"/>
                  <a:gd name="T49" fmla="*/ 77 h 165"/>
                  <a:gd name="T50" fmla="*/ 0 w 348"/>
                  <a:gd name="T51" fmla="*/ 61 h 165"/>
                  <a:gd name="T52" fmla="*/ 3 w 348"/>
                  <a:gd name="T53" fmla="*/ 44 h 165"/>
                  <a:gd name="T54" fmla="*/ 9 w 348"/>
                  <a:gd name="T55" fmla="*/ 30 h 165"/>
                  <a:gd name="T56" fmla="*/ 14 w 348"/>
                  <a:gd name="T57" fmla="*/ 14 h 165"/>
                  <a:gd name="T58" fmla="*/ 20 w 348"/>
                  <a:gd name="T59" fmla="*/ 0 h 165"/>
                  <a:gd name="T60" fmla="*/ 31 w 348"/>
                  <a:gd name="T61" fmla="*/ 6 h 165"/>
                  <a:gd name="T62" fmla="*/ 39 w 348"/>
                  <a:gd name="T63" fmla="*/ 17 h 165"/>
                  <a:gd name="T64" fmla="*/ 47 w 348"/>
                  <a:gd name="T65" fmla="*/ 28 h 165"/>
                  <a:gd name="T66" fmla="*/ 55 w 348"/>
                  <a:gd name="T67" fmla="*/ 39 h 1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48"/>
                  <a:gd name="T103" fmla="*/ 0 h 165"/>
                  <a:gd name="T104" fmla="*/ 348 w 348"/>
                  <a:gd name="T105" fmla="*/ 165 h 1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48" h="165">
                    <a:moveTo>
                      <a:pt x="55" y="39"/>
                    </a:moveTo>
                    <a:lnTo>
                      <a:pt x="66" y="44"/>
                    </a:lnTo>
                    <a:lnTo>
                      <a:pt x="77" y="52"/>
                    </a:lnTo>
                    <a:lnTo>
                      <a:pt x="88" y="58"/>
                    </a:lnTo>
                    <a:lnTo>
                      <a:pt x="96" y="63"/>
                    </a:lnTo>
                    <a:lnTo>
                      <a:pt x="107" y="69"/>
                    </a:lnTo>
                    <a:lnTo>
                      <a:pt x="118" y="74"/>
                    </a:lnTo>
                    <a:lnTo>
                      <a:pt x="129" y="80"/>
                    </a:lnTo>
                    <a:lnTo>
                      <a:pt x="140" y="85"/>
                    </a:lnTo>
                    <a:lnTo>
                      <a:pt x="157" y="85"/>
                    </a:lnTo>
                    <a:lnTo>
                      <a:pt x="173" y="88"/>
                    </a:lnTo>
                    <a:lnTo>
                      <a:pt x="189" y="88"/>
                    </a:lnTo>
                    <a:lnTo>
                      <a:pt x="206" y="85"/>
                    </a:lnTo>
                    <a:lnTo>
                      <a:pt x="222" y="82"/>
                    </a:lnTo>
                    <a:lnTo>
                      <a:pt x="239" y="80"/>
                    </a:lnTo>
                    <a:lnTo>
                      <a:pt x="255" y="74"/>
                    </a:lnTo>
                    <a:lnTo>
                      <a:pt x="269" y="66"/>
                    </a:lnTo>
                    <a:lnTo>
                      <a:pt x="280" y="77"/>
                    </a:lnTo>
                    <a:lnTo>
                      <a:pt x="291" y="85"/>
                    </a:lnTo>
                    <a:lnTo>
                      <a:pt x="305" y="93"/>
                    </a:lnTo>
                    <a:lnTo>
                      <a:pt x="316" y="104"/>
                    </a:lnTo>
                    <a:lnTo>
                      <a:pt x="326" y="113"/>
                    </a:lnTo>
                    <a:lnTo>
                      <a:pt x="337" y="123"/>
                    </a:lnTo>
                    <a:lnTo>
                      <a:pt x="346" y="137"/>
                    </a:lnTo>
                    <a:lnTo>
                      <a:pt x="348" y="151"/>
                    </a:lnTo>
                    <a:lnTo>
                      <a:pt x="343" y="159"/>
                    </a:lnTo>
                    <a:lnTo>
                      <a:pt x="316" y="162"/>
                    </a:lnTo>
                    <a:lnTo>
                      <a:pt x="288" y="165"/>
                    </a:lnTo>
                    <a:lnTo>
                      <a:pt x="261" y="165"/>
                    </a:lnTo>
                    <a:lnTo>
                      <a:pt x="233" y="165"/>
                    </a:lnTo>
                    <a:lnTo>
                      <a:pt x="209" y="165"/>
                    </a:lnTo>
                    <a:lnTo>
                      <a:pt x="181" y="159"/>
                    </a:lnTo>
                    <a:lnTo>
                      <a:pt x="157" y="154"/>
                    </a:lnTo>
                    <a:lnTo>
                      <a:pt x="132" y="145"/>
                    </a:lnTo>
                    <a:lnTo>
                      <a:pt x="124" y="140"/>
                    </a:lnTo>
                    <a:lnTo>
                      <a:pt x="121" y="134"/>
                    </a:lnTo>
                    <a:lnTo>
                      <a:pt x="115" y="126"/>
                    </a:lnTo>
                    <a:lnTo>
                      <a:pt x="110" y="121"/>
                    </a:lnTo>
                    <a:lnTo>
                      <a:pt x="107" y="113"/>
                    </a:lnTo>
                    <a:lnTo>
                      <a:pt x="102" y="107"/>
                    </a:lnTo>
                    <a:lnTo>
                      <a:pt x="96" y="102"/>
                    </a:lnTo>
                    <a:lnTo>
                      <a:pt x="91" y="96"/>
                    </a:lnTo>
                    <a:lnTo>
                      <a:pt x="77" y="93"/>
                    </a:lnTo>
                    <a:lnTo>
                      <a:pt x="63" y="93"/>
                    </a:lnTo>
                    <a:lnTo>
                      <a:pt x="47" y="93"/>
                    </a:lnTo>
                    <a:lnTo>
                      <a:pt x="33" y="93"/>
                    </a:lnTo>
                    <a:lnTo>
                      <a:pt x="20" y="93"/>
                    </a:lnTo>
                    <a:lnTo>
                      <a:pt x="9" y="88"/>
                    </a:lnTo>
                    <a:lnTo>
                      <a:pt x="3" y="82"/>
                    </a:lnTo>
                    <a:lnTo>
                      <a:pt x="0" y="77"/>
                    </a:lnTo>
                    <a:lnTo>
                      <a:pt x="0" y="71"/>
                    </a:lnTo>
                    <a:lnTo>
                      <a:pt x="0" y="61"/>
                    </a:lnTo>
                    <a:lnTo>
                      <a:pt x="0" y="52"/>
                    </a:lnTo>
                    <a:lnTo>
                      <a:pt x="3" y="44"/>
                    </a:lnTo>
                    <a:lnTo>
                      <a:pt x="6" y="36"/>
                    </a:lnTo>
                    <a:lnTo>
                      <a:pt x="9" y="30"/>
                    </a:lnTo>
                    <a:lnTo>
                      <a:pt x="11" y="22"/>
                    </a:lnTo>
                    <a:lnTo>
                      <a:pt x="14" y="14"/>
                    </a:lnTo>
                    <a:lnTo>
                      <a:pt x="17" y="6"/>
                    </a:lnTo>
                    <a:lnTo>
                      <a:pt x="20" y="0"/>
                    </a:lnTo>
                    <a:lnTo>
                      <a:pt x="25" y="3"/>
                    </a:lnTo>
                    <a:lnTo>
                      <a:pt x="31" y="6"/>
                    </a:lnTo>
                    <a:lnTo>
                      <a:pt x="33" y="11"/>
                    </a:lnTo>
                    <a:lnTo>
                      <a:pt x="39" y="17"/>
                    </a:lnTo>
                    <a:lnTo>
                      <a:pt x="44" y="22"/>
                    </a:lnTo>
                    <a:lnTo>
                      <a:pt x="47" y="28"/>
                    </a:lnTo>
                    <a:lnTo>
                      <a:pt x="52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41" name="Freeform 111">
                <a:extLst>
                  <a:ext uri="{FF2B5EF4-FFF2-40B4-BE49-F238E27FC236}">
                    <a16:creationId xmlns:a16="http://schemas.microsoft.com/office/drawing/2014/main" id="{BEB0B839-C334-475B-9BF7-9741086F60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8" y="2502"/>
                <a:ext cx="155" cy="64"/>
              </a:xfrm>
              <a:custGeom>
                <a:avLst/>
                <a:gdLst>
                  <a:gd name="T0" fmla="*/ 249 w 254"/>
                  <a:gd name="T1" fmla="*/ 38 h 109"/>
                  <a:gd name="T2" fmla="*/ 254 w 254"/>
                  <a:gd name="T3" fmla="*/ 65 h 109"/>
                  <a:gd name="T4" fmla="*/ 230 w 254"/>
                  <a:gd name="T5" fmla="*/ 82 h 109"/>
                  <a:gd name="T6" fmla="*/ 202 w 254"/>
                  <a:gd name="T7" fmla="*/ 93 h 109"/>
                  <a:gd name="T8" fmla="*/ 172 w 254"/>
                  <a:gd name="T9" fmla="*/ 101 h 109"/>
                  <a:gd name="T10" fmla="*/ 142 w 254"/>
                  <a:gd name="T11" fmla="*/ 107 h 109"/>
                  <a:gd name="T12" fmla="*/ 112 w 254"/>
                  <a:gd name="T13" fmla="*/ 109 h 109"/>
                  <a:gd name="T14" fmla="*/ 79 w 254"/>
                  <a:gd name="T15" fmla="*/ 109 h 109"/>
                  <a:gd name="T16" fmla="*/ 49 w 254"/>
                  <a:gd name="T17" fmla="*/ 107 h 109"/>
                  <a:gd name="T18" fmla="*/ 19 w 254"/>
                  <a:gd name="T19" fmla="*/ 104 h 109"/>
                  <a:gd name="T20" fmla="*/ 13 w 254"/>
                  <a:gd name="T21" fmla="*/ 101 h 109"/>
                  <a:gd name="T22" fmla="*/ 8 w 254"/>
                  <a:gd name="T23" fmla="*/ 98 h 109"/>
                  <a:gd name="T24" fmla="*/ 5 w 254"/>
                  <a:gd name="T25" fmla="*/ 96 h 109"/>
                  <a:gd name="T26" fmla="*/ 2 w 254"/>
                  <a:gd name="T27" fmla="*/ 93 h 109"/>
                  <a:gd name="T28" fmla="*/ 0 w 254"/>
                  <a:gd name="T29" fmla="*/ 87 h 109"/>
                  <a:gd name="T30" fmla="*/ 0 w 254"/>
                  <a:gd name="T31" fmla="*/ 85 h 109"/>
                  <a:gd name="T32" fmla="*/ 0 w 254"/>
                  <a:gd name="T33" fmla="*/ 79 h 109"/>
                  <a:gd name="T34" fmla="*/ 2 w 254"/>
                  <a:gd name="T35" fmla="*/ 71 h 109"/>
                  <a:gd name="T36" fmla="*/ 8 w 254"/>
                  <a:gd name="T37" fmla="*/ 60 h 109"/>
                  <a:gd name="T38" fmla="*/ 16 w 254"/>
                  <a:gd name="T39" fmla="*/ 49 h 109"/>
                  <a:gd name="T40" fmla="*/ 27 w 254"/>
                  <a:gd name="T41" fmla="*/ 41 h 109"/>
                  <a:gd name="T42" fmla="*/ 38 w 254"/>
                  <a:gd name="T43" fmla="*/ 35 h 109"/>
                  <a:gd name="T44" fmla="*/ 52 w 254"/>
                  <a:gd name="T45" fmla="*/ 30 h 109"/>
                  <a:gd name="T46" fmla="*/ 63 w 254"/>
                  <a:gd name="T47" fmla="*/ 24 h 109"/>
                  <a:gd name="T48" fmla="*/ 76 w 254"/>
                  <a:gd name="T49" fmla="*/ 16 h 109"/>
                  <a:gd name="T50" fmla="*/ 87 w 254"/>
                  <a:gd name="T51" fmla="*/ 11 h 109"/>
                  <a:gd name="T52" fmla="*/ 106 w 254"/>
                  <a:gd name="T53" fmla="*/ 5 h 109"/>
                  <a:gd name="T54" fmla="*/ 128 w 254"/>
                  <a:gd name="T55" fmla="*/ 2 h 109"/>
                  <a:gd name="T56" fmla="*/ 150 w 254"/>
                  <a:gd name="T57" fmla="*/ 0 h 109"/>
                  <a:gd name="T58" fmla="*/ 172 w 254"/>
                  <a:gd name="T59" fmla="*/ 0 h 109"/>
                  <a:gd name="T60" fmla="*/ 194 w 254"/>
                  <a:gd name="T61" fmla="*/ 5 h 109"/>
                  <a:gd name="T62" fmla="*/ 213 w 254"/>
                  <a:gd name="T63" fmla="*/ 11 h 109"/>
                  <a:gd name="T64" fmla="*/ 232 w 254"/>
                  <a:gd name="T65" fmla="*/ 22 h 109"/>
                  <a:gd name="T66" fmla="*/ 249 w 254"/>
                  <a:gd name="T67" fmla="*/ 38 h 10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54"/>
                  <a:gd name="T103" fmla="*/ 0 h 109"/>
                  <a:gd name="T104" fmla="*/ 254 w 254"/>
                  <a:gd name="T105" fmla="*/ 109 h 10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54" h="109">
                    <a:moveTo>
                      <a:pt x="249" y="38"/>
                    </a:moveTo>
                    <a:lnTo>
                      <a:pt x="254" y="65"/>
                    </a:lnTo>
                    <a:lnTo>
                      <a:pt x="230" y="82"/>
                    </a:lnTo>
                    <a:lnTo>
                      <a:pt x="202" y="93"/>
                    </a:lnTo>
                    <a:lnTo>
                      <a:pt x="172" y="101"/>
                    </a:lnTo>
                    <a:lnTo>
                      <a:pt x="142" y="107"/>
                    </a:lnTo>
                    <a:lnTo>
                      <a:pt x="112" y="109"/>
                    </a:lnTo>
                    <a:lnTo>
                      <a:pt x="79" y="109"/>
                    </a:lnTo>
                    <a:lnTo>
                      <a:pt x="49" y="107"/>
                    </a:lnTo>
                    <a:lnTo>
                      <a:pt x="19" y="104"/>
                    </a:lnTo>
                    <a:lnTo>
                      <a:pt x="13" y="101"/>
                    </a:lnTo>
                    <a:lnTo>
                      <a:pt x="8" y="98"/>
                    </a:lnTo>
                    <a:lnTo>
                      <a:pt x="5" y="96"/>
                    </a:lnTo>
                    <a:lnTo>
                      <a:pt x="2" y="93"/>
                    </a:lnTo>
                    <a:lnTo>
                      <a:pt x="0" y="87"/>
                    </a:lnTo>
                    <a:lnTo>
                      <a:pt x="0" y="85"/>
                    </a:lnTo>
                    <a:lnTo>
                      <a:pt x="0" y="79"/>
                    </a:lnTo>
                    <a:lnTo>
                      <a:pt x="2" y="71"/>
                    </a:lnTo>
                    <a:lnTo>
                      <a:pt x="8" y="60"/>
                    </a:lnTo>
                    <a:lnTo>
                      <a:pt x="16" y="49"/>
                    </a:lnTo>
                    <a:lnTo>
                      <a:pt x="27" y="41"/>
                    </a:lnTo>
                    <a:lnTo>
                      <a:pt x="38" y="35"/>
                    </a:lnTo>
                    <a:lnTo>
                      <a:pt x="52" y="30"/>
                    </a:lnTo>
                    <a:lnTo>
                      <a:pt x="63" y="24"/>
                    </a:lnTo>
                    <a:lnTo>
                      <a:pt x="76" y="16"/>
                    </a:lnTo>
                    <a:lnTo>
                      <a:pt x="87" y="11"/>
                    </a:lnTo>
                    <a:lnTo>
                      <a:pt x="106" y="5"/>
                    </a:lnTo>
                    <a:lnTo>
                      <a:pt x="128" y="2"/>
                    </a:lnTo>
                    <a:lnTo>
                      <a:pt x="150" y="0"/>
                    </a:lnTo>
                    <a:lnTo>
                      <a:pt x="172" y="0"/>
                    </a:lnTo>
                    <a:lnTo>
                      <a:pt x="194" y="5"/>
                    </a:lnTo>
                    <a:lnTo>
                      <a:pt x="213" y="11"/>
                    </a:lnTo>
                    <a:lnTo>
                      <a:pt x="232" y="22"/>
                    </a:lnTo>
                    <a:lnTo>
                      <a:pt x="249" y="38"/>
                    </a:lnTo>
                    <a:close/>
                  </a:path>
                </a:pathLst>
              </a:custGeom>
              <a:solidFill>
                <a:srgbClr val="FFF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42" name="Freeform 112">
                <a:extLst>
                  <a:ext uri="{FF2B5EF4-FFF2-40B4-BE49-F238E27FC236}">
                    <a16:creationId xmlns:a16="http://schemas.microsoft.com/office/drawing/2014/main" id="{9DB62EBD-C4F1-459C-8B72-BC6091D94D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2" y="2524"/>
                <a:ext cx="203" cy="75"/>
              </a:xfrm>
              <a:custGeom>
                <a:avLst/>
                <a:gdLst>
                  <a:gd name="T0" fmla="*/ 241 w 332"/>
                  <a:gd name="T1" fmla="*/ 30 h 126"/>
                  <a:gd name="T2" fmla="*/ 255 w 332"/>
                  <a:gd name="T3" fmla="*/ 36 h 126"/>
                  <a:gd name="T4" fmla="*/ 266 w 332"/>
                  <a:gd name="T5" fmla="*/ 44 h 126"/>
                  <a:gd name="T6" fmla="*/ 277 w 332"/>
                  <a:gd name="T7" fmla="*/ 52 h 126"/>
                  <a:gd name="T8" fmla="*/ 288 w 332"/>
                  <a:gd name="T9" fmla="*/ 63 h 126"/>
                  <a:gd name="T10" fmla="*/ 299 w 332"/>
                  <a:gd name="T11" fmla="*/ 74 h 126"/>
                  <a:gd name="T12" fmla="*/ 310 w 332"/>
                  <a:gd name="T13" fmla="*/ 85 h 126"/>
                  <a:gd name="T14" fmla="*/ 321 w 332"/>
                  <a:gd name="T15" fmla="*/ 93 h 126"/>
                  <a:gd name="T16" fmla="*/ 332 w 332"/>
                  <a:gd name="T17" fmla="*/ 104 h 126"/>
                  <a:gd name="T18" fmla="*/ 332 w 332"/>
                  <a:gd name="T19" fmla="*/ 107 h 126"/>
                  <a:gd name="T20" fmla="*/ 332 w 332"/>
                  <a:gd name="T21" fmla="*/ 110 h 126"/>
                  <a:gd name="T22" fmla="*/ 329 w 332"/>
                  <a:gd name="T23" fmla="*/ 112 h 126"/>
                  <a:gd name="T24" fmla="*/ 329 w 332"/>
                  <a:gd name="T25" fmla="*/ 115 h 126"/>
                  <a:gd name="T26" fmla="*/ 326 w 332"/>
                  <a:gd name="T27" fmla="*/ 118 h 126"/>
                  <a:gd name="T28" fmla="*/ 326 w 332"/>
                  <a:gd name="T29" fmla="*/ 118 h 126"/>
                  <a:gd name="T30" fmla="*/ 324 w 332"/>
                  <a:gd name="T31" fmla="*/ 121 h 126"/>
                  <a:gd name="T32" fmla="*/ 321 w 332"/>
                  <a:gd name="T33" fmla="*/ 123 h 126"/>
                  <a:gd name="T34" fmla="*/ 299 w 332"/>
                  <a:gd name="T35" fmla="*/ 123 h 126"/>
                  <a:gd name="T36" fmla="*/ 277 w 332"/>
                  <a:gd name="T37" fmla="*/ 126 h 126"/>
                  <a:gd name="T38" fmla="*/ 252 w 332"/>
                  <a:gd name="T39" fmla="*/ 126 h 126"/>
                  <a:gd name="T40" fmla="*/ 231 w 332"/>
                  <a:gd name="T41" fmla="*/ 123 h 126"/>
                  <a:gd name="T42" fmla="*/ 209 w 332"/>
                  <a:gd name="T43" fmla="*/ 121 h 126"/>
                  <a:gd name="T44" fmla="*/ 187 w 332"/>
                  <a:gd name="T45" fmla="*/ 115 h 126"/>
                  <a:gd name="T46" fmla="*/ 165 w 332"/>
                  <a:gd name="T47" fmla="*/ 107 h 126"/>
                  <a:gd name="T48" fmla="*/ 146 w 332"/>
                  <a:gd name="T49" fmla="*/ 99 h 126"/>
                  <a:gd name="T50" fmla="*/ 143 w 332"/>
                  <a:gd name="T51" fmla="*/ 96 h 126"/>
                  <a:gd name="T52" fmla="*/ 140 w 332"/>
                  <a:gd name="T53" fmla="*/ 90 h 126"/>
                  <a:gd name="T54" fmla="*/ 140 w 332"/>
                  <a:gd name="T55" fmla="*/ 88 h 126"/>
                  <a:gd name="T56" fmla="*/ 137 w 332"/>
                  <a:gd name="T57" fmla="*/ 82 h 126"/>
                  <a:gd name="T58" fmla="*/ 137 w 332"/>
                  <a:gd name="T59" fmla="*/ 77 h 126"/>
                  <a:gd name="T60" fmla="*/ 135 w 332"/>
                  <a:gd name="T61" fmla="*/ 74 h 126"/>
                  <a:gd name="T62" fmla="*/ 132 w 332"/>
                  <a:gd name="T63" fmla="*/ 71 h 126"/>
                  <a:gd name="T64" fmla="*/ 126 w 332"/>
                  <a:gd name="T65" fmla="*/ 69 h 126"/>
                  <a:gd name="T66" fmla="*/ 110 w 332"/>
                  <a:gd name="T67" fmla="*/ 71 h 126"/>
                  <a:gd name="T68" fmla="*/ 96 w 332"/>
                  <a:gd name="T69" fmla="*/ 74 h 126"/>
                  <a:gd name="T70" fmla="*/ 83 w 332"/>
                  <a:gd name="T71" fmla="*/ 74 h 126"/>
                  <a:gd name="T72" fmla="*/ 66 w 332"/>
                  <a:gd name="T73" fmla="*/ 77 h 126"/>
                  <a:gd name="T74" fmla="*/ 52 w 332"/>
                  <a:gd name="T75" fmla="*/ 77 h 126"/>
                  <a:gd name="T76" fmla="*/ 36 w 332"/>
                  <a:gd name="T77" fmla="*/ 77 h 126"/>
                  <a:gd name="T78" fmla="*/ 22 w 332"/>
                  <a:gd name="T79" fmla="*/ 77 h 126"/>
                  <a:gd name="T80" fmla="*/ 6 w 332"/>
                  <a:gd name="T81" fmla="*/ 74 h 126"/>
                  <a:gd name="T82" fmla="*/ 0 w 332"/>
                  <a:gd name="T83" fmla="*/ 66 h 126"/>
                  <a:gd name="T84" fmla="*/ 0 w 332"/>
                  <a:gd name="T85" fmla="*/ 58 h 126"/>
                  <a:gd name="T86" fmla="*/ 0 w 332"/>
                  <a:gd name="T87" fmla="*/ 49 h 126"/>
                  <a:gd name="T88" fmla="*/ 3 w 332"/>
                  <a:gd name="T89" fmla="*/ 38 h 126"/>
                  <a:gd name="T90" fmla="*/ 6 w 332"/>
                  <a:gd name="T91" fmla="*/ 30 h 126"/>
                  <a:gd name="T92" fmla="*/ 11 w 332"/>
                  <a:gd name="T93" fmla="*/ 22 h 126"/>
                  <a:gd name="T94" fmla="*/ 14 w 332"/>
                  <a:gd name="T95" fmla="*/ 14 h 126"/>
                  <a:gd name="T96" fmla="*/ 20 w 332"/>
                  <a:gd name="T97" fmla="*/ 6 h 126"/>
                  <a:gd name="T98" fmla="*/ 25 w 332"/>
                  <a:gd name="T99" fmla="*/ 0 h 126"/>
                  <a:gd name="T100" fmla="*/ 50 w 332"/>
                  <a:gd name="T101" fmla="*/ 14 h 126"/>
                  <a:gd name="T102" fmla="*/ 74 w 332"/>
                  <a:gd name="T103" fmla="*/ 25 h 126"/>
                  <a:gd name="T104" fmla="*/ 102 w 332"/>
                  <a:gd name="T105" fmla="*/ 36 h 126"/>
                  <a:gd name="T106" fmla="*/ 129 w 332"/>
                  <a:gd name="T107" fmla="*/ 44 h 126"/>
                  <a:gd name="T108" fmla="*/ 159 w 332"/>
                  <a:gd name="T109" fmla="*/ 49 h 126"/>
                  <a:gd name="T110" fmla="*/ 187 w 332"/>
                  <a:gd name="T111" fmla="*/ 49 h 126"/>
                  <a:gd name="T112" fmla="*/ 200 w 332"/>
                  <a:gd name="T113" fmla="*/ 47 h 126"/>
                  <a:gd name="T114" fmla="*/ 214 w 332"/>
                  <a:gd name="T115" fmla="*/ 44 h 126"/>
                  <a:gd name="T116" fmla="*/ 228 w 332"/>
                  <a:gd name="T117" fmla="*/ 38 h 126"/>
                  <a:gd name="T118" fmla="*/ 241 w 332"/>
                  <a:gd name="T119" fmla="*/ 30 h 12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332"/>
                  <a:gd name="T181" fmla="*/ 0 h 126"/>
                  <a:gd name="T182" fmla="*/ 332 w 332"/>
                  <a:gd name="T183" fmla="*/ 126 h 12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332" h="126">
                    <a:moveTo>
                      <a:pt x="241" y="30"/>
                    </a:moveTo>
                    <a:lnTo>
                      <a:pt x="255" y="36"/>
                    </a:lnTo>
                    <a:lnTo>
                      <a:pt x="266" y="44"/>
                    </a:lnTo>
                    <a:lnTo>
                      <a:pt x="277" y="52"/>
                    </a:lnTo>
                    <a:lnTo>
                      <a:pt x="288" y="63"/>
                    </a:lnTo>
                    <a:lnTo>
                      <a:pt x="299" y="74"/>
                    </a:lnTo>
                    <a:lnTo>
                      <a:pt x="310" y="85"/>
                    </a:lnTo>
                    <a:lnTo>
                      <a:pt x="321" y="93"/>
                    </a:lnTo>
                    <a:lnTo>
                      <a:pt x="332" y="104"/>
                    </a:lnTo>
                    <a:lnTo>
                      <a:pt x="332" y="107"/>
                    </a:lnTo>
                    <a:lnTo>
                      <a:pt x="332" y="110"/>
                    </a:lnTo>
                    <a:lnTo>
                      <a:pt x="329" y="112"/>
                    </a:lnTo>
                    <a:lnTo>
                      <a:pt x="329" y="115"/>
                    </a:lnTo>
                    <a:lnTo>
                      <a:pt x="326" y="118"/>
                    </a:lnTo>
                    <a:lnTo>
                      <a:pt x="324" y="121"/>
                    </a:lnTo>
                    <a:lnTo>
                      <a:pt x="321" y="123"/>
                    </a:lnTo>
                    <a:lnTo>
                      <a:pt x="299" y="123"/>
                    </a:lnTo>
                    <a:lnTo>
                      <a:pt x="277" y="126"/>
                    </a:lnTo>
                    <a:lnTo>
                      <a:pt x="252" y="126"/>
                    </a:lnTo>
                    <a:lnTo>
                      <a:pt x="231" y="123"/>
                    </a:lnTo>
                    <a:lnTo>
                      <a:pt x="209" y="121"/>
                    </a:lnTo>
                    <a:lnTo>
                      <a:pt x="187" y="115"/>
                    </a:lnTo>
                    <a:lnTo>
                      <a:pt x="165" y="107"/>
                    </a:lnTo>
                    <a:lnTo>
                      <a:pt x="146" y="99"/>
                    </a:lnTo>
                    <a:lnTo>
                      <a:pt x="143" y="96"/>
                    </a:lnTo>
                    <a:lnTo>
                      <a:pt x="140" y="90"/>
                    </a:lnTo>
                    <a:lnTo>
                      <a:pt x="140" y="88"/>
                    </a:lnTo>
                    <a:lnTo>
                      <a:pt x="137" y="82"/>
                    </a:lnTo>
                    <a:lnTo>
                      <a:pt x="137" y="77"/>
                    </a:lnTo>
                    <a:lnTo>
                      <a:pt x="135" y="74"/>
                    </a:lnTo>
                    <a:lnTo>
                      <a:pt x="132" y="71"/>
                    </a:lnTo>
                    <a:lnTo>
                      <a:pt x="126" y="69"/>
                    </a:lnTo>
                    <a:lnTo>
                      <a:pt x="110" y="71"/>
                    </a:lnTo>
                    <a:lnTo>
                      <a:pt x="96" y="74"/>
                    </a:lnTo>
                    <a:lnTo>
                      <a:pt x="83" y="74"/>
                    </a:lnTo>
                    <a:lnTo>
                      <a:pt x="66" y="77"/>
                    </a:lnTo>
                    <a:lnTo>
                      <a:pt x="52" y="77"/>
                    </a:lnTo>
                    <a:lnTo>
                      <a:pt x="36" y="77"/>
                    </a:lnTo>
                    <a:lnTo>
                      <a:pt x="22" y="77"/>
                    </a:lnTo>
                    <a:lnTo>
                      <a:pt x="6" y="74"/>
                    </a:lnTo>
                    <a:lnTo>
                      <a:pt x="0" y="66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3" y="38"/>
                    </a:lnTo>
                    <a:lnTo>
                      <a:pt x="6" y="30"/>
                    </a:lnTo>
                    <a:lnTo>
                      <a:pt x="11" y="22"/>
                    </a:lnTo>
                    <a:lnTo>
                      <a:pt x="14" y="14"/>
                    </a:lnTo>
                    <a:lnTo>
                      <a:pt x="20" y="6"/>
                    </a:lnTo>
                    <a:lnTo>
                      <a:pt x="25" y="0"/>
                    </a:lnTo>
                    <a:lnTo>
                      <a:pt x="50" y="14"/>
                    </a:lnTo>
                    <a:lnTo>
                      <a:pt x="74" y="25"/>
                    </a:lnTo>
                    <a:lnTo>
                      <a:pt x="102" y="36"/>
                    </a:lnTo>
                    <a:lnTo>
                      <a:pt x="129" y="44"/>
                    </a:lnTo>
                    <a:lnTo>
                      <a:pt x="159" y="49"/>
                    </a:lnTo>
                    <a:lnTo>
                      <a:pt x="187" y="49"/>
                    </a:lnTo>
                    <a:lnTo>
                      <a:pt x="200" y="47"/>
                    </a:lnTo>
                    <a:lnTo>
                      <a:pt x="214" y="44"/>
                    </a:lnTo>
                    <a:lnTo>
                      <a:pt x="228" y="38"/>
                    </a:lnTo>
                    <a:lnTo>
                      <a:pt x="241" y="3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43" name="Freeform 113">
                <a:extLst>
                  <a:ext uri="{FF2B5EF4-FFF2-40B4-BE49-F238E27FC236}">
                    <a16:creationId xmlns:a16="http://schemas.microsoft.com/office/drawing/2014/main" id="{F49CF90C-2BC9-4C40-9382-324FF90099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6" y="2529"/>
                <a:ext cx="162" cy="42"/>
              </a:xfrm>
              <a:custGeom>
                <a:avLst/>
                <a:gdLst>
                  <a:gd name="T0" fmla="*/ 263 w 266"/>
                  <a:gd name="T1" fmla="*/ 6 h 71"/>
                  <a:gd name="T2" fmla="*/ 263 w 266"/>
                  <a:gd name="T3" fmla="*/ 9 h 71"/>
                  <a:gd name="T4" fmla="*/ 266 w 266"/>
                  <a:gd name="T5" fmla="*/ 14 h 71"/>
                  <a:gd name="T6" fmla="*/ 266 w 266"/>
                  <a:gd name="T7" fmla="*/ 17 h 71"/>
                  <a:gd name="T8" fmla="*/ 263 w 266"/>
                  <a:gd name="T9" fmla="*/ 19 h 71"/>
                  <a:gd name="T10" fmla="*/ 263 w 266"/>
                  <a:gd name="T11" fmla="*/ 22 h 71"/>
                  <a:gd name="T12" fmla="*/ 260 w 266"/>
                  <a:gd name="T13" fmla="*/ 28 h 71"/>
                  <a:gd name="T14" fmla="*/ 260 w 266"/>
                  <a:gd name="T15" fmla="*/ 30 h 71"/>
                  <a:gd name="T16" fmla="*/ 257 w 266"/>
                  <a:gd name="T17" fmla="*/ 33 h 71"/>
                  <a:gd name="T18" fmla="*/ 241 w 266"/>
                  <a:gd name="T19" fmla="*/ 36 h 71"/>
                  <a:gd name="T20" fmla="*/ 225 w 266"/>
                  <a:gd name="T21" fmla="*/ 41 h 71"/>
                  <a:gd name="T22" fmla="*/ 208 w 266"/>
                  <a:gd name="T23" fmla="*/ 44 h 71"/>
                  <a:gd name="T24" fmla="*/ 192 w 266"/>
                  <a:gd name="T25" fmla="*/ 47 h 71"/>
                  <a:gd name="T26" fmla="*/ 175 w 266"/>
                  <a:gd name="T27" fmla="*/ 50 h 71"/>
                  <a:gd name="T28" fmla="*/ 159 w 266"/>
                  <a:gd name="T29" fmla="*/ 55 h 71"/>
                  <a:gd name="T30" fmla="*/ 142 w 266"/>
                  <a:gd name="T31" fmla="*/ 58 h 71"/>
                  <a:gd name="T32" fmla="*/ 126 w 266"/>
                  <a:gd name="T33" fmla="*/ 61 h 71"/>
                  <a:gd name="T34" fmla="*/ 109 w 266"/>
                  <a:gd name="T35" fmla="*/ 63 h 71"/>
                  <a:gd name="T36" fmla="*/ 96 w 266"/>
                  <a:gd name="T37" fmla="*/ 66 h 71"/>
                  <a:gd name="T38" fmla="*/ 79 w 266"/>
                  <a:gd name="T39" fmla="*/ 69 h 71"/>
                  <a:gd name="T40" fmla="*/ 63 w 266"/>
                  <a:gd name="T41" fmla="*/ 71 h 71"/>
                  <a:gd name="T42" fmla="*/ 46 w 266"/>
                  <a:gd name="T43" fmla="*/ 71 h 71"/>
                  <a:gd name="T44" fmla="*/ 33 w 266"/>
                  <a:gd name="T45" fmla="*/ 71 h 71"/>
                  <a:gd name="T46" fmla="*/ 16 w 266"/>
                  <a:gd name="T47" fmla="*/ 69 h 71"/>
                  <a:gd name="T48" fmla="*/ 3 w 266"/>
                  <a:gd name="T49" fmla="*/ 61 h 71"/>
                  <a:gd name="T50" fmla="*/ 3 w 266"/>
                  <a:gd name="T51" fmla="*/ 61 h 71"/>
                  <a:gd name="T52" fmla="*/ 0 w 266"/>
                  <a:gd name="T53" fmla="*/ 61 h 71"/>
                  <a:gd name="T54" fmla="*/ 0 w 266"/>
                  <a:gd name="T55" fmla="*/ 61 h 71"/>
                  <a:gd name="T56" fmla="*/ 0 w 266"/>
                  <a:gd name="T57" fmla="*/ 58 h 71"/>
                  <a:gd name="T58" fmla="*/ 0 w 266"/>
                  <a:gd name="T59" fmla="*/ 58 h 71"/>
                  <a:gd name="T60" fmla="*/ 0 w 266"/>
                  <a:gd name="T61" fmla="*/ 55 h 71"/>
                  <a:gd name="T62" fmla="*/ 0 w 266"/>
                  <a:gd name="T63" fmla="*/ 55 h 71"/>
                  <a:gd name="T64" fmla="*/ 0 w 266"/>
                  <a:gd name="T65" fmla="*/ 52 h 71"/>
                  <a:gd name="T66" fmla="*/ 11 w 266"/>
                  <a:gd name="T67" fmla="*/ 44 h 71"/>
                  <a:gd name="T68" fmla="*/ 25 w 266"/>
                  <a:gd name="T69" fmla="*/ 36 h 71"/>
                  <a:gd name="T70" fmla="*/ 35 w 266"/>
                  <a:gd name="T71" fmla="*/ 28 h 71"/>
                  <a:gd name="T72" fmla="*/ 49 w 266"/>
                  <a:gd name="T73" fmla="*/ 22 h 71"/>
                  <a:gd name="T74" fmla="*/ 63 w 266"/>
                  <a:gd name="T75" fmla="*/ 17 h 71"/>
                  <a:gd name="T76" fmla="*/ 77 w 266"/>
                  <a:gd name="T77" fmla="*/ 11 h 71"/>
                  <a:gd name="T78" fmla="*/ 88 w 266"/>
                  <a:gd name="T79" fmla="*/ 6 h 71"/>
                  <a:gd name="T80" fmla="*/ 101 w 266"/>
                  <a:gd name="T81" fmla="*/ 0 h 71"/>
                  <a:gd name="T82" fmla="*/ 120 w 266"/>
                  <a:gd name="T83" fmla="*/ 9 h 71"/>
                  <a:gd name="T84" fmla="*/ 140 w 266"/>
                  <a:gd name="T85" fmla="*/ 14 h 71"/>
                  <a:gd name="T86" fmla="*/ 159 w 266"/>
                  <a:gd name="T87" fmla="*/ 17 h 71"/>
                  <a:gd name="T88" fmla="*/ 181 w 266"/>
                  <a:gd name="T89" fmla="*/ 17 h 71"/>
                  <a:gd name="T90" fmla="*/ 203 w 266"/>
                  <a:gd name="T91" fmla="*/ 14 h 71"/>
                  <a:gd name="T92" fmla="*/ 222 w 266"/>
                  <a:gd name="T93" fmla="*/ 11 h 71"/>
                  <a:gd name="T94" fmla="*/ 241 w 266"/>
                  <a:gd name="T95" fmla="*/ 9 h 71"/>
                  <a:gd name="T96" fmla="*/ 263 w 266"/>
                  <a:gd name="T97" fmla="*/ 6 h 71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66"/>
                  <a:gd name="T148" fmla="*/ 0 h 71"/>
                  <a:gd name="T149" fmla="*/ 266 w 266"/>
                  <a:gd name="T150" fmla="*/ 71 h 71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66" h="71">
                    <a:moveTo>
                      <a:pt x="263" y="6"/>
                    </a:moveTo>
                    <a:lnTo>
                      <a:pt x="263" y="9"/>
                    </a:lnTo>
                    <a:lnTo>
                      <a:pt x="266" y="14"/>
                    </a:lnTo>
                    <a:lnTo>
                      <a:pt x="266" y="17"/>
                    </a:lnTo>
                    <a:lnTo>
                      <a:pt x="263" y="19"/>
                    </a:lnTo>
                    <a:lnTo>
                      <a:pt x="263" y="22"/>
                    </a:lnTo>
                    <a:lnTo>
                      <a:pt x="260" y="28"/>
                    </a:lnTo>
                    <a:lnTo>
                      <a:pt x="260" y="30"/>
                    </a:lnTo>
                    <a:lnTo>
                      <a:pt x="257" y="33"/>
                    </a:lnTo>
                    <a:lnTo>
                      <a:pt x="241" y="36"/>
                    </a:lnTo>
                    <a:lnTo>
                      <a:pt x="225" y="41"/>
                    </a:lnTo>
                    <a:lnTo>
                      <a:pt x="208" y="44"/>
                    </a:lnTo>
                    <a:lnTo>
                      <a:pt x="192" y="47"/>
                    </a:lnTo>
                    <a:lnTo>
                      <a:pt x="175" y="50"/>
                    </a:lnTo>
                    <a:lnTo>
                      <a:pt x="159" y="55"/>
                    </a:lnTo>
                    <a:lnTo>
                      <a:pt x="142" y="58"/>
                    </a:lnTo>
                    <a:lnTo>
                      <a:pt x="126" y="61"/>
                    </a:lnTo>
                    <a:lnTo>
                      <a:pt x="109" y="63"/>
                    </a:lnTo>
                    <a:lnTo>
                      <a:pt x="96" y="66"/>
                    </a:lnTo>
                    <a:lnTo>
                      <a:pt x="79" y="69"/>
                    </a:lnTo>
                    <a:lnTo>
                      <a:pt x="63" y="71"/>
                    </a:lnTo>
                    <a:lnTo>
                      <a:pt x="46" y="71"/>
                    </a:lnTo>
                    <a:lnTo>
                      <a:pt x="33" y="71"/>
                    </a:lnTo>
                    <a:lnTo>
                      <a:pt x="16" y="69"/>
                    </a:lnTo>
                    <a:lnTo>
                      <a:pt x="3" y="61"/>
                    </a:lnTo>
                    <a:lnTo>
                      <a:pt x="0" y="61"/>
                    </a:lnTo>
                    <a:lnTo>
                      <a:pt x="0" y="58"/>
                    </a:lnTo>
                    <a:lnTo>
                      <a:pt x="0" y="55"/>
                    </a:lnTo>
                    <a:lnTo>
                      <a:pt x="0" y="52"/>
                    </a:lnTo>
                    <a:lnTo>
                      <a:pt x="11" y="44"/>
                    </a:lnTo>
                    <a:lnTo>
                      <a:pt x="25" y="36"/>
                    </a:lnTo>
                    <a:lnTo>
                      <a:pt x="35" y="28"/>
                    </a:lnTo>
                    <a:lnTo>
                      <a:pt x="49" y="22"/>
                    </a:lnTo>
                    <a:lnTo>
                      <a:pt x="63" y="17"/>
                    </a:lnTo>
                    <a:lnTo>
                      <a:pt x="77" y="11"/>
                    </a:lnTo>
                    <a:lnTo>
                      <a:pt x="88" y="6"/>
                    </a:lnTo>
                    <a:lnTo>
                      <a:pt x="101" y="0"/>
                    </a:lnTo>
                    <a:lnTo>
                      <a:pt x="120" y="9"/>
                    </a:lnTo>
                    <a:lnTo>
                      <a:pt x="140" y="14"/>
                    </a:lnTo>
                    <a:lnTo>
                      <a:pt x="159" y="17"/>
                    </a:lnTo>
                    <a:lnTo>
                      <a:pt x="181" y="17"/>
                    </a:lnTo>
                    <a:lnTo>
                      <a:pt x="203" y="14"/>
                    </a:lnTo>
                    <a:lnTo>
                      <a:pt x="222" y="11"/>
                    </a:lnTo>
                    <a:lnTo>
                      <a:pt x="241" y="9"/>
                    </a:lnTo>
                    <a:lnTo>
                      <a:pt x="263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44" name="Freeform 114">
                <a:extLst>
                  <a:ext uri="{FF2B5EF4-FFF2-40B4-BE49-F238E27FC236}">
                    <a16:creationId xmlns:a16="http://schemas.microsoft.com/office/drawing/2014/main" id="{05D888D1-F6FC-4CD9-8A7C-9438A9D517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3" y="2540"/>
                <a:ext cx="25" cy="36"/>
              </a:xfrm>
              <a:custGeom>
                <a:avLst/>
                <a:gdLst>
                  <a:gd name="T0" fmla="*/ 41 w 41"/>
                  <a:gd name="T1" fmla="*/ 11 h 61"/>
                  <a:gd name="T2" fmla="*/ 41 w 41"/>
                  <a:gd name="T3" fmla="*/ 17 h 61"/>
                  <a:gd name="T4" fmla="*/ 41 w 41"/>
                  <a:gd name="T5" fmla="*/ 22 h 61"/>
                  <a:gd name="T6" fmla="*/ 41 w 41"/>
                  <a:gd name="T7" fmla="*/ 31 h 61"/>
                  <a:gd name="T8" fmla="*/ 41 w 41"/>
                  <a:gd name="T9" fmla="*/ 36 h 61"/>
                  <a:gd name="T10" fmla="*/ 41 w 41"/>
                  <a:gd name="T11" fmla="*/ 42 h 61"/>
                  <a:gd name="T12" fmla="*/ 38 w 41"/>
                  <a:gd name="T13" fmla="*/ 47 h 61"/>
                  <a:gd name="T14" fmla="*/ 38 w 41"/>
                  <a:gd name="T15" fmla="*/ 55 h 61"/>
                  <a:gd name="T16" fmla="*/ 36 w 41"/>
                  <a:gd name="T17" fmla="*/ 61 h 61"/>
                  <a:gd name="T18" fmla="*/ 6 w 41"/>
                  <a:gd name="T19" fmla="*/ 55 h 61"/>
                  <a:gd name="T20" fmla="*/ 3 w 41"/>
                  <a:gd name="T21" fmla="*/ 47 h 61"/>
                  <a:gd name="T22" fmla="*/ 3 w 41"/>
                  <a:gd name="T23" fmla="*/ 42 h 61"/>
                  <a:gd name="T24" fmla="*/ 3 w 41"/>
                  <a:gd name="T25" fmla="*/ 33 h 61"/>
                  <a:gd name="T26" fmla="*/ 0 w 41"/>
                  <a:gd name="T27" fmla="*/ 28 h 61"/>
                  <a:gd name="T28" fmla="*/ 0 w 41"/>
                  <a:gd name="T29" fmla="*/ 20 h 61"/>
                  <a:gd name="T30" fmla="*/ 0 w 41"/>
                  <a:gd name="T31" fmla="*/ 11 h 61"/>
                  <a:gd name="T32" fmla="*/ 0 w 41"/>
                  <a:gd name="T33" fmla="*/ 6 h 61"/>
                  <a:gd name="T34" fmla="*/ 3 w 41"/>
                  <a:gd name="T35" fmla="*/ 0 h 61"/>
                  <a:gd name="T36" fmla="*/ 8 w 41"/>
                  <a:gd name="T37" fmla="*/ 0 h 61"/>
                  <a:gd name="T38" fmla="*/ 11 w 41"/>
                  <a:gd name="T39" fmla="*/ 0 h 61"/>
                  <a:gd name="T40" fmla="*/ 16 w 41"/>
                  <a:gd name="T41" fmla="*/ 3 h 61"/>
                  <a:gd name="T42" fmla="*/ 22 w 41"/>
                  <a:gd name="T43" fmla="*/ 6 h 61"/>
                  <a:gd name="T44" fmla="*/ 25 w 41"/>
                  <a:gd name="T45" fmla="*/ 9 h 61"/>
                  <a:gd name="T46" fmla="*/ 30 w 41"/>
                  <a:gd name="T47" fmla="*/ 11 h 61"/>
                  <a:gd name="T48" fmla="*/ 36 w 41"/>
                  <a:gd name="T49" fmla="*/ 11 h 61"/>
                  <a:gd name="T50" fmla="*/ 41 w 41"/>
                  <a:gd name="T51" fmla="*/ 11 h 6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1"/>
                  <a:gd name="T79" fmla="*/ 0 h 61"/>
                  <a:gd name="T80" fmla="*/ 41 w 41"/>
                  <a:gd name="T81" fmla="*/ 61 h 6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1" h="61">
                    <a:moveTo>
                      <a:pt x="41" y="11"/>
                    </a:moveTo>
                    <a:lnTo>
                      <a:pt x="41" y="17"/>
                    </a:lnTo>
                    <a:lnTo>
                      <a:pt x="41" y="22"/>
                    </a:lnTo>
                    <a:lnTo>
                      <a:pt x="41" y="31"/>
                    </a:lnTo>
                    <a:lnTo>
                      <a:pt x="41" y="36"/>
                    </a:lnTo>
                    <a:lnTo>
                      <a:pt x="41" y="42"/>
                    </a:lnTo>
                    <a:lnTo>
                      <a:pt x="38" y="47"/>
                    </a:lnTo>
                    <a:lnTo>
                      <a:pt x="38" y="55"/>
                    </a:lnTo>
                    <a:lnTo>
                      <a:pt x="36" y="61"/>
                    </a:lnTo>
                    <a:lnTo>
                      <a:pt x="6" y="55"/>
                    </a:lnTo>
                    <a:lnTo>
                      <a:pt x="3" y="47"/>
                    </a:lnTo>
                    <a:lnTo>
                      <a:pt x="3" y="42"/>
                    </a:lnTo>
                    <a:lnTo>
                      <a:pt x="3" y="33"/>
                    </a:lnTo>
                    <a:lnTo>
                      <a:pt x="0" y="28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0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6" y="3"/>
                    </a:lnTo>
                    <a:lnTo>
                      <a:pt x="22" y="6"/>
                    </a:lnTo>
                    <a:lnTo>
                      <a:pt x="25" y="9"/>
                    </a:lnTo>
                    <a:lnTo>
                      <a:pt x="30" y="11"/>
                    </a:lnTo>
                    <a:lnTo>
                      <a:pt x="36" y="11"/>
                    </a:lnTo>
                    <a:lnTo>
                      <a:pt x="41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45" name="Freeform 115">
                <a:extLst>
                  <a:ext uri="{FF2B5EF4-FFF2-40B4-BE49-F238E27FC236}">
                    <a16:creationId xmlns:a16="http://schemas.microsoft.com/office/drawing/2014/main" id="{0200075E-DA98-45EB-8951-B8540D05AF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3" y="2544"/>
                <a:ext cx="17" cy="29"/>
              </a:xfrm>
              <a:custGeom>
                <a:avLst/>
                <a:gdLst>
                  <a:gd name="T0" fmla="*/ 16 w 27"/>
                  <a:gd name="T1" fmla="*/ 46 h 49"/>
                  <a:gd name="T2" fmla="*/ 14 w 27"/>
                  <a:gd name="T3" fmla="*/ 46 h 49"/>
                  <a:gd name="T4" fmla="*/ 14 w 27"/>
                  <a:gd name="T5" fmla="*/ 46 h 49"/>
                  <a:gd name="T6" fmla="*/ 11 w 27"/>
                  <a:gd name="T7" fmla="*/ 49 h 49"/>
                  <a:gd name="T8" fmla="*/ 8 w 27"/>
                  <a:gd name="T9" fmla="*/ 49 h 49"/>
                  <a:gd name="T10" fmla="*/ 5 w 27"/>
                  <a:gd name="T11" fmla="*/ 49 h 49"/>
                  <a:gd name="T12" fmla="*/ 5 w 27"/>
                  <a:gd name="T13" fmla="*/ 49 h 49"/>
                  <a:gd name="T14" fmla="*/ 3 w 27"/>
                  <a:gd name="T15" fmla="*/ 49 h 49"/>
                  <a:gd name="T16" fmla="*/ 0 w 27"/>
                  <a:gd name="T17" fmla="*/ 49 h 49"/>
                  <a:gd name="T18" fmla="*/ 0 w 27"/>
                  <a:gd name="T19" fmla="*/ 8 h 49"/>
                  <a:gd name="T20" fmla="*/ 27 w 27"/>
                  <a:gd name="T21" fmla="*/ 0 h 49"/>
                  <a:gd name="T22" fmla="*/ 25 w 27"/>
                  <a:gd name="T23" fmla="*/ 5 h 49"/>
                  <a:gd name="T24" fmla="*/ 27 w 27"/>
                  <a:gd name="T25" fmla="*/ 14 h 49"/>
                  <a:gd name="T26" fmla="*/ 27 w 27"/>
                  <a:gd name="T27" fmla="*/ 19 h 49"/>
                  <a:gd name="T28" fmla="*/ 27 w 27"/>
                  <a:gd name="T29" fmla="*/ 27 h 49"/>
                  <a:gd name="T30" fmla="*/ 27 w 27"/>
                  <a:gd name="T31" fmla="*/ 33 h 49"/>
                  <a:gd name="T32" fmla="*/ 27 w 27"/>
                  <a:gd name="T33" fmla="*/ 38 h 49"/>
                  <a:gd name="T34" fmla="*/ 22 w 27"/>
                  <a:gd name="T35" fmla="*/ 44 h 49"/>
                  <a:gd name="T36" fmla="*/ 16 w 27"/>
                  <a:gd name="T37" fmla="*/ 46 h 4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"/>
                  <a:gd name="T58" fmla="*/ 0 h 49"/>
                  <a:gd name="T59" fmla="*/ 27 w 27"/>
                  <a:gd name="T60" fmla="*/ 49 h 4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" h="49">
                    <a:moveTo>
                      <a:pt x="16" y="46"/>
                    </a:moveTo>
                    <a:lnTo>
                      <a:pt x="14" y="46"/>
                    </a:lnTo>
                    <a:lnTo>
                      <a:pt x="11" y="49"/>
                    </a:lnTo>
                    <a:lnTo>
                      <a:pt x="8" y="49"/>
                    </a:lnTo>
                    <a:lnTo>
                      <a:pt x="5" y="49"/>
                    </a:lnTo>
                    <a:lnTo>
                      <a:pt x="3" y="49"/>
                    </a:lnTo>
                    <a:lnTo>
                      <a:pt x="0" y="49"/>
                    </a:lnTo>
                    <a:lnTo>
                      <a:pt x="0" y="8"/>
                    </a:lnTo>
                    <a:lnTo>
                      <a:pt x="27" y="0"/>
                    </a:lnTo>
                    <a:lnTo>
                      <a:pt x="25" y="5"/>
                    </a:lnTo>
                    <a:lnTo>
                      <a:pt x="27" y="14"/>
                    </a:lnTo>
                    <a:lnTo>
                      <a:pt x="27" y="19"/>
                    </a:lnTo>
                    <a:lnTo>
                      <a:pt x="27" y="27"/>
                    </a:lnTo>
                    <a:lnTo>
                      <a:pt x="27" y="33"/>
                    </a:lnTo>
                    <a:lnTo>
                      <a:pt x="27" y="38"/>
                    </a:lnTo>
                    <a:lnTo>
                      <a:pt x="22" y="44"/>
                    </a:lnTo>
                    <a:lnTo>
                      <a:pt x="16" y="4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46" name="Freeform 116">
                <a:extLst>
                  <a:ext uri="{FF2B5EF4-FFF2-40B4-BE49-F238E27FC236}">
                    <a16:creationId xmlns:a16="http://schemas.microsoft.com/office/drawing/2014/main" id="{78395453-F0D5-45F6-A4F2-1569A81F6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5" y="2548"/>
                <a:ext cx="30" cy="31"/>
              </a:xfrm>
              <a:custGeom>
                <a:avLst/>
                <a:gdLst>
                  <a:gd name="T0" fmla="*/ 46 w 49"/>
                  <a:gd name="T1" fmla="*/ 0 h 52"/>
                  <a:gd name="T2" fmla="*/ 46 w 49"/>
                  <a:gd name="T3" fmla="*/ 6 h 52"/>
                  <a:gd name="T4" fmla="*/ 49 w 49"/>
                  <a:gd name="T5" fmla="*/ 14 h 52"/>
                  <a:gd name="T6" fmla="*/ 49 w 49"/>
                  <a:gd name="T7" fmla="*/ 19 h 52"/>
                  <a:gd name="T8" fmla="*/ 49 w 49"/>
                  <a:gd name="T9" fmla="*/ 25 h 52"/>
                  <a:gd name="T10" fmla="*/ 49 w 49"/>
                  <a:gd name="T11" fmla="*/ 30 h 52"/>
                  <a:gd name="T12" fmla="*/ 49 w 49"/>
                  <a:gd name="T13" fmla="*/ 36 h 52"/>
                  <a:gd name="T14" fmla="*/ 49 w 49"/>
                  <a:gd name="T15" fmla="*/ 41 h 52"/>
                  <a:gd name="T16" fmla="*/ 49 w 49"/>
                  <a:gd name="T17" fmla="*/ 47 h 52"/>
                  <a:gd name="T18" fmla="*/ 41 w 49"/>
                  <a:gd name="T19" fmla="*/ 49 h 52"/>
                  <a:gd name="T20" fmla="*/ 35 w 49"/>
                  <a:gd name="T21" fmla="*/ 49 h 52"/>
                  <a:gd name="T22" fmla="*/ 30 w 49"/>
                  <a:gd name="T23" fmla="*/ 52 h 52"/>
                  <a:gd name="T24" fmla="*/ 21 w 49"/>
                  <a:gd name="T25" fmla="*/ 52 h 52"/>
                  <a:gd name="T26" fmla="*/ 16 w 49"/>
                  <a:gd name="T27" fmla="*/ 52 h 52"/>
                  <a:gd name="T28" fmla="*/ 11 w 49"/>
                  <a:gd name="T29" fmla="*/ 52 h 52"/>
                  <a:gd name="T30" fmla="*/ 5 w 49"/>
                  <a:gd name="T31" fmla="*/ 49 h 52"/>
                  <a:gd name="T32" fmla="*/ 0 w 49"/>
                  <a:gd name="T33" fmla="*/ 47 h 52"/>
                  <a:gd name="T34" fmla="*/ 5 w 49"/>
                  <a:gd name="T35" fmla="*/ 0 h 52"/>
                  <a:gd name="T36" fmla="*/ 46 w 49"/>
                  <a:gd name="T37" fmla="*/ 0 h 5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9"/>
                  <a:gd name="T58" fmla="*/ 0 h 52"/>
                  <a:gd name="T59" fmla="*/ 49 w 49"/>
                  <a:gd name="T60" fmla="*/ 52 h 5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9" h="52">
                    <a:moveTo>
                      <a:pt x="46" y="0"/>
                    </a:moveTo>
                    <a:lnTo>
                      <a:pt x="46" y="6"/>
                    </a:lnTo>
                    <a:lnTo>
                      <a:pt x="49" y="14"/>
                    </a:lnTo>
                    <a:lnTo>
                      <a:pt x="49" y="19"/>
                    </a:lnTo>
                    <a:lnTo>
                      <a:pt x="49" y="25"/>
                    </a:lnTo>
                    <a:lnTo>
                      <a:pt x="49" y="30"/>
                    </a:lnTo>
                    <a:lnTo>
                      <a:pt x="49" y="36"/>
                    </a:lnTo>
                    <a:lnTo>
                      <a:pt x="49" y="41"/>
                    </a:lnTo>
                    <a:lnTo>
                      <a:pt x="49" y="47"/>
                    </a:lnTo>
                    <a:lnTo>
                      <a:pt x="41" y="49"/>
                    </a:lnTo>
                    <a:lnTo>
                      <a:pt x="35" y="49"/>
                    </a:lnTo>
                    <a:lnTo>
                      <a:pt x="30" y="52"/>
                    </a:lnTo>
                    <a:lnTo>
                      <a:pt x="21" y="52"/>
                    </a:lnTo>
                    <a:lnTo>
                      <a:pt x="16" y="52"/>
                    </a:lnTo>
                    <a:lnTo>
                      <a:pt x="11" y="52"/>
                    </a:lnTo>
                    <a:lnTo>
                      <a:pt x="5" y="49"/>
                    </a:lnTo>
                    <a:lnTo>
                      <a:pt x="0" y="47"/>
                    </a:lnTo>
                    <a:lnTo>
                      <a:pt x="5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47" name="Freeform 117">
                <a:extLst>
                  <a:ext uri="{FF2B5EF4-FFF2-40B4-BE49-F238E27FC236}">
                    <a16:creationId xmlns:a16="http://schemas.microsoft.com/office/drawing/2014/main" id="{D59A5054-6ABC-4CE5-8C47-7112F7BEC8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3" y="2559"/>
                <a:ext cx="19" cy="22"/>
              </a:xfrm>
              <a:custGeom>
                <a:avLst/>
                <a:gdLst>
                  <a:gd name="T0" fmla="*/ 28 w 30"/>
                  <a:gd name="T1" fmla="*/ 24 h 38"/>
                  <a:gd name="T2" fmla="*/ 25 w 30"/>
                  <a:gd name="T3" fmla="*/ 24 h 38"/>
                  <a:gd name="T4" fmla="*/ 22 w 30"/>
                  <a:gd name="T5" fmla="*/ 27 h 38"/>
                  <a:gd name="T6" fmla="*/ 19 w 30"/>
                  <a:gd name="T7" fmla="*/ 30 h 38"/>
                  <a:gd name="T8" fmla="*/ 14 w 30"/>
                  <a:gd name="T9" fmla="*/ 32 h 38"/>
                  <a:gd name="T10" fmla="*/ 11 w 30"/>
                  <a:gd name="T11" fmla="*/ 35 h 38"/>
                  <a:gd name="T12" fmla="*/ 8 w 30"/>
                  <a:gd name="T13" fmla="*/ 38 h 38"/>
                  <a:gd name="T14" fmla="*/ 6 w 30"/>
                  <a:gd name="T15" fmla="*/ 38 h 38"/>
                  <a:gd name="T16" fmla="*/ 0 w 30"/>
                  <a:gd name="T17" fmla="*/ 38 h 38"/>
                  <a:gd name="T18" fmla="*/ 0 w 30"/>
                  <a:gd name="T19" fmla="*/ 35 h 38"/>
                  <a:gd name="T20" fmla="*/ 0 w 30"/>
                  <a:gd name="T21" fmla="*/ 32 h 38"/>
                  <a:gd name="T22" fmla="*/ 0 w 30"/>
                  <a:gd name="T23" fmla="*/ 30 h 38"/>
                  <a:gd name="T24" fmla="*/ 0 w 30"/>
                  <a:gd name="T25" fmla="*/ 27 h 38"/>
                  <a:gd name="T26" fmla="*/ 0 w 30"/>
                  <a:gd name="T27" fmla="*/ 24 h 38"/>
                  <a:gd name="T28" fmla="*/ 0 w 30"/>
                  <a:gd name="T29" fmla="*/ 21 h 38"/>
                  <a:gd name="T30" fmla="*/ 0 w 30"/>
                  <a:gd name="T31" fmla="*/ 19 h 38"/>
                  <a:gd name="T32" fmla="*/ 0 w 30"/>
                  <a:gd name="T33" fmla="*/ 16 h 38"/>
                  <a:gd name="T34" fmla="*/ 28 w 30"/>
                  <a:gd name="T35" fmla="*/ 0 h 38"/>
                  <a:gd name="T36" fmla="*/ 30 w 30"/>
                  <a:gd name="T37" fmla="*/ 2 h 38"/>
                  <a:gd name="T38" fmla="*/ 30 w 30"/>
                  <a:gd name="T39" fmla="*/ 5 h 38"/>
                  <a:gd name="T40" fmla="*/ 30 w 30"/>
                  <a:gd name="T41" fmla="*/ 8 h 38"/>
                  <a:gd name="T42" fmla="*/ 30 w 30"/>
                  <a:gd name="T43" fmla="*/ 11 h 38"/>
                  <a:gd name="T44" fmla="*/ 30 w 30"/>
                  <a:gd name="T45" fmla="*/ 13 h 38"/>
                  <a:gd name="T46" fmla="*/ 28 w 30"/>
                  <a:gd name="T47" fmla="*/ 16 h 38"/>
                  <a:gd name="T48" fmla="*/ 28 w 30"/>
                  <a:gd name="T49" fmla="*/ 19 h 38"/>
                  <a:gd name="T50" fmla="*/ 28 w 30"/>
                  <a:gd name="T51" fmla="*/ 24 h 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0"/>
                  <a:gd name="T79" fmla="*/ 0 h 38"/>
                  <a:gd name="T80" fmla="*/ 30 w 30"/>
                  <a:gd name="T81" fmla="*/ 38 h 3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0" h="38">
                    <a:moveTo>
                      <a:pt x="28" y="24"/>
                    </a:moveTo>
                    <a:lnTo>
                      <a:pt x="25" y="24"/>
                    </a:lnTo>
                    <a:lnTo>
                      <a:pt x="22" y="27"/>
                    </a:lnTo>
                    <a:lnTo>
                      <a:pt x="19" y="30"/>
                    </a:lnTo>
                    <a:lnTo>
                      <a:pt x="14" y="32"/>
                    </a:lnTo>
                    <a:lnTo>
                      <a:pt x="11" y="35"/>
                    </a:lnTo>
                    <a:lnTo>
                      <a:pt x="8" y="38"/>
                    </a:lnTo>
                    <a:lnTo>
                      <a:pt x="6" y="38"/>
                    </a:lnTo>
                    <a:lnTo>
                      <a:pt x="0" y="38"/>
                    </a:lnTo>
                    <a:lnTo>
                      <a:pt x="0" y="35"/>
                    </a:lnTo>
                    <a:lnTo>
                      <a:pt x="0" y="32"/>
                    </a:lnTo>
                    <a:lnTo>
                      <a:pt x="0" y="30"/>
                    </a:lnTo>
                    <a:lnTo>
                      <a:pt x="0" y="27"/>
                    </a:lnTo>
                    <a:lnTo>
                      <a:pt x="0" y="24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28" y="0"/>
                    </a:lnTo>
                    <a:lnTo>
                      <a:pt x="30" y="2"/>
                    </a:lnTo>
                    <a:lnTo>
                      <a:pt x="30" y="5"/>
                    </a:lnTo>
                    <a:lnTo>
                      <a:pt x="30" y="8"/>
                    </a:lnTo>
                    <a:lnTo>
                      <a:pt x="30" y="11"/>
                    </a:lnTo>
                    <a:lnTo>
                      <a:pt x="30" y="13"/>
                    </a:lnTo>
                    <a:lnTo>
                      <a:pt x="28" y="16"/>
                    </a:lnTo>
                    <a:lnTo>
                      <a:pt x="28" y="19"/>
                    </a:lnTo>
                    <a:lnTo>
                      <a:pt x="28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48" name="Freeform 118">
                <a:extLst>
                  <a:ext uri="{FF2B5EF4-FFF2-40B4-BE49-F238E27FC236}">
                    <a16:creationId xmlns:a16="http://schemas.microsoft.com/office/drawing/2014/main" id="{8A266B97-9A62-4FA1-A6A0-0522BBFC5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3" y="2561"/>
                <a:ext cx="14" cy="36"/>
              </a:xfrm>
              <a:custGeom>
                <a:avLst/>
                <a:gdLst>
                  <a:gd name="T0" fmla="*/ 19 w 22"/>
                  <a:gd name="T1" fmla="*/ 55 h 60"/>
                  <a:gd name="T2" fmla="*/ 19 w 22"/>
                  <a:gd name="T3" fmla="*/ 55 h 60"/>
                  <a:gd name="T4" fmla="*/ 16 w 22"/>
                  <a:gd name="T5" fmla="*/ 55 h 60"/>
                  <a:gd name="T6" fmla="*/ 14 w 22"/>
                  <a:gd name="T7" fmla="*/ 58 h 60"/>
                  <a:gd name="T8" fmla="*/ 11 w 22"/>
                  <a:gd name="T9" fmla="*/ 60 h 60"/>
                  <a:gd name="T10" fmla="*/ 8 w 22"/>
                  <a:gd name="T11" fmla="*/ 60 h 60"/>
                  <a:gd name="T12" fmla="*/ 5 w 22"/>
                  <a:gd name="T13" fmla="*/ 60 h 60"/>
                  <a:gd name="T14" fmla="*/ 5 w 22"/>
                  <a:gd name="T15" fmla="*/ 60 h 60"/>
                  <a:gd name="T16" fmla="*/ 3 w 22"/>
                  <a:gd name="T17" fmla="*/ 58 h 60"/>
                  <a:gd name="T18" fmla="*/ 3 w 22"/>
                  <a:gd name="T19" fmla="*/ 52 h 60"/>
                  <a:gd name="T20" fmla="*/ 0 w 22"/>
                  <a:gd name="T21" fmla="*/ 44 h 60"/>
                  <a:gd name="T22" fmla="*/ 0 w 22"/>
                  <a:gd name="T23" fmla="*/ 38 h 60"/>
                  <a:gd name="T24" fmla="*/ 0 w 22"/>
                  <a:gd name="T25" fmla="*/ 30 h 60"/>
                  <a:gd name="T26" fmla="*/ 0 w 22"/>
                  <a:gd name="T27" fmla="*/ 25 h 60"/>
                  <a:gd name="T28" fmla="*/ 0 w 22"/>
                  <a:gd name="T29" fmla="*/ 19 h 60"/>
                  <a:gd name="T30" fmla="*/ 0 w 22"/>
                  <a:gd name="T31" fmla="*/ 14 h 60"/>
                  <a:gd name="T32" fmla="*/ 3 w 22"/>
                  <a:gd name="T33" fmla="*/ 6 h 60"/>
                  <a:gd name="T34" fmla="*/ 14 w 22"/>
                  <a:gd name="T35" fmla="*/ 0 h 60"/>
                  <a:gd name="T36" fmla="*/ 14 w 22"/>
                  <a:gd name="T37" fmla="*/ 8 h 60"/>
                  <a:gd name="T38" fmla="*/ 16 w 22"/>
                  <a:gd name="T39" fmla="*/ 14 h 60"/>
                  <a:gd name="T40" fmla="*/ 19 w 22"/>
                  <a:gd name="T41" fmla="*/ 19 h 60"/>
                  <a:gd name="T42" fmla="*/ 19 w 22"/>
                  <a:gd name="T43" fmla="*/ 27 h 60"/>
                  <a:gd name="T44" fmla="*/ 22 w 22"/>
                  <a:gd name="T45" fmla="*/ 33 h 60"/>
                  <a:gd name="T46" fmla="*/ 22 w 22"/>
                  <a:gd name="T47" fmla="*/ 41 h 60"/>
                  <a:gd name="T48" fmla="*/ 22 w 22"/>
                  <a:gd name="T49" fmla="*/ 47 h 60"/>
                  <a:gd name="T50" fmla="*/ 19 w 22"/>
                  <a:gd name="T51" fmla="*/ 55 h 6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60"/>
                  <a:gd name="T80" fmla="*/ 22 w 22"/>
                  <a:gd name="T81" fmla="*/ 60 h 6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60">
                    <a:moveTo>
                      <a:pt x="19" y="55"/>
                    </a:moveTo>
                    <a:lnTo>
                      <a:pt x="19" y="55"/>
                    </a:lnTo>
                    <a:lnTo>
                      <a:pt x="16" y="55"/>
                    </a:lnTo>
                    <a:lnTo>
                      <a:pt x="14" y="58"/>
                    </a:lnTo>
                    <a:lnTo>
                      <a:pt x="11" y="60"/>
                    </a:lnTo>
                    <a:lnTo>
                      <a:pt x="8" y="60"/>
                    </a:lnTo>
                    <a:lnTo>
                      <a:pt x="5" y="60"/>
                    </a:lnTo>
                    <a:lnTo>
                      <a:pt x="3" y="58"/>
                    </a:lnTo>
                    <a:lnTo>
                      <a:pt x="3" y="52"/>
                    </a:lnTo>
                    <a:lnTo>
                      <a:pt x="0" y="44"/>
                    </a:lnTo>
                    <a:lnTo>
                      <a:pt x="0" y="38"/>
                    </a:lnTo>
                    <a:lnTo>
                      <a:pt x="0" y="30"/>
                    </a:lnTo>
                    <a:lnTo>
                      <a:pt x="0" y="25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3" y="6"/>
                    </a:lnTo>
                    <a:lnTo>
                      <a:pt x="14" y="0"/>
                    </a:lnTo>
                    <a:lnTo>
                      <a:pt x="14" y="8"/>
                    </a:lnTo>
                    <a:lnTo>
                      <a:pt x="16" y="14"/>
                    </a:lnTo>
                    <a:lnTo>
                      <a:pt x="19" y="19"/>
                    </a:lnTo>
                    <a:lnTo>
                      <a:pt x="19" y="27"/>
                    </a:lnTo>
                    <a:lnTo>
                      <a:pt x="22" y="33"/>
                    </a:lnTo>
                    <a:lnTo>
                      <a:pt x="22" y="41"/>
                    </a:lnTo>
                    <a:lnTo>
                      <a:pt x="22" y="47"/>
                    </a:lnTo>
                    <a:lnTo>
                      <a:pt x="19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49" name="Freeform 119">
                <a:extLst>
                  <a:ext uri="{FF2B5EF4-FFF2-40B4-BE49-F238E27FC236}">
                    <a16:creationId xmlns:a16="http://schemas.microsoft.com/office/drawing/2014/main" id="{45272591-C280-45D8-874C-D6D8AF92F4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9" y="2561"/>
                <a:ext cx="39" cy="23"/>
              </a:xfrm>
              <a:custGeom>
                <a:avLst/>
                <a:gdLst>
                  <a:gd name="T0" fmla="*/ 65 w 65"/>
                  <a:gd name="T1" fmla="*/ 19 h 38"/>
                  <a:gd name="T2" fmla="*/ 65 w 65"/>
                  <a:gd name="T3" fmla="*/ 38 h 38"/>
                  <a:gd name="T4" fmla="*/ 57 w 65"/>
                  <a:gd name="T5" fmla="*/ 38 h 38"/>
                  <a:gd name="T6" fmla="*/ 49 w 65"/>
                  <a:gd name="T7" fmla="*/ 38 h 38"/>
                  <a:gd name="T8" fmla="*/ 41 w 65"/>
                  <a:gd name="T9" fmla="*/ 38 h 38"/>
                  <a:gd name="T10" fmla="*/ 32 w 65"/>
                  <a:gd name="T11" fmla="*/ 38 h 38"/>
                  <a:gd name="T12" fmla="*/ 24 w 65"/>
                  <a:gd name="T13" fmla="*/ 38 h 38"/>
                  <a:gd name="T14" fmla="*/ 16 w 65"/>
                  <a:gd name="T15" fmla="*/ 36 h 38"/>
                  <a:gd name="T16" fmla="*/ 11 w 65"/>
                  <a:gd name="T17" fmla="*/ 36 h 38"/>
                  <a:gd name="T18" fmla="*/ 2 w 65"/>
                  <a:gd name="T19" fmla="*/ 30 h 38"/>
                  <a:gd name="T20" fmla="*/ 2 w 65"/>
                  <a:gd name="T21" fmla="*/ 27 h 38"/>
                  <a:gd name="T22" fmla="*/ 2 w 65"/>
                  <a:gd name="T23" fmla="*/ 25 h 38"/>
                  <a:gd name="T24" fmla="*/ 0 w 65"/>
                  <a:gd name="T25" fmla="*/ 22 h 38"/>
                  <a:gd name="T26" fmla="*/ 0 w 65"/>
                  <a:gd name="T27" fmla="*/ 19 h 38"/>
                  <a:gd name="T28" fmla="*/ 0 w 65"/>
                  <a:gd name="T29" fmla="*/ 16 h 38"/>
                  <a:gd name="T30" fmla="*/ 0 w 65"/>
                  <a:gd name="T31" fmla="*/ 14 h 38"/>
                  <a:gd name="T32" fmla="*/ 0 w 65"/>
                  <a:gd name="T33" fmla="*/ 11 h 38"/>
                  <a:gd name="T34" fmla="*/ 0 w 65"/>
                  <a:gd name="T35" fmla="*/ 8 h 38"/>
                  <a:gd name="T36" fmla="*/ 5 w 65"/>
                  <a:gd name="T37" fmla="*/ 6 h 38"/>
                  <a:gd name="T38" fmla="*/ 13 w 65"/>
                  <a:gd name="T39" fmla="*/ 6 h 38"/>
                  <a:gd name="T40" fmla="*/ 21 w 65"/>
                  <a:gd name="T41" fmla="*/ 6 h 38"/>
                  <a:gd name="T42" fmla="*/ 30 w 65"/>
                  <a:gd name="T43" fmla="*/ 3 h 38"/>
                  <a:gd name="T44" fmla="*/ 38 w 65"/>
                  <a:gd name="T45" fmla="*/ 3 h 38"/>
                  <a:gd name="T46" fmla="*/ 46 w 65"/>
                  <a:gd name="T47" fmla="*/ 3 h 38"/>
                  <a:gd name="T48" fmla="*/ 52 w 65"/>
                  <a:gd name="T49" fmla="*/ 3 h 38"/>
                  <a:gd name="T50" fmla="*/ 60 w 65"/>
                  <a:gd name="T51" fmla="*/ 0 h 38"/>
                  <a:gd name="T52" fmla="*/ 65 w 65"/>
                  <a:gd name="T53" fmla="*/ 19 h 38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5"/>
                  <a:gd name="T82" fmla="*/ 0 h 38"/>
                  <a:gd name="T83" fmla="*/ 65 w 65"/>
                  <a:gd name="T84" fmla="*/ 38 h 38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5" h="38">
                    <a:moveTo>
                      <a:pt x="65" y="19"/>
                    </a:moveTo>
                    <a:lnTo>
                      <a:pt x="65" y="38"/>
                    </a:lnTo>
                    <a:lnTo>
                      <a:pt x="57" y="38"/>
                    </a:lnTo>
                    <a:lnTo>
                      <a:pt x="49" y="38"/>
                    </a:lnTo>
                    <a:lnTo>
                      <a:pt x="41" y="38"/>
                    </a:lnTo>
                    <a:lnTo>
                      <a:pt x="32" y="38"/>
                    </a:lnTo>
                    <a:lnTo>
                      <a:pt x="24" y="38"/>
                    </a:lnTo>
                    <a:lnTo>
                      <a:pt x="16" y="36"/>
                    </a:lnTo>
                    <a:lnTo>
                      <a:pt x="11" y="36"/>
                    </a:lnTo>
                    <a:lnTo>
                      <a:pt x="2" y="30"/>
                    </a:lnTo>
                    <a:lnTo>
                      <a:pt x="2" y="27"/>
                    </a:lnTo>
                    <a:lnTo>
                      <a:pt x="2" y="25"/>
                    </a:lnTo>
                    <a:lnTo>
                      <a:pt x="0" y="22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5" y="6"/>
                    </a:lnTo>
                    <a:lnTo>
                      <a:pt x="13" y="6"/>
                    </a:lnTo>
                    <a:lnTo>
                      <a:pt x="21" y="6"/>
                    </a:lnTo>
                    <a:lnTo>
                      <a:pt x="30" y="3"/>
                    </a:lnTo>
                    <a:lnTo>
                      <a:pt x="38" y="3"/>
                    </a:lnTo>
                    <a:lnTo>
                      <a:pt x="46" y="3"/>
                    </a:lnTo>
                    <a:lnTo>
                      <a:pt x="52" y="3"/>
                    </a:lnTo>
                    <a:lnTo>
                      <a:pt x="60" y="0"/>
                    </a:lnTo>
                    <a:lnTo>
                      <a:pt x="65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50" name="Freeform 120">
                <a:extLst>
                  <a:ext uri="{FF2B5EF4-FFF2-40B4-BE49-F238E27FC236}">
                    <a16:creationId xmlns:a16="http://schemas.microsoft.com/office/drawing/2014/main" id="{C6361AC9-69E8-41F7-BFC7-6AB058050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" y="2568"/>
                <a:ext cx="25" cy="29"/>
              </a:xfrm>
              <a:custGeom>
                <a:avLst/>
                <a:gdLst>
                  <a:gd name="T0" fmla="*/ 41 w 41"/>
                  <a:gd name="T1" fmla="*/ 5 h 49"/>
                  <a:gd name="T2" fmla="*/ 38 w 41"/>
                  <a:gd name="T3" fmla="*/ 11 h 49"/>
                  <a:gd name="T4" fmla="*/ 38 w 41"/>
                  <a:gd name="T5" fmla="*/ 16 h 49"/>
                  <a:gd name="T6" fmla="*/ 35 w 41"/>
                  <a:gd name="T7" fmla="*/ 25 h 49"/>
                  <a:gd name="T8" fmla="*/ 35 w 41"/>
                  <a:gd name="T9" fmla="*/ 30 h 49"/>
                  <a:gd name="T10" fmla="*/ 35 w 41"/>
                  <a:gd name="T11" fmla="*/ 36 h 49"/>
                  <a:gd name="T12" fmla="*/ 33 w 41"/>
                  <a:gd name="T13" fmla="*/ 41 h 49"/>
                  <a:gd name="T14" fmla="*/ 27 w 41"/>
                  <a:gd name="T15" fmla="*/ 44 h 49"/>
                  <a:gd name="T16" fmla="*/ 22 w 41"/>
                  <a:gd name="T17" fmla="*/ 47 h 49"/>
                  <a:gd name="T18" fmla="*/ 2 w 41"/>
                  <a:gd name="T19" fmla="*/ 49 h 49"/>
                  <a:gd name="T20" fmla="*/ 2 w 41"/>
                  <a:gd name="T21" fmla="*/ 44 h 49"/>
                  <a:gd name="T22" fmla="*/ 0 w 41"/>
                  <a:gd name="T23" fmla="*/ 38 h 49"/>
                  <a:gd name="T24" fmla="*/ 0 w 41"/>
                  <a:gd name="T25" fmla="*/ 33 h 49"/>
                  <a:gd name="T26" fmla="*/ 0 w 41"/>
                  <a:gd name="T27" fmla="*/ 27 h 49"/>
                  <a:gd name="T28" fmla="*/ 0 w 41"/>
                  <a:gd name="T29" fmla="*/ 22 h 49"/>
                  <a:gd name="T30" fmla="*/ 2 w 41"/>
                  <a:gd name="T31" fmla="*/ 16 h 49"/>
                  <a:gd name="T32" fmla="*/ 2 w 41"/>
                  <a:gd name="T33" fmla="*/ 11 h 49"/>
                  <a:gd name="T34" fmla="*/ 2 w 41"/>
                  <a:gd name="T35" fmla="*/ 5 h 49"/>
                  <a:gd name="T36" fmla="*/ 8 w 41"/>
                  <a:gd name="T37" fmla="*/ 5 h 49"/>
                  <a:gd name="T38" fmla="*/ 13 w 41"/>
                  <a:gd name="T39" fmla="*/ 5 h 49"/>
                  <a:gd name="T40" fmla="*/ 19 w 41"/>
                  <a:gd name="T41" fmla="*/ 3 h 49"/>
                  <a:gd name="T42" fmla="*/ 24 w 41"/>
                  <a:gd name="T43" fmla="*/ 0 h 49"/>
                  <a:gd name="T44" fmla="*/ 27 w 41"/>
                  <a:gd name="T45" fmla="*/ 0 h 49"/>
                  <a:gd name="T46" fmla="*/ 33 w 41"/>
                  <a:gd name="T47" fmla="*/ 0 h 49"/>
                  <a:gd name="T48" fmla="*/ 35 w 41"/>
                  <a:gd name="T49" fmla="*/ 3 h 49"/>
                  <a:gd name="T50" fmla="*/ 41 w 41"/>
                  <a:gd name="T51" fmla="*/ 5 h 4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1"/>
                  <a:gd name="T79" fmla="*/ 0 h 49"/>
                  <a:gd name="T80" fmla="*/ 41 w 41"/>
                  <a:gd name="T81" fmla="*/ 49 h 4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1" h="49">
                    <a:moveTo>
                      <a:pt x="41" y="5"/>
                    </a:moveTo>
                    <a:lnTo>
                      <a:pt x="38" y="11"/>
                    </a:lnTo>
                    <a:lnTo>
                      <a:pt x="38" y="16"/>
                    </a:lnTo>
                    <a:lnTo>
                      <a:pt x="35" y="25"/>
                    </a:lnTo>
                    <a:lnTo>
                      <a:pt x="35" y="30"/>
                    </a:lnTo>
                    <a:lnTo>
                      <a:pt x="35" y="36"/>
                    </a:lnTo>
                    <a:lnTo>
                      <a:pt x="33" y="41"/>
                    </a:lnTo>
                    <a:lnTo>
                      <a:pt x="27" y="44"/>
                    </a:lnTo>
                    <a:lnTo>
                      <a:pt x="22" y="47"/>
                    </a:lnTo>
                    <a:lnTo>
                      <a:pt x="2" y="49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3"/>
                    </a:lnTo>
                    <a:lnTo>
                      <a:pt x="0" y="27"/>
                    </a:lnTo>
                    <a:lnTo>
                      <a:pt x="0" y="22"/>
                    </a:lnTo>
                    <a:lnTo>
                      <a:pt x="2" y="16"/>
                    </a:lnTo>
                    <a:lnTo>
                      <a:pt x="2" y="11"/>
                    </a:lnTo>
                    <a:lnTo>
                      <a:pt x="2" y="5"/>
                    </a:lnTo>
                    <a:lnTo>
                      <a:pt x="8" y="5"/>
                    </a:lnTo>
                    <a:lnTo>
                      <a:pt x="13" y="5"/>
                    </a:lnTo>
                    <a:lnTo>
                      <a:pt x="19" y="3"/>
                    </a:lnTo>
                    <a:lnTo>
                      <a:pt x="24" y="0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5" y="3"/>
                    </a:lnTo>
                    <a:lnTo>
                      <a:pt x="4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51" name="Freeform 121">
                <a:extLst>
                  <a:ext uri="{FF2B5EF4-FFF2-40B4-BE49-F238E27FC236}">
                    <a16:creationId xmlns:a16="http://schemas.microsoft.com/office/drawing/2014/main" id="{C8442C7A-7E86-4B67-A8FE-E69D5A7257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7" y="2571"/>
                <a:ext cx="51" cy="25"/>
              </a:xfrm>
              <a:custGeom>
                <a:avLst/>
                <a:gdLst>
                  <a:gd name="T0" fmla="*/ 82 w 84"/>
                  <a:gd name="T1" fmla="*/ 28 h 42"/>
                  <a:gd name="T2" fmla="*/ 74 w 84"/>
                  <a:gd name="T3" fmla="*/ 31 h 42"/>
                  <a:gd name="T4" fmla="*/ 65 w 84"/>
                  <a:gd name="T5" fmla="*/ 33 h 42"/>
                  <a:gd name="T6" fmla="*/ 57 w 84"/>
                  <a:gd name="T7" fmla="*/ 36 h 42"/>
                  <a:gd name="T8" fmla="*/ 46 w 84"/>
                  <a:gd name="T9" fmla="*/ 36 h 42"/>
                  <a:gd name="T10" fmla="*/ 38 w 84"/>
                  <a:gd name="T11" fmla="*/ 39 h 42"/>
                  <a:gd name="T12" fmla="*/ 27 w 84"/>
                  <a:gd name="T13" fmla="*/ 39 h 42"/>
                  <a:gd name="T14" fmla="*/ 19 w 84"/>
                  <a:gd name="T15" fmla="*/ 42 h 42"/>
                  <a:gd name="T16" fmla="*/ 8 w 84"/>
                  <a:gd name="T17" fmla="*/ 42 h 42"/>
                  <a:gd name="T18" fmla="*/ 8 w 84"/>
                  <a:gd name="T19" fmla="*/ 39 h 42"/>
                  <a:gd name="T20" fmla="*/ 8 w 84"/>
                  <a:gd name="T21" fmla="*/ 33 h 42"/>
                  <a:gd name="T22" fmla="*/ 5 w 84"/>
                  <a:gd name="T23" fmla="*/ 31 h 42"/>
                  <a:gd name="T24" fmla="*/ 2 w 84"/>
                  <a:gd name="T25" fmla="*/ 28 h 42"/>
                  <a:gd name="T26" fmla="*/ 2 w 84"/>
                  <a:gd name="T27" fmla="*/ 22 h 42"/>
                  <a:gd name="T28" fmla="*/ 0 w 84"/>
                  <a:gd name="T29" fmla="*/ 20 h 42"/>
                  <a:gd name="T30" fmla="*/ 0 w 84"/>
                  <a:gd name="T31" fmla="*/ 14 h 42"/>
                  <a:gd name="T32" fmla="*/ 2 w 84"/>
                  <a:gd name="T33" fmla="*/ 11 h 42"/>
                  <a:gd name="T34" fmla="*/ 13 w 84"/>
                  <a:gd name="T35" fmla="*/ 9 h 42"/>
                  <a:gd name="T36" fmla="*/ 27 w 84"/>
                  <a:gd name="T37" fmla="*/ 6 h 42"/>
                  <a:gd name="T38" fmla="*/ 41 w 84"/>
                  <a:gd name="T39" fmla="*/ 3 h 42"/>
                  <a:gd name="T40" fmla="*/ 57 w 84"/>
                  <a:gd name="T41" fmla="*/ 0 h 42"/>
                  <a:gd name="T42" fmla="*/ 68 w 84"/>
                  <a:gd name="T43" fmla="*/ 0 h 42"/>
                  <a:gd name="T44" fmla="*/ 79 w 84"/>
                  <a:gd name="T45" fmla="*/ 3 h 42"/>
                  <a:gd name="T46" fmla="*/ 82 w 84"/>
                  <a:gd name="T47" fmla="*/ 6 h 42"/>
                  <a:gd name="T48" fmla="*/ 82 w 84"/>
                  <a:gd name="T49" fmla="*/ 11 h 42"/>
                  <a:gd name="T50" fmla="*/ 84 w 84"/>
                  <a:gd name="T51" fmla="*/ 20 h 42"/>
                  <a:gd name="T52" fmla="*/ 82 w 84"/>
                  <a:gd name="T53" fmla="*/ 28 h 4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84"/>
                  <a:gd name="T82" fmla="*/ 0 h 42"/>
                  <a:gd name="T83" fmla="*/ 84 w 84"/>
                  <a:gd name="T84" fmla="*/ 42 h 42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84" h="42">
                    <a:moveTo>
                      <a:pt x="82" y="28"/>
                    </a:moveTo>
                    <a:lnTo>
                      <a:pt x="74" y="31"/>
                    </a:lnTo>
                    <a:lnTo>
                      <a:pt x="65" y="33"/>
                    </a:lnTo>
                    <a:lnTo>
                      <a:pt x="57" y="36"/>
                    </a:lnTo>
                    <a:lnTo>
                      <a:pt x="46" y="36"/>
                    </a:lnTo>
                    <a:lnTo>
                      <a:pt x="38" y="39"/>
                    </a:lnTo>
                    <a:lnTo>
                      <a:pt x="27" y="39"/>
                    </a:lnTo>
                    <a:lnTo>
                      <a:pt x="19" y="42"/>
                    </a:lnTo>
                    <a:lnTo>
                      <a:pt x="8" y="42"/>
                    </a:lnTo>
                    <a:lnTo>
                      <a:pt x="8" y="39"/>
                    </a:lnTo>
                    <a:lnTo>
                      <a:pt x="8" y="33"/>
                    </a:lnTo>
                    <a:lnTo>
                      <a:pt x="5" y="31"/>
                    </a:lnTo>
                    <a:lnTo>
                      <a:pt x="2" y="28"/>
                    </a:lnTo>
                    <a:lnTo>
                      <a:pt x="2" y="22"/>
                    </a:lnTo>
                    <a:lnTo>
                      <a:pt x="0" y="20"/>
                    </a:lnTo>
                    <a:lnTo>
                      <a:pt x="0" y="14"/>
                    </a:lnTo>
                    <a:lnTo>
                      <a:pt x="2" y="11"/>
                    </a:lnTo>
                    <a:lnTo>
                      <a:pt x="13" y="9"/>
                    </a:lnTo>
                    <a:lnTo>
                      <a:pt x="27" y="6"/>
                    </a:lnTo>
                    <a:lnTo>
                      <a:pt x="41" y="3"/>
                    </a:lnTo>
                    <a:lnTo>
                      <a:pt x="57" y="0"/>
                    </a:lnTo>
                    <a:lnTo>
                      <a:pt x="68" y="0"/>
                    </a:lnTo>
                    <a:lnTo>
                      <a:pt x="79" y="3"/>
                    </a:lnTo>
                    <a:lnTo>
                      <a:pt x="82" y="6"/>
                    </a:lnTo>
                    <a:lnTo>
                      <a:pt x="82" y="11"/>
                    </a:lnTo>
                    <a:lnTo>
                      <a:pt x="84" y="20"/>
                    </a:lnTo>
                    <a:lnTo>
                      <a:pt x="82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52" name="Freeform 122">
                <a:extLst>
                  <a:ext uri="{FF2B5EF4-FFF2-40B4-BE49-F238E27FC236}">
                    <a16:creationId xmlns:a16="http://schemas.microsoft.com/office/drawing/2014/main" id="{43C42DCD-F6EE-4A18-874C-9B3853F62D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7" y="2571"/>
                <a:ext cx="53" cy="28"/>
              </a:xfrm>
              <a:custGeom>
                <a:avLst/>
                <a:gdLst>
                  <a:gd name="T0" fmla="*/ 83 w 88"/>
                  <a:gd name="T1" fmla="*/ 11 h 47"/>
                  <a:gd name="T2" fmla="*/ 85 w 88"/>
                  <a:gd name="T3" fmla="*/ 14 h 47"/>
                  <a:gd name="T4" fmla="*/ 85 w 88"/>
                  <a:gd name="T5" fmla="*/ 20 h 47"/>
                  <a:gd name="T6" fmla="*/ 88 w 88"/>
                  <a:gd name="T7" fmla="*/ 25 h 47"/>
                  <a:gd name="T8" fmla="*/ 88 w 88"/>
                  <a:gd name="T9" fmla="*/ 28 h 47"/>
                  <a:gd name="T10" fmla="*/ 88 w 88"/>
                  <a:gd name="T11" fmla="*/ 33 h 47"/>
                  <a:gd name="T12" fmla="*/ 88 w 88"/>
                  <a:gd name="T13" fmla="*/ 39 h 47"/>
                  <a:gd name="T14" fmla="*/ 88 w 88"/>
                  <a:gd name="T15" fmla="*/ 44 h 47"/>
                  <a:gd name="T16" fmla="*/ 88 w 88"/>
                  <a:gd name="T17" fmla="*/ 47 h 47"/>
                  <a:gd name="T18" fmla="*/ 77 w 88"/>
                  <a:gd name="T19" fmla="*/ 47 h 47"/>
                  <a:gd name="T20" fmla="*/ 66 w 88"/>
                  <a:gd name="T21" fmla="*/ 44 h 47"/>
                  <a:gd name="T22" fmla="*/ 53 w 88"/>
                  <a:gd name="T23" fmla="*/ 42 h 47"/>
                  <a:gd name="T24" fmla="*/ 42 w 88"/>
                  <a:gd name="T25" fmla="*/ 42 h 47"/>
                  <a:gd name="T26" fmla="*/ 31 w 88"/>
                  <a:gd name="T27" fmla="*/ 39 h 47"/>
                  <a:gd name="T28" fmla="*/ 20 w 88"/>
                  <a:gd name="T29" fmla="*/ 33 h 47"/>
                  <a:gd name="T30" fmla="*/ 9 w 88"/>
                  <a:gd name="T31" fmla="*/ 28 h 47"/>
                  <a:gd name="T32" fmla="*/ 0 w 88"/>
                  <a:gd name="T33" fmla="*/ 20 h 47"/>
                  <a:gd name="T34" fmla="*/ 0 w 88"/>
                  <a:gd name="T35" fmla="*/ 17 h 47"/>
                  <a:gd name="T36" fmla="*/ 0 w 88"/>
                  <a:gd name="T37" fmla="*/ 14 h 47"/>
                  <a:gd name="T38" fmla="*/ 0 w 88"/>
                  <a:gd name="T39" fmla="*/ 11 h 47"/>
                  <a:gd name="T40" fmla="*/ 0 w 88"/>
                  <a:gd name="T41" fmla="*/ 9 h 47"/>
                  <a:gd name="T42" fmla="*/ 0 w 88"/>
                  <a:gd name="T43" fmla="*/ 6 h 47"/>
                  <a:gd name="T44" fmla="*/ 0 w 88"/>
                  <a:gd name="T45" fmla="*/ 3 h 47"/>
                  <a:gd name="T46" fmla="*/ 0 w 88"/>
                  <a:gd name="T47" fmla="*/ 0 h 47"/>
                  <a:gd name="T48" fmla="*/ 3 w 88"/>
                  <a:gd name="T49" fmla="*/ 0 h 47"/>
                  <a:gd name="T50" fmla="*/ 11 w 88"/>
                  <a:gd name="T51" fmla="*/ 0 h 47"/>
                  <a:gd name="T52" fmla="*/ 22 w 88"/>
                  <a:gd name="T53" fmla="*/ 3 h 47"/>
                  <a:gd name="T54" fmla="*/ 31 w 88"/>
                  <a:gd name="T55" fmla="*/ 6 h 47"/>
                  <a:gd name="T56" fmla="*/ 42 w 88"/>
                  <a:gd name="T57" fmla="*/ 9 h 47"/>
                  <a:gd name="T58" fmla="*/ 53 w 88"/>
                  <a:gd name="T59" fmla="*/ 9 h 47"/>
                  <a:gd name="T60" fmla="*/ 61 w 88"/>
                  <a:gd name="T61" fmla="*/ 11 h 47"/>
                  <a:gd name="T62" fmla="*/ 72 w 88"/>
                  <a:gd name="T63" fmla="*/ 11 h 47"/>
                  <a:gd name="T64" fmla="*/ 83 w 88"/>
                  <a:gd name="T65" fmla="*/ 11 h 4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88"/>
                  <a:gd name="T100" fmla="*/ 0 h 47"/>
                  <a:gd name="T101" fmla="*/ 88 w 88"/>
                  <a:gd name="T102" fmla="*/ 47 h 4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88" h="47">
                    <a:moveTo>
                      <a:pt x="83" y="11"/>
                    </a:moveTo>
                    <a:lnTo>
                      <a:pt x="85" y="14"/>
                    </a:lnTo>
                    <a:lnTo>
                      <a:pt x="85" y="20"/>
                    </a:lnTo>
                    <a:lnTo>
                      <a:pt x="88" y="25"/>
                    </a:lnTo>
                    <a:lnTo>
                      <a:pt x="88" y="28"/>
                    </a:lnTo>
                    <a:lnTo>
                      <a:pt x="88" y="33"/>
                    </a:lnTo>
                    <a:lnTo>
                      <a:pt x="88" y="39"/>
                    </a:lnTo>
                    <a:lnTo>
                      <a:pt x="88" y="44"/>
                    </a:lnTo>
                    <a:lnTo>
                      <a:pt x="88" y="47"/>
                    </a:lnTo>
                    <a:lnTo>
                      <a:pt x="77" y="47"/>
                    </a:lnTo>
                    <a:lnTo>
                      <a:pt x="66" y="44"/>
                    </a:lnTo>
                    <a:lnTo>
                      <a:pt x="53" y="42"/>
                    </a:lnTo>
                    <a:lnTo>
                      <a:pt x="42" y="42"/>
                    </a:lnTo>
                    <a:lnTo>
                      <a:pt x="31" y="39"/>
                    </a:lnTo>
                    <a:lnTo>
                      <a:pt x="20" y="33"/>
                    </a:lnTo>
                    <a:lnTo>
                      <a:pt x="9" y="28"/>
                    </a:lnTo>
                    <a:lnTo>
                      <a:pt x="0" y="20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11" y="0"/>
                    </a:lnTo>
                    <a:lnTo>
                      <a:pt x="22" y="3"/>
                    </a:lnTo>
                    <a:lnTo>
                      <a:pt x="31" y="6"/>
                    </a:lnTo>
                    <a:lnTo>
                      <a:pt x="42" y="9"/>
                    </a:lnTo>
                    <a:lnTo>
                      <a:pt x="53" y="9"/>
                    </a:lnTo>
                    <a:lnTo>
                      <a:pt x="61" y="11"/>
                    </a:lnTo>
                    <a:lnTo>
                      <a:pt x="72" y="11"/>
                    </a:lnTo>
                    <a:lnTo>
                      <a:pt x="83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53" name="Freeform 123">
                <a:extLst>
                  <a:ext uri="{FF2B5EF4-FFF2-40B4-BE49-F238E27FC236}">
                    <a16:creationId xmlns:a16="http://schemas.microsoft.com/office/drawing/2014/main" id="{DE2EFD2F-4A24-430B-9B8F-7A51386F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5" y="2573"/>
                <a:ext cx="27" cy="23"/>
              </a:xfrm>
              <a:custGeom>
                <a:avLst/>
                <a:gdLst>
                  <a:gd name="T0" fmla="*/ 44 w 44"/>
                  <a:gd name="T1" fmla="*/ 39 h 39"/>
                  <a:gd name="T2" fmla="*/ 36 w 44"/>
                  <a:gd name="T3" fmla="*/ 39 h 39"/>
                  <a:gd name="T4" fmla="*/ 30 w 44"/>
                  <a:gd name="T5" fmla="*/ 39 h 39"/>
                  <a:gd name="T6" fmla="*/ 25 w 44"/>
                  <a:gd name="T7" fmla="*/ 39 h 39"/>
                  <a:gd name="T8" fmla="*/ 19 w 44"/>
                  <a:gd name="T9" fmla="*/ 39 h 39"/>
                  <a:gd name="T10" fmla="*/ 16 w 44"/>
                  <a:gd name="T11" fmla="*/ 36 h 39"/>
                  <a:gd name="T12" fmla="*/ 11 w 44"/>
                  <a:gd name="T13" fmla="*/ 36 h 39"/>
                  <a:gd name="T14" fmla="*/ 6 w 44"/>
                  <a:gd name="T15" fmla="*/ 33 h 39"/>
                  <a:gd name="T16" fmla="*/ 3 w 44"/>
                  <a:gd name="T17" fmla="*/ 28 h 39"/>
                  <a:gd name="T18" fmla="*/ 0 w 44"/>
                  <a:gd name="T19" fmla="*/ 0 h 39"/>
                  <a:gd name="T20" fmla="*/ 3 w 44"/>
                  <a:gd name="T21" fmla="*/ 0 h 39"/>
                  <a:gd name="T22" fmla="*/ 8 w 44"/>
                  <a:gd name="T23" fmla="*/ 3 h 39"/>
                  <a:gd name="T24" fmla="*/ 14 w 44"/>
                  <a:gd name="T25" fmla="*/ 3 h 39"/>
                  <a:gd name="T26" fmla="*/ 19 w 44"/>
                  <a:gd name="T27" fmla="*/ 3 h 39"/>
                  <a:gd name="T28" fmla="*/ 25 w 44"/>
                  <a:gd name="T29" fmla="*/ 3 h 39"/>
                  <a:gd name="T30" fmla="*/ 30 w 44"/>
                  <a:gd name="T31" fmla="*/ 3 h 39"/>
                  <a:gd name="T32" fmla="*/ 36 w 44"/>
                  <a:gd name="T33" fmla="*/ 6 h 39"/>
                  <a:gd name="T34" fmla="*/ 41 w 44"/>
                  <a:gd name="T35" fmla="*/ 6 h 39"/>
                  <a:gd name="T36" fmla="*/ 44 w 44"/>
                  <a:gd name="T37" fmla="*/ 39 h 3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4"/>
                  <a:gd name="T58" fmla="*/ 0 h 39"/>
                  <a:gd name="T59" fmla="*/ 44 w 44"/>
                  <a:gd name="T60" fmla="*/ 39 h 3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4" h="39">
                    <a:moveTo>
                      <a:pt x="44" y="39"/>
                    </a:moveTo>
                    <a:lnTo>
                      <a:pt x="36" y="39"/>
                    </a:lnTo>
                    <a:lnTo>
                      <a:pt x="30" y="39"/>
                    </a:lnTo>
                    <a:lnTo>
                      <a:pt x="25" y="39"/>
                    </a:lnTo>
                    <a:lnTo>
                      <a:pt x="19" y="39"/>
                    </a:lnTo>
                    <a:lnTo>
                      <a:pt x="16" y="36"/>
                    </a:lnTo>
                    <a:lnTo>
                      <a:pt x="11" y="36"/>
                    </a:lnTo>
                    <a:lnTo>
                      <a:pt x="6" y="33"/>
                    </a:lnTo>
                    <a:lnTo>
                      <a:pt x="3" y="28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8" y="3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5" y="3"/>
                    </a:lnTo>
                    <a:lnTo>
                      <a:pt x="30" y="3"/>
                    </a:lnTo>
                    <a:lnTo>
                      <a:pt x="36" y="6"/>
                    </a:lnTo>
                    <a:lnTo>
                      <a:pt x="41" y="6"/>
                    </a:lnTo>
                    <a:lnTo>
                      <a:pt x="44" y="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54" name="Freeform 124">
                <a:extLst>
                  <a:ext uri="{FF2B5EF4-FFF2-40B4-BE49-F238E27FC236}">
                    <a16:creationId xmlns:a16="http://schemas.microsoft.com/office/drawing/2014/main" id="{8114BC3A-52BC-41E8-84F8-ED7E286E4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7" y="2573"/>
                <a:ext cx="41" cy="37"/>
              </a:xfrm>
              <a:custGeom>
                <a:avLst/>
                <a:gdLst>
                  <a:gd name="T0" fmla="*/ 68 w 68"/>
                  <a:gd name="T1" fmla="*/ 50 h 63"/>
                  <a:gd name="T2" fmla="*/ 60 w 68"/>
                  <a:gd name="T3" fmla="*/ 52 h 63"/>
                  <a:gd name="T4" fmla="*/ 52 w 68"/>
                  <a:gd name="T5" fmla="*/ 55 h 63"/>
                  <a:gd name="T6" fmla="*/ 44 w 68"/>
                  <a:gd name="T7" fmla="*/ 58 h 63"/>
                  <a:gd name="T8" fmla="*/ 35 w 68"/>
                  <a:gd name="T9" fmla="*/ 58 h 63"/>
                  <a:gd name="T10" fmla="*/ 27 w 68"/>
                  <a:gd name="T11" fmla="*/ 58 h 63"/>
                  <a:gd name="T12" fmla="*/ 19 w 68"/>
                  <a:gd name="T13" fmla="*/ 60 h 63"/>
                  <a:gd name="T14" fmla="*/ 11 w 68"/>
                  <a:gd name="T15" fmla="*/ 60 h 63"/>
                  <a:gd name="T16" fmla="*/ 3 w 68"/>
                  <a:gd name="T17" fmla="*/ 63 h 63"/>
                  <a:gd name="T18" fmla="*/ 3 w 68"/>
                  <a:gd name="T19" fmla="*/ 55 h 63"/>
                  <a:gd name="T20" fmla="*/ 3 w 68"/>
                  <a:gd name="T21" fmla="*/ 50 h 63"/>
                  <a:gd name="T22" fmla="*/ 3 w 68"/>
                  <a:gd name="T23" fmla="*/ 44 h 63"/>
                  <a:gd name="T24" fmla="*/ 0 w 68"/>
                  <a:gd name="T25" fmla="*/ 39 h 63"/>
                  <a:gd name="T26" fmla="*/ 0 w 68"/>
                  <a:gd name="T27" fmla="*/ 33 h 63"/>
                  <a:gd name="T28" fmla="*/ 0 w 68"/>
                  <a:gd name="T29" fmla="*/ 28 h 63"/>
                  <a:gd name="T30" fmla="*/ 0 w 68"/>
                  <a:gd name="T31" fmla="*/ 22 h 63"/>
                  <a:gd name="T32" fmla="*/ 3 w 68"/>
                  <a:gd name="T33" fmla="*/ 14 h 63"/>
                  <a:gd name="T34" fmla="*/ 8 w 68"/>
                  <a:gd name="T35" fmla="*/ 11 h 63"/>
                  <a:gd name="T36" fmla="*/ 16 w 68"/>
                  <a:gd name="T37" fmla="*/ 11 h 63"/>
                  <a:gd name="T38" fmla="*/ 24 w 68"/>
                  <a:gd name="T39" fmla="*/ 8 h 63"/>
                  <a:gd name="T40" fmla="*/ 33 w 68"/>
                  <a:gd name="T41" fmla="*/ 8 h 63"/>
                  <a:gd name="T42" fmla="*/ 41 w 68"/>
                  <a:gd name="T43" fmla="*/ 6 h 63"/>
                  <a:gd name="T44" fmla="*/ 46 w 68"/>
                  <a:gd name="T45" fmla="*/ 6 h 63"/>
                  <a:gd name="T46" fmla="*/ 55 w 68"/>
                  <a:gd name="T47" fmla="*/ 3 h 63"/>
                  <a:gd name="T48" fmla="*/ 63 w 68"/>
                  <a:gd name="T49" fmla="*/ 0 h 63"/>
                  <a:gd name="T50" fmla="*/ 68 w 68"/>
                  <a:gd name="T51" fmla="*/ 50 h 6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68"/>
                  <a:gd name="T79" fmla="*/ 0 h 63"/>
                  <a:gd name="T80" fmla="*/ 68 w 68"/>
                  <a:gd name="T81" fmla="*/ 63 h 6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68" h="63">
                    <a:moveTo>
                      <a:pt x="68" y="50"/>
                    </a:moveTo>
                    <a:lnTo>
                      <a:pt x="60" y="52"/>
                    </a:lnTo>
                    <a:lnTo>
                      <a:pt x="52" y="55"/>
                    </a:lnTo>
                    <a:lnTo>
                      <a:pt x="44" y="58"/>
                    </a:lnTo>
                    <a:lnTo>
                      <a:pt x="35" y="58"/>
                    </a:lnTo>
                    <a:lnTo>
                      <a:pt x="27" y="58"/>
                    </a:lnTo>
                    <a:lnTo>
                      <a:pt x="19" y="60"/>
                    </a:lnTo>
                    <a:lnTo>
                      <a:pt x="11" y="60"/>
                    </a:lnTo>
                    <a:lnTo>
                      <a:pt x="3" y="63"/>
                    </a:lnTo>
                    <a:lnTo>
                      <a:pt x="3" y="55"/>
                    </a:lnTo>
                    <a:lnTo>
                      <a:pt x="3" y="50"/>
                    </a:lnTo>
                    <a:lnTo>
                      <a:pt x="3" y="44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8"/>
                    </a:lnTo>
                    <a:lnTo>
                      <a:pt x="0" y="22"/>
                    </a:lnTo>
                    <a:lnTo>
                      <a:pt x="3" y="14"/>
                    </a:lnTo>
                    <a:lnTo>
                      <a:pt x="8" y="11"/>
                    </a:lnTo>
                    <a:lnTo>
                      <a:pt x="16" y="11"/>
                    </a:lnTo>
                    <a:lnTo>
                      <a:pt x="24" y="8"/>
                    </a:lnTo>
                    <a:lnTo>
                      <a:pt x="33" y="8"/>
                    </a:lnTo>
                    <a:lnTo>
                      <a:pt x="41" y="6"/>
                    </a:lnTo>
                    <a:lnTo>
                      <a:pt x="46" y="6"/>
                    </a:lnTo>
                    <a:lnTo>
                      <a:pt x="55" y="3"/>
                    </a:lnTo>
                    <a:lnTo>
                      <a:pt x="63" y="0"/>
                    </a:lnTo>
                    <a:lnTo>
                      <a:pt x="68" y="5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55" name="Freeform 125">
                <a:extLst>
                  <a:ext uri="{FF2B5EF4-FFF2-40B4-BE49-F238E27FC236}">
                    <a16:creationId xmlns:a16="http://schemas.microsoft.com/office/drawing/2014/main" id="{08E0CB3A-28CF-425C-9A39-152E5AFF5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7" y="2574"/>
                <a:ext cx="39" cy="28"/>
              </a:xfrm>
              <a:custGeom>
                <a:avLst/>
                <a:gdLst>
                  <a:gd name="T0" fmla="*/ 63 w 63"/>
                  <a:gd name="T1" fmla="*/ 0 h 47"/>
                  <a:gd name="T2" fmla="*/ 63 w 63"/>
                  <a:gd name="T3" fmla="*/ 5 h 47"/>
                  <a:gd name="T4" fmla="*/ 63 w 63"/>
                  <a:gd name="T5" fmla="*/ 11 h 47"/>
                  <a:gd name="T6" fmla="*/ 63 w 63"/>
                  <a:gd name="T7" fmla="*/ 14 h 47"/>
                  <a:gd name="T8" fmla="*/ 63 w 63"/>
                  <a:gd name="T9" fmla="*/ 19 h 47"/>
                  <a:gd name="T10" fmla="*/ 63 w 63"/>
                  <a:gd name="T11" fmla="*/ 25 h 47"/>
                  <a:gd name="T12" fmla="*/ 63 w 63"/>
                  <a:gd name="T13" fmla="*/ 30 h 47"/>
                  <a:gd name="T14" fmla="*/ 63 w 63"/>
                  <a:gd name="T15" fmla="*/ 36 h 47"/>
                  <a:gd name="T16" fmla="*/ 60 w 63"/>
                  <a:gd name="T17" fmla="*/ 38 h 47"/>
                  <a:gd name="T18" fmla="*/ 52 w 63"/>
                  <a:gd name="T19" fmla="*/ 41 h 47"/>
                  <a:gd name="T20" fmla="*/ 43 w 63"/>
                  <a:gd name="T21" fmla="*/ 41 h 47"/>
                  <a:gd name="T22" fmla="*/ 35 w 63"/>
                  <a:gd name="T23" fmla="*/ 44 h 47"/>
                  <a:gd name="T24" fmla="*/ 24 w 63"/>
                  <a:gd name="T25" fmla="*/ 47 h 47"/>
                  <a:gd name="T26" fmla="*/ 16 w 63"/>
                  <a:gd name="T27" fmla="*/ 47 h 47"/>
                  <a:gd name="T28" fmla="*/ 11 w 63"/>
                  <a:gd name="T29" fmla="*/ 44 h 47"/>
                  <a:gd name="T30" fmla="*/ 5 w 63"/>
                  <a:gd name="T31" fmla="*/ 38 h 47"/>
                  <a:gd name="T32" fmla="*/ 2 w 63"/>
                  <a:gd name="T33" fmla="*/ 30 h 47"/>
                  <a:gd name="T34" fmla="*/ 0 w 63"/>
                  <a:gd name="T35" fmla="*/ 16 h 47"/>
                  <a:gd name="T36" fmla="*/ 2 w 63"/>
                  <a:gd name="T37" fmla="*/ 8 h 47"/>
                  <a:gd name="T38" fmla="*/ 11 w 63"/>
                  <a:gd name="T39" fmla="*/ 5 h 47"/>
                  <a:gd name="T40" fmla="*/ 19 w 63"/>
                  <a:gd name="T41" fmla="*/ 3 h 47"/>
                  <a:gd name="T42" fmla="*/ 30 w 63"/>
                  <a:gd name="T43" fmla="*/ 3 h 47"/>
                  <a:gd name="T44" fmla="*/ 41 w 63"/>
                  <a:gd name="T45" fmla="*/ 3 h 47"/>
                  <a:gd name="T46" fmla="*/ 52 w 63"/>
                  <a:gd name="T47" fmla="*/ 3 h 47"/>
                  <a:gd name="T48" fmla="*/ 63 w 63"/>
                  <a:gd name="T49" fmla="*/ 0 h 4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3"/>
                  <a:gd name="T76" fmla="*/ 0 h 47"/>
                  <a:gd name="T77" fmla="*/ 63 w 63"/>
                  <a:gd name="T78" fmla="*/ 47 h 4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3" h="47">
                    <a:moveTo>
                      <a:pt x="63" y="0"/>
                    </a:moveTo>
                    <a:lnTo>
                      <a:pt x="63" y="5"/>
                    </a:lnTo>
                    <a:lnTo>
                      <a:pt x="63" y="11"/>
                    </a:lnTo>
                    <a:lnTo>
                      <a:pt x="63" y="14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3" y="30"/>
                    </a:lnTo>
                    <a:lnTo>
                      <a:pt x="63" y="36"/>
                    </a:lnTo>
                    <a:lnTo>
                      <a:pt x="60" y="38"/>
                    </a:lnTo>
                    <a:lnTo>
                      <a:pt x="52" y="41"/>
                    </a:lnTo>
                    <a:lnTo>
                      <a:pt x="43" y="41"/>
                    </a:lnTo>
                    <a:lnTo>
                      <a:pt x="35" y="44"/>
                    </a:lnTo>
                    <a:lnTo>
                      <a:pt x="24" y="47"/>
                    </a:lnTo>
                    <a:lnTo>
                      <a:pt x="16" y="47"/>
                    </a:lnTo>
                    <a:lnTo>
                      <a:pt x="11" y="44"/>
                    </a:lnTo>
                    <a:lnTo>
                      <a:pt x="5" y="38"/>
                    </a:lnTo>
                    <a:lnTo>
                      <a:pt x="2" y="30"/>
                    </a:lnTo>
                    <a:lnTo>
                      <a:pt x="0" y="16"/>
                    </a:lnTo>
                    <a:lnTo>
                      <a:pt x="2" y="8"/>
                    </a:lnTo>
                    <a:lnTo>
                      <a:pt x="11" y="5"/>
                    </a:lnTo>
                    <a:lnTo>
                      <a:pt x="19" y="3"/>
                    </a:lnTo>
                    <a:lnTo>
                      <a:pt x="30" y="3"/>
                    </a:lnTo>
                    <a:lnTo>
                      <a:pt x="41" y="3"/>
                    </a:lnTo>
                    <a:lnTo>
                      <a:pt x="52" y="3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56" name="Freeform 126">
                <a:extLst>
                  <a:ext uri="{FF2B5EF4-FFF2-40B4-BE49-F238E27FC236}">
                    <a16:creationId xmlns:a16="http://schemas.microsoft.com/office/drawing/2014/main" id="{435E5A14-38E5-4588-8B7F-764E603870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1" y="2577"/>
                <a:ext cx="9" cy="25"/>
              </a:xfrm>
              <a:custGeom>
                <a:avLst/>
                <a:gdLst>
                  <a:gd name="T0" fmla="*/ 11 w 14"/>
                  <a:gd name="T1" fmla="*/ 6 h 42"/>
                  <a:gd name="T2" fmla="*/ 14 w 14"/>
                  <a:gd name="T3" fmla="*/ 42 h 42"/>
                  <a:gd name="T4" fmla="*/ 8 w 14"/>
                  <a:gd name="T5" fmla="*/ 39 h 42"/>
                  <a:gd name="T6" fmla="*/ 6 w 14"/>
                  <a:gd name="T7" fmla="*/ 36 h 42"/>
                  <a:gd name="T8" fmla="*/ 3 w 14"/>
                  <a:gd name="T9" fmla="*/ 33 h 42"/>
                  <a:gd name="T10" fmla="*/ 3 w 14"/>
                  <a:gd name="T11" fmla="*/ 31 h 42"/>
                  <a:gd name="T12" fmla="*/ 0 w 14"/>
                  <a:gd name="T13" fmla="*/ 25 h 42"/>
                  <a:gd name="T14" fmla="*/ 0 w 14"/>
                  <a:gd name="T15" fmla="*/ 22 h 42"/>
                  <a:gd name="T16" fmla="*/ 0 w 14"/>
                  <a:gd name="T17" fmla="*/ 17 h 42"/>
                  <a:gd name="T18" fmla="*/ 0 w 14"/>
                  <a:gd name="T19" fmla="*/ 14 h 42"/>
                  <a:gd name="T20" fmla="*/ 0 w 14"/>
                  <a:gd name="T21" fmla="*/ 0 h 42"/>
                  <a:gd name="T22" fmla="*/ 0 w 14"/>
                  <a:gd name="T23" fmla="*/ 0 h 42"/>
                  <a:gd name="T24" fmla="*/ 3 w 14"/>
                  <a:gd name="T25" fmla="*/ 0 h 42"/>
                  <a:gd name="T26" fmla="*/ 6 w 14"/>
                  <a:gd name="T27" fmla="*/ 3 h 42"/>
                  <a:gd name="T28" fmla="*/ 8 w 14"/>
                  <a:gd name="T29" fmla="*/ 3 h 42"/>
                  <a:gd name="T30" fmla="*/ 8 w 14"/>
                  <a:gd name="T31" fmla="*/ 3 h 42"/>
                  <a:gd name="T32" fmla="*/ 11 w 14"/>
                  <a:gd name="T33" fmla="*/ 3 h 42"/>
                  <a:gd name="T34" fmla="*/ 11 w 14"/>
                  <a:gd name="T35" fmla="*/ 6 h 42"/>
                  <a:gd name="T36" fmla="*/ 11 w 14"/>
                  <a:gd name="T37" fmla="*/ 6 h 4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4"/>
                  <a:gd name="T58" fmla="*/ 0 h 42"/>
                  <a:gd name="T59" fmla="*/ 14 w 14"/>
                  <a:gd name="T60" fmla="*/ 42 h 4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4" h="42">
                    <a:moveTo>
                      <a:pt x="11" y="6"/>
                    </a:moveTo>
                    <a:lnTo>
                      <a:pt x="14" y="42"/>
                    </a:lnTo>
                    <a:lnTo>
                      <a:pt x="8" y="39"/>
                    </a:lnTo>
                    <a:lnTo>
                      <a:pt x="6" y="36"/>
                    </a:lnTo>
                    <a:lnTo>
                      <a:pt x="3" y="33"/>
                    </a:lnTo>
                    <a:lnTo>
                      <a:pt x="3" y="31"/>
                    </a:lnTo>
                    <a:lnTo>
                      <a:pt x="0" y="25"/>
                    </a:lnTo>
                    <a:lnTo>
                      <a:pt x="0" y="22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6" y="3"/>
                    </a:lnTo>
                    <a:lnTo>
                      <a:pt x="8" y="3"/>
                    </a:lnTo>
                    <a:lnTo>
                      <a:pt x="11" y="3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  <p:sp>
            <p:nvSpPr>
              <p:cNvPr id="3257" name="Freeform 127">
                <a:extLst>
                  <a:ext uri="{FF2B5EF4-FFF2-40B4-BE49-F238E27FC236}">
                    <a16:creationId xmlns:a16="http://schemas.microsoft.com/office/drawing/2014/main" id="{F389D71D-77CE-41EC-AAD7-93A56F26BF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6" y="2581"/>
                <a:ext cx="45" cy="29"/>
              </a:xfrm>
              <a:custGeom>
                <a:avLst/>
                <a:gdLst>
                  <a:gd name="T0" fmla="*/ 71 w 74"/>
                  <a:gd name="T1" fmla="*/ 3 h 49"/>
                  <a:gd name="T2" fmla="*/ 71 w 74"/>
                  <a:gd name="T3" fmla="*/ 8 h 49"/>
                  <a:gd name="T4" fmla="*/ 71 w 74"/>
                  <a:gd name="T5" fmla="*/ 14 h 49"/>
                  <a:gd name="T6" fmla="*/ 74 w 74"/>
                  <a:gd name="T7" fmla="*/ 19 h 49"/>
                  <a:gd name="T8" fmla="*/ 74 w 74"/>
                  <a:gd name="T9" fmla="*/ 25 h 49"/>
                  <a:gd name="T10" fmla="*/ 74 w 74"/>
                  <a:gd name="T11" fmla="*/ 30 h 49"/>
                  <a:gd name="T12" fmla="*/ 74 w 74"/>
                  <a:gd name="T13" fmla="*/ 36 h 49"/>
                  <a:gd name="T14" fmla="*/ 74 w 74"/>
                  <a:gd name="T15" fmla="*/ 41 h 49"/>
                  <a:gd name="T16" fmla="*/ 74 w 74"/>
                  <a:gd name="T17" fmla="*/ 49 h 49"/>
                  <a:gd name="T18" fmla="*/ 66 w 74"/>
                  <a:gd name="T19" fmla="*/ 49 h 49"/>
                  <a:gd name="T20" fmla="*/ 55 w 74"/>
                  <a:gd name="T21" fmla="*/ 49 h 49"/>
                  <a:gd name="T22" fmla="*/ 47 w 74"/>
                  <a:gd name="T23" fmla="*/ 49 h 49"/>
                  <a:gd name="T24" fmla="*/ 39 w 74"/>
                  <a:gd name="T25" fmla="*/ 49 h 49"/>
                  <a:gd name="T26" fmla="*/ 30 w 74"/>
                  <a:gd name="T27" fmla="*/ 49 h 49"/>
                  <a:gd name="T28" fmla="*/ 22 w 74"/>
                  <a:gd name="T29" fmla="*/ 49 h 49"/>
                  <a:gd name="T30" fmla="*/ 14 w 74"/>
                  <a:gd name="T31" fmla="*/ 46 h 49"/>
                  <a:gd name="T32" fmla="*/ 6 w 74"/>
                  <a:gd name="T33" fmla="*/ 46 h 49"/>
                  <a:gd name="T34" fmla="*/ 3 w 74"/>
                  <a:gd name="T35" fmla="*/ 41 h 49"/>
                  <a:gd name="T36" fmla="*/ 0 w 74"/>
                  <a:gd name="T37" fmla="*/ 36 h 49"/>
                  <a:gd name="T38" fmla="*/ 0 w 74"/>
                  <a:gd name="T39" fmla="*/ 30 h 49"/>
                  <a:gd name="T40" fmla="*/ 0 w 74"/>
                  <a:gd name="T41" fmla="*/ 25 h 49"/>
                  <a:gd name="T42" fmla="*/ 0 w 74"/>
                  <a:gd name="T43" fmla="*/ 16 h 49"/>
                  <a:gd name="T44" fmla="*/ 0 w 74"/>
                  <a:gd name="T45" fmla="*/ 11 h 49"/>
                  <a:gd name="T46" fmla="*/ 0 w 74"/>
                  <a:gd name="T47" fmla="*/ 5 h 49"/>
                  <a:gd name="T48" fmla="*/ 0 w 74"/>
                  <a:gd name="T49" fmla="*/ 0 h 49"/>
                  <a:gd name="T50" fmla="*/ 8 w 74"/>
                  <a:gd name="T51" fmla="*/ 3 h 49"/>
                  <a:gd name="T52" fmla="*/ 17 w 74"/>
                  <a:gd name="T53" fmla="*/ 3 h 49"/>
                  <a:gd name="T54" fmla="*/ 28 w 74"/>
                  <a:gd name="T55" fmla="*/ 3 h 49"/>
                  <a:gd name="T56" fmla="*/ 36 w 74"/>
                  <a:gd name="T57" fmla="*/ 3 h 49"/>
                  <a:gd name="T58" fmla="*/ 44 w 74"/>
                  <a:gd name="T59" fmla="*/ 3 h 49"/>
                  <a:gd name="T60" fmla="*/ 55 w 74"/>
                  <a:gd name="T61" fmla="*/ 3 h 49"/>
                  <a:gd name="T62" fmla="*/ 63 w 74"/>
                  <a:gd name="T63" fmla="*/ 3 h 49"/>
                  <a:gd name="T64" fmla="*/ 71 w 74"/>
                  <a:gd name="T65" fmla="*/ 3 h 4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74"/>
                  <a:gd name="T100" fmla="*/ 0 h 49"/>
                  <a:gd name="T101" fmla="*/ 74 w 74"/>
                  <a:gd name="T102" fmla="*/ 49 h 4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74" h="49">
                    <a:moveTo>
                      <a:pt x="71" y="3"/>
                    </a:moveTo>
                    <a:lnTo>
                      <a:pt x="71" y="8"/>
                    </a:lnTo>
                    <a:lnTo>
                      <a:pt x="71" y="14"/>
                    </a:lnTo>
                    <a:lnTo>
                      <a:pt x="74" y="19"/>
                    </a:lnTo>
                    <a:lnTo>
                      <a:pt x="74" y="25"/>
                    </a:lnTo>
                    <a:lnTo>
                      <a:pt x="74" y="30"/>
                    </a:lnTo>
                    <a:lnTo>
                      <a:pt x="74" y="36"/>
                    </a:lnTo>
                    <a:lnTo>
                      <a:pt x="74" y="41"/>
                    </a:lnTo>
                    <a:lnTo>
                      <a:pt x="74" y="49"/>
                    </a:lnTo>
                    <a:lnTo>
                      <a:pt x="66" y="49"/>
                    </a:lnTo>
                    <a:lnTo>
                      <a:pt x="55" y="49"/>
                    </a:lnTo>
                    <a:lnTo>
                      <a:pt x="47" y="49"/>
                    </a:lnTo>
                    <a:lnTo>
                      <a:pt x="39" y="49"/>
                    </a:lnTo>
                    <a:lnTo>
                      <a:pt x="30" y="49"/>
                    </a:lnTo>
                    <a:lnTo>
                      <a:pt x="22" y="49"/>
                    </a:lnTo>
                    <a:lnTo>
                      <a:pt x="14" y="46"/>
                    </a:lnTo>
                    <a:lnTo>
                      <a:pt x="6" y="46"/>
                    </a:lnTo>
                    <a:lnTo>
                      <a:pt x="3" y="41"/>
                    </a:lnTo>
                    <a:lnTo>
                      <a:pt x="0" y="36"/>
                    </a:lnTo>
                    <a:lnTo>
                      <a:pt x="0" y="30"/>
                    </a:lnTo>
                    <a:lnTo>
                      <a:pt x="0" y="25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7" y="3"/>
                    </a:lnTo>
                    <a:lnTo>
                      <a:pt x="28" y="3"/>
                    </a:lnTo>
                    <a:lnTo>
                      <a:pt x="36" y="3"/>
                    </a:lnTo>
                    <a:lnTo>
                      <a:pt x="44" y="3"/>
                    </a:lnTo>
                    <a:lnTo>
                      <a:pt x="55" y="3"/>
                    </a:lnTo>
                    <a:lnTo>
                      <a:pt x="63" y="3"/>
                    </a:lnTo>
                    <a:lnTo>
                      <a:pt x="71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endParaRPr>
              </a:p>
            </p:txBody>
          </p:sp>
        </p:grpSp>
      </p:grpSp>
      <p:sp>
        <p:nvSpPr>
          <p:cNvPr id="3205" name="AutoShape 133">
            <a:extLst>
              <a:ext uri="{FF2B5EF4-FFF2-40B4-BE49-F238E27FC236}">
                <a16:creationId xmlns:a16="http://schemas.microsoft.com/office/drawing/2014/main" id="{5A158D25-599D-47CD-9384-9387D1792D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476250"/>
            <a:ext cx="7524750" cy="208915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>
                <a:solidFill>
                  <a:srgbClr val="3366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Факторы, влияющие</a:t>
            </a:r>
          </a:p>
          <a:p>
            <a:pPr algn="ctr">
              <a:defRPr/>
            </a:pPr>
            <a:r>
              <a:rPr lang="ru-RU" sz="3600" b="1">
                <a:solidFill>
                  <a:srgbClr val="3366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на успешность процесса</a:t>
            </a:r>
          </a:p>
          <a:p>
            <a:pPr algn="ctr">
              <a:defRPr/>
            </a:pPr>
            <a:r>
              <a:rPr lang="ru-RU" sz="3600" b="1">
                <a:solidFill>
                  <a:srgbClr val="3366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адаптации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9B47EDE-4D8E-4A77-8E81-3DB6870789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136" y="181885"/>
            <a:ext cx="8658971" cy="649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176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705F89F-5188-406A-9837-1AA7AF8B6B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267" y="238961"/>
            <a:ext cx="8506769" cy="6380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546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7481F2B-625F-4F47-B3F7-10C7112450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0415" y="171797"/>
            <a:ext cx="8400752" cy="6300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056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0498471-F6F9-4BC8-B8E6-8CDAFD871E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5242" y="193241"/>
            <a:ext cx="8628690" cy="6471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104462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721</Words>
  <Application>Microsoft Office PowerPoint</Application>
  <PresentationFormat>Широкоэкранный</PresentationFormat>
  <Paragraphs>84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Century Gothic</vt:lpstr>
      <vt:lpstr>Comic Sans MS</vt:lpstr>
      <vt:lpstr>Tahoma</vt:lpstr>
      <vt:lpstr>Times New Roman</vt:lpstr>
      <vt:lpstr>Wingdings 3</vt:lpstr>
      <vt:lpstr>Slice</vt:lpstr>
      <vt:lpstr>Презентация PowerPoint</vt:lpstr>
      <vt:lpstr>Презентация PowerPoint</vt:lpstr>
      <vt:lpstr>Презентация PowerPoint</vt:lpstr>
      <vt:lpstr>Трудности, которые возникают у первоклассников.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2023-2024 году диагностическая программа по исследованию адаптации первоклассников была составлена на основе следующих методик: </vt:lpstr>
      <vt:lpstr>Презентация PowerPoint</vt:lpstr>
      <vt:lpstr>Презентация PowerPoint</vt:lpstr>
      <vt:lpstr>Презентация PowerPoint</vt:lpstr>
      <vt:lpstr>Памятка: Правила работы с тревожными детьми:</vt:lpstr>
      <vt:lpstr>Презентация PowerPoint</vt:lpstr>
      <vt:lpstr>О результатах обследования устной речи обучающихся в 1 Г</vt:lpstr>
      <vt:lpstr>Внеурочные кружки: 1. Разговоры о важном (понедельник). 2. Функциональная грамотность ( вторник). 3. Орлята РОССИИ ( четверг).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Мария-Анна Стрелова</dc:creator>
  <cp:lastModifiedBy>Мария-Анна Стрелова</cp:lastModifiedBy>
  <cp:revision>188</cp:revision>
  <dcterms:created xsi:type="dcterms:W3CDTF">2023-10-26T22:57:45Z</dcterms:created>
  <dcterms:modified xsi:type="dcterms:W3CDTF">2024-03-28T11:04:58Z</dcterms:modified>
</cp:coreProperties>
</file>