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4" r:id="rId4"/>
    <p:sldId id="283" r:id="rId5"/>
    <p:sldId id="282" r:id="rId6"/>
    <p:sldId id="281" r:id="rId7"/>
    <p:sldId id="279" r:id="rId8"/>
    <p:sldId id="280" r:id="rId9"/>
    <p:sldId id="278" r:id="rId10"/>
    <p:sldId id="276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2643182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«Индивидуализация развивающей предметно-пространственной среды в </a:t>
            </a:r>
            <a:r>
              <a:rPr lang="ru-RU" sz="2400" b="1" dirty="0"/>
              <a:t>средней </a:t>
            </a:r>
            <a:r>
              <a:rPr lang="ru-RU" sz="2400" b="1" dirty="0" smtClean="0"/>
              <a:t>группе МБДОУ </a:t>
            </a:r>
            <a:r>
              <a:rPr lang="ru-RU" sz="2400" b="1" dirty="0"/>
              <a:t>д/с № 26, ориентированной на развитие </a:t>
            </a:r>
            <a:r>
              <a:rPr lang="ru-RU" sz="2400" b="1" dirty="0" smtClean="0"/>
              <a:t>ребенка»</a:t>
            </a:r>
            <a:endParaRPr lang="ru-RU" sz="2400" dirty="0" smtClean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572132" y="5072074"/>
            <a:ext cx="32146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Муратова Н.И.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МБДОУ д/с №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26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14290"/>
            <a:ext cx="2132800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-27384"/>
            <a:ext cx="9753276" cy="731495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30588" y="188640"/>
            <a:ext cx="6427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«Распорядок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дня», «Наш день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071545"/>
            <a:ext cx="4429156" cy="228024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71876"/>
            <a:ext cx="2143140" cy="285752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1" name="Рисунок 10" descr="photo_5258023024349794437_y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40" y="3571877"/>
            <a:ext cx="2071715" cy="285752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071545"/>
            <a:ext cx="4018388" cy="535785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96785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5" y="1428735"/>
            <a:ext cx="3033384" cy="404451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208" y="1384751"/>
            <a:ext cx="3081185" cy="408849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430588" y="188640"/>
            <a:ext cx="6427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перед сном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708920"/>
            <a:ext cx="3003798" cy="400506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889870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14612" y="28572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Ростомер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136" y="1484784"/>
            <a:ext cx="3934376" cy="524583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525" y="1484784"/>
            <a:ext cx="3324444" cy="524583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129566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0364" y="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нас сегодня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714356"/>
            <a:ext cx="3846127" cy="288459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89" y="714356"/>
            <a:ext cx="4005173" cy="285752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845785"/>
            <a:ext cx="3857652" cy="301221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9189" y="3824886"/>
            <a:ext cx="4005173" cy="303311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284499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47664" y="26064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Живая стена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03685"/>
            <a:ext cx="3337970" cy="445062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0"/>
            <a:ext cx="4951312" cy="375810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098" name="Picture 2" descr="C:\Users\Наталья\Downloads\IMG_20240310_2143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0793" y="3963474"/>
            <a:ext cx="5738015" cy="2935762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27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672" y="-99392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36966" y="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именинника»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642918"/>
            <a:ext cx="4554172" cy="607223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642918"/>
            <a:ext cx="3402933" cy="295353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910" y="3857628"/>
            <a:ext cx="3429024" cy="291151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468561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5984" y="21429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как живем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857232"/>
            <a:ext cx="8572528" cy="550072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4069546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228479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886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ребенка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785794"/>
            <a:ext cx="1885943" cy="247705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785794"/>
            <a:ext cx="2089631" cy="247705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785794"/>
            <a:ext cx="1968181" cy="250430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3429000"/>
            <a:ext cx="2691231" cy="342900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785794"/>
            <a:ext cx="2592288" cy="242889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3460313"/>
            <a:ext cx="2580570" cy="339768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000504"/>
            <a:ext cx="3130682" cy="241224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047941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1610908489_29-p-strogii-ofitsialnii-fon-dlya-prezentatsii-34.jpg">
            <a:extLst>
              <a:ext uri="{FF2B5EF4-FFF2-40B4-BE49-F238E27FC236}">
                <a16:creationId xmlns:a16="http://schemas.microsoft.com/office/drawing/2014/main" xmlns="" id="{D2720F47-4A23-457F-90B6-A83D3AA55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387424"/>
            <a:ext cx="9753276" cy="73149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0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сами становятся активными в выборе содержания своего образования, становятся субъектом образования.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5214950"/>
            <a:ext cx="6286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вырастает самостоятельной гармоничной личностью, готовой к школьной жизни.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8527" y="1412776"/>
            <a:ext cx="2867521" cy="373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82" y="1412776"/>
            <a:ext cx="2854041" cy="380538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245" y="1412776"/>
            <a:ext cx="2754307" cy="367240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343630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8280" cy="68580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5143504" y="1500174"/>
            <a:ext cx="3857652" cy="78581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1500174"/>
            <a:ext cx="3857652" cy="78581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642918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определяет: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643050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ИНДИВИДУАЛИЗАЦИЯ ДО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164305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РЕБЕНОК-СУБЪЕКТ</a:t>
            </a:r>
            <a:endParaRPr lang="ru-RU" sz="2400" b="1" dirty="0"/>
          </a:p>
        </p:txBody>
      </p:sp>
      <p:sp>
        <p:nvSpPr>
          <p:cNvPr id="8" name="Равно 7"/>
          <p:cNvSpPr/>
          <p:nvPr/>
        </p:nvSpPr>
        <p:spPr>
          <a:xfrm>
            <a:off x="4357686" y="1714488"/>
            <a:ext cx="714380" cy="357190"/>
          </a:xfrm>
          <a:prstGeom prst="mathEqua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382" y="2564904"/>
            <a:ext cx="2712158" cy="3616211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125" y="2564904"/>
            <a:ext cx="2658768" cy="364502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88" y="2564904"/>
            <a:ext cx="2733768" cy="364502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5463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285728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материалы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оборудование группы способствуют развитию каждого из детей.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500702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Обстановка, ориентированная на ребенка, способствует индивидуализации обучения.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30997"/>
            <a:ext cx="2441971" cy="3282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088232"/>
            <a:ext cx="3707904" cy="278092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820821"/>
            <a:ext cx="2448272" cy="326436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" y="0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34" y="1428736"/>
            <a:ext cx="835827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обучения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это: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организация учебного процесса, при котором выбор способов, приемов, темпа обучения обусловливается индивидуальными особенностями детей;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различные учебно-методические, психолого-педагогические и организационно-управленческие мероприятия, обеспечивающие индивидуальный подход.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" y="0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1500174"/>
            <a:ext cx="87154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индивидуализации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предметно-пространственной среды — это создание единой среды, обеспечивающей индивидуальную траекторию развития ребёнка.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" y="0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34" y="642918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благоприятные условия развития детей в соответствии с их возрастными и индивидуальными особенностями и склонностями;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способности и творческий потенциал каждого ребенка как субъекта отношений с самим собой, другими детьми, взрослыми и миром;</a:t>
            </a:r>
          </a:p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социокультурную среду, соответствующую возрастным, индивидуальным, психологическим и физиологическим особенностям детей.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80" y="0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8" y="131184"/>
            <a:ext cx="7867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пришел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«Мое настроение»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57232"/>
            <a:ext cx="4324432" cy="53578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857232"/>
            <a:ext cx="4018388" cy="53578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" y="0"/>
            <a:ext cx="917828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573016"/>
            <a:ext cx="2355726" cy="314096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76672"/>
            <a:ext cx="3360373" cy="252028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3573016"/>
            <a:ext cx="2322258" cy="3096344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88641"/>
            <a:ext cx="2304256" cy="307234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57808"/>
            <a:ext cx="2355726" cy="314096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9" name="Рисунок 8" descr="photo_5258023024349794422_y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3857628"/>
            <a:ext cx="3429024" cy="2571769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908489_29-p-strogii-ofitsialnii-fon-dlya-prezentatsii-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140" y="-27384"/>
            <a:ext cx="91782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47667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уединения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16633"/>
            <a:ext cx="3130963" cy="2448272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88" y="1714217"/>
            <a:ext cx="2366780" cy="445108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416" y="1714218"/>
            <a:ext cx="3153886" cy="445108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645024"/>
            <a:ext cx="3068546" cy="2510848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237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110</cp:revision>
  <dcterms:created xsi:type="dcterms:W3CDTF">2024-01-11T06:13:01Z</dcterms:created>
  <dcterms:modified xsi:type="dcterms:W3CDTF">2024-03-31T10:45:23Z</dcterms:modified>
</cp:coreProperties>
</file>