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29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57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31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85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659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00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89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28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1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34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107D5-495E-4CBB-B93C-9D512CB9A06D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279FA-7734-48BB-B88D-9FB850A28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59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1189" y="2122836"/>
            <a:ext cx="11129554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«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Адвент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-календарь как проектно-игровая деятельность в ДОО»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31086" y="5446001"/>
            <a:ext cx="2699657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Донских Н.В.</a:t>
            </a:r>
          </a:p>
        </p:txBody>
      </p:sp>
    </p:spTree>
    <p:extLst>
      <p:ext uri="{BB962C8B-B14F-4D97-AF65-F5344CB8AC3E}">
        <p14:creationId xmlns:p14="http://schemas.microsoft.com/office/powerpoint/2010/main" val="2575844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2994" y="523705"/>
            <a:ext cx="11086011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условий для проявления познавательной активности ребенка дошкольного возраста.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2994" y="2432404"/>
            <a:ext cx="11377748" cy="39703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результат: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Возрастет детская активность, инициативность, самостоятельность в проявлении творчества;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Усовершенствуются коммуникативные и речевые навыки;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Дети станут легче воспринимать и усваивать инструкцию взрослого, четче формулировать мысли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У детей сформируются аналитические предпосылки, они не только будут воспринимать информацию, но и устанавливать причинно-следственные связи.</a:t>
            </a:r>
          </a:p>
        </p:txBody>
      </p:sp>
    </p:spTree>
    <p:extLst>
      <p:ext uri="{BB962C8B-B14F-4D97-AF65-F5344CB8AC3E}">
        <p14:creationId xmlns:p14="http://schemas.microsoft.com/office/powerpoint/2010/main" val="386554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343" y="733523"/>
            <a:ext cx="5123634" cy="53909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5234" y="2828835"/>
            <a:ext cx="3744686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Адвент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-календарь</a:t>
            </a:r>
          </a:p>
        </p:txBody>
      </p:sp>
    </p:spTree>
    <p:extLst>
      <p:ext uri="{BB962C8B-B14F-4D97-AF65-F5344CB8AC3E}">
        <p14:creationId xmlns:p14="http://schemas.microsoft.com/office/powerpoint/2010/main" val="4214067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709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42457" y="383178"/>
            <a:ext cx="7707086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же нужен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Адвент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календарь?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2646" y="4139175"/>
            <a:ext cx="1974474" cy="2554660"/>
          </a:xfrm>
          <a:prstGeom prst="rect">
            <a:avLst/>
          </a:prstGeom>
        </p:spPr>
      </p:pic>
      <p:pic>
        <p:nvPicPr>
          <p:cNvPr id="4100" name="Picture 4" descr="https://i1.wp.com/kolbishevata.ru/wp-content/uploads/2016/11/IMG_9279_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78199" y="1229284"/>
            <a:ext cx="4083375" cy="271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rhlib.ru/wp-content/uploads/2020/12/advent-kalendar-s-karmashkami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3919" y="4113115"/>
            <a:ext cx="2038670" cy="256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33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8755" y="557349"/>
            <a:ext cx="1035449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Адвент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-календарь предполагает свои правила игры.</a:t>
            </a:r>
          </a:p>
        </p:txBody>
      </p:sp>
      <p:pic>
        <p:nvPicPr>
          <p:cNvPr id="7174" name="Picture 6" descr="https://www.analogi.net/wp-content/uploads/novogodniy-adven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246" y="1394140"/>
            <a:ext cx="3806823" cy="490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36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708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9954" y="679269"/>
            <a:ext cx="639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https://sun9-west.userapi.com/sun9-15/s/v1/ig2/2wmqmjrv9YTaIkgnnUq0B2csQjycIVJWed9mgIbd8RWOyZTSDospS0RFA5GozASpolt9rMWpvvny98mL9tKxTChU.jpg?size=768x1024&amp;quality=95&amp;type=album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84434" y="1052206"/>
            <a:ext cx="6407611" cy="562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50532" y="112143"/>
            <a:ext cx="6875416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адвент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-календарь</a:t>
            </a:r>
          </a:p>
        </p:txBody>
      </p:sp>
    </p:spTree>
    <p:extLst>
      <p:ext uri="{BB962C8B-B14F-4D97-AF65-F5344CB8AC3E}">
        <p14:creationId xmlns:p14="http://schemas.microsoft.com/office/powerpoint/2010/main" val="885083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708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9954" y="679269"/>
            <a:ext cx="639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north.userapi.com/sun9-88/s/v1/ig2/OUXTkhZ8KQQViSpGpS5Jylv3ha3RwSuL3DRcB07Ve5ksK74zKoGX9V2-pmNgtdtoSj3zmDzdiBEBzEYKRhwZi2LC.jpg?size=768x1024&amp;quality=95&amp;type=album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986" y="704402"/>
            <a:ext cx="6424991" cy="5431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7384" y="897685"/>
            <a:ext cx="3817515" cy="5045213"/>
          </a:xfrm>
          <a:prstGeom prst="rect">
            <a:avLst/>
          </a:prstGeom>
        </p:spPr>
      </p:pic>
      <p:sp>
        <p:nvSpPr>
          <p:cNvPr id="6" name="Надпись 2"/>
          <p:cNvSpPr txBox="1">
            <a:spLocks noChangeArrowheads="1"/>
          </p:cNvSpPr>
          <p:nvPr/>
        </p:nvSpPr>
        <p:spPr bwMode="auto">
          <a:xfrm>
            <a:off x="8014883" y="3000096"/>
            <a:ext cx="2394857" cy="10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Раскрасьте медведя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87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750433_8-p-fon-dlya-prezentatsii-goluboi-nezhnii-odno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60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9954" y="679269"/>
            <a:ext cx="6392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154" y="1625615"/>
            <a:ext cx="3004457" cy="40059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2151" y="2616672"/>
            <a:ext cx="3004457" cy="40059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39641" y="540796"/>
            <a:ext cx="6875416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нового дня</a:t>
            </a:r>
          </a:p>
        </p:txBody>
      </p:sp>
    </p:spTree>
    <p:extLst>
      <p:ext uri="{BB962C8B-B14F-4D97-AF65-F5344CB8AC3E}">
        <p14:creationId xmlns:p14="http://schemas.microsoft.com/office/powerpoint/2010/main" val="38734687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110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Пользователь</cp:lastModifiedBy>
  <cp:revision>18</cp:revision>
  <dcterms:created xsi:type="dcterms:W3CDTF">2022-10-19T10:06:03Z</dcterms:created>
  <dcterms:modified xsi:type="dcterms:W3CDTF">2024-03-31T15:59:28Z</dcterms:modified>
</cp:coreProperties>
</file>