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72" r:id="rId6"/>
    <p:sldId id="281" r:id="rId7"/>
    <p:sldId id="282" r:id="rId8"/>
    <p:sldId id="274" r:id="rId9"/>
    <p:sldId id="265" r:id="rId10"/>
    <p:sldId id="266" r:id="rId11"/>
    <p:sldId id="267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72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46BAF10-8D61-4793-BAB7-21E56356165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D2689F2-A41F-4C00-AE4F-4D30D11F0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808" y="3284984"/>
            <a:ext cx="7772400" cy="1780108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«МОЙ ЛЮБИМЫЙ ГОРОД»</a:t>
            </a:r>
          </a:p>
        </p:txBody>
      </p:sp>
      <p:pic>
        <p:nvPicPr>
          <p:cNvPr id="1026" name="Picture 2" descr="http://s49.radikal.ru/i125/1005/e1/af805b761e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" t="7491" r="2587" b="9344"/>
          <a:stretch/>
        </p:blipFill>
        <p:spPr bwMode="auto">
          <a:xfrm>
            <a:off x="1691680" y="395172"/>
            <a:ext cx="5904656" cy="306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093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www.stihi.ru/pics/2010/06/05/61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5" b="6481"/>
          <a:stretch/>
        </p:blipFill>
        <p:spPr bwMode="auto">
          <a:xfrm>
            <a:off x="683568" y="460684"/>
            <a:ext cx="8031836" cy="5754398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www.nsgorod.ru/images/articles/2081_6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5" b="5482"/>
          <a:stretch/>
        </p:blipFill>
        <p:spPr bwMode="auto">
          <a:xfrm>
            <a:off x="535897" y="404664"/>
            <a:ext cx="8024290" cy="58818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images.hanneketravels.net/murmansk_station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6325"/>
          <a:stretch/>
        </p:blipFill>
        <p:spPr bwMode="auto">
          <a:xfrm>
            <a:off x="500034" y="357166"/>
            <a:ext cx="8185386" cy="5643602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letopisi.org/images/thumb/f/f7/%D0%9B%D0%B5%D0%B4%D0%BE%D0%B2%D1%8B%D0%B9_%D0%B4%D0%B2%D0%BE%D1%80%D0%B5%D1%86_%D1%81%D0%BF%D0%BE%D1%80%D1%82%D0%B0_%D0%9C%D1%83%D1%80%D0%BC%D0%B0%D0%BD%D1%81%D0%BA.jpg/800px-%D0%9B%D0%B5%D0%B4%D0%BE%D0%B2%D1%8B%D0%B9_%D0%B4%D0%B2%D0%BE%D1%80%D0%B5%D1%86_%D1%81%D0%BF%D0%BE%D1%80%D1%82%D0%B0_%D0%9C%D1%83%D1%80%D0%BC%D0%B0%D0%BD%D1%81%D0%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000528" cy="3000396"/>
          </a:xfrm>
          <a:prstGeom prst="rect">
            <a:avLst/>
          </a:prstGeom>
          <a:noFill/>
        </p:spPr>
      </p:pic>
      <p:pic>
        <p:nvPicPr>
          <p:cNvPr id="12292" name="Picture 4" descr="http://img-fotki.yandex.ru/get/9253/207615507.2dd/0_f12fe_760ecc09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42"/>
            <a:ext cx="4214842" cy="2857520"/>
          </a:xfrm>
          <a:prstGeom prst="rect">
            <a:avLst/>
          </a:prstGeom>
          <a:noFill/>
        </p:spPr>
      </p:pic>
      <p:pic>
        <p:nvPicPr>
          <p:cNvPr id="12294" name="Picture 6" descr="http://lifekharkov.com/wp-content/uploads/2012/07/delfinarij-nemo-khar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643314"/>
            <a:ext cx="4047483" cy="3014384"/>
          </a:xfrm>
          <a:prstGeom prst="rect">
            <a:avLst/>
          </a:prstGeom>
          <a:noFill/>
        </p:spPr>
      </p:pic>
      <p:pic>
        <p:nvPicPr>
          <p:cNvPr id="18" name="Picture 2" descr="http://images.hanneketravels.net/murmansk_station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" b="6325"/>
          <a:stretch/>
        </p:blipFill>
        <p:spPr bwMode="auto">
          <a:xfrm>
            <a:off x="4747050" y="3643314"/>
            <a:ext cx="4254105" cy="293309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57423" y="3000372"/>
            <a:ext cx="4429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Молодцы!!!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116632"/>
            <a:ext cx="8432117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dirty="0">
                <a:latin typeface="Arial Black" panose="020B0A04020102020204" pitchFamily="34" charset="0"/>
              </a:rPr>
              <a:t>Какого здания нет в городе Мурманске?</a:t>
            </a:r>
          </a:p>
        </p:txBody>
      </p:sp>
    </p:spTree>
    <p:extLst>
      <p:ext uri="{BB962C8B-B14F-4D97-AF65-F5344CB8AC3E}">
        <p14:creationId xmlns:p14="http://schemas.microsoft.com/office/powerpoint/2010/main" val="8920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22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autobau.ru/sites/default/files/21817_20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5"/>
            <a:ext cx="3786214" cy="2839661"/>
          </a:xfrm>
          <a:prstGeom prst="rect">
            <a:avLst/>
          </a:prstGeom>
          <a:noFill/>
        </p:spPr>
      </p:pic>
      <p:pic>
        <p:nvPicPr>
          <p:cNvPr id="10244" name="Picture 4" descr="http://allphoto.in.ua/photo/48/es2497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411096"/>
            <a:ext cx="3857652" cy="2890847"/>
          </a:xfrm>
          <a:prstGeom prst="rect">
            <a:avLst/>
          </a:prstGeom>
          <a:noFill/>
        </p:spPr>
      </p:pic>
      <p:pic>
        <p:nvPicPr>
          <p:cNvPr id="10246" name="Picture 6" descr="http://img3.vashgorod.ru/uploads/images/news/t5/f172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7" y="3429000"/>
            <a:ext cx="4352223" cy="2828945"/>
          </a:xfrm>
          <a:prstGeom prst="rect">
            <a:avLst/>
          </a:prstGeom>
          <a:noFill/>
        </p:spPr>
      </p:pic>
      <p:pic>
        <p:nvPicPr>
          <p:cNvPr id="10248" name="Picture 8" descr="http://www.rbash.pnzreg.ru/files/bashmakovo_pnzreg_ru/novosti/18_11_2011/111_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46878"/>
            <a:ext cx="4143404" cy="28838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9124" y="3357562"/>
            <a:ext cx="44678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Правильно!!!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35869" y="116632"/>
            <a:ext cx="7380547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Какого пассажирского транспорта </a:t>
            </a:r>
          </a:p>
          <a:p>
            <a:pPr algn="ctr"/>
            <a:r>
              <a:rPr lang="ru-RU" sz="2800" dirty="0">
                <a:latin typeface="Arial Black" panose="020B0A04020102020204" pitchFamily="34" charset="0"/>
              </a:rPr>
              <a:t>нет в нашем городе?</a:t>
            </a:r>
          </a:p>
        </p:txBody>
      </p:sp>
    </p:spTree>
    <p:extLst>
      <p:ext uri="{BB962C8B-B14F-4D97-AF65-F5344CB8AC3E}">
        <p14:creationId xmlns:p14="http://schemas.microsoft.com/office/powerpoint/2010/main" val="159517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2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1" name="Picture 3" descr="C:\Users\Алексей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14752"/>
            <a:ext cx="3071834" cy="2870951"/>
          </a:xfrm>
          <a:prstGeom prst="rect">
            <a:avLst/>
          </a:prstGeom>
          <a:noFill/>
        </p:spPr>
      </p:pic>
      <p:pic>
        <p:nvPicPr>
          <p:cNvPr id="27653" name="Picture 5" descr="http://murmansk.bezformata.ru/content/image589186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428604"/>
            <a:ext cx="4500594" cy="3060405"/>
          </a:xfrm>
          <a:prstGeom prst="rect">
            <a:avLst/>
          </a:prstGeom>
          <a:noFill/>
        </p:spPr>
      </p:pic>
      <p:pic>
        <p:nvPicPr>
          <p:cNvPr id="27655" name="Picture 7" descr="http://cdn.advisor.travel/fs978x654px-Murmanskiy_oblastnoy_dramaticheskiy_teatr_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714752"/>
            <a:ext cx="3571900" cy="26789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57421" y="3857628"/>
            <a:ext cx="33575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Верно!!!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97159" y="116632"/>
            <a:ext cx="6857967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Выберите театр  нашего города, </a:t>
            </a:r>
          </a:p>
          <a:p>
            <a:pPr algn="ctr"/>
            <a:r>
              <a:rPr lang="ru-RU" sz="2800" dirty="0">
                <a:latin typeface="Arial Black" panose="020B0A04020102020204" pitchFamily="34" charset="0"/>
              </a:rPr>
              <a:t>в котором актеры куклы? </a:t>
            </a:r>
          </a:p>
        </p:txBody>
      </p:sp>
    </p:spTree>
    <p:extLst>
      <p:ext uri="{BB962C8B-B14F-4D97-AF65-F5344CB8AC3E}">
        <p14:creationId xmlns:p14="http://schemas.microsoft.com/office/powerpoint/2010/main" val="159517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76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http://zoo-yo.ru/images/facts/372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40388"/>
            <a:ext cx="4071966" cy="2712948"/>
          </a:xfrm>
          <a:prstGeom prst="rect">
            <a:avLst/>
          </a:prstGeom>
          <a:noFill/>
        </p:spPr>
      </p:pic>
      <p:pic>
        <p:nvPicPr>
          <p:cNvPr id="29700" name="Picture 4" descr="http://iobninsk.ru/fl/kot-uchyoni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767331"/>
            <a:ext cx="4109166" cy="2733677"/>
          </a:xfrm>
          <a:prstGeom prst="rect">
            <a:avLst/>
          </a:prstGeom>
          <a:noFill/>
        </p:spPr>
      </p:pic>
      <p:pic>
        <p:nvPicPr>
          <p:cNvPr id="29702" name="Picture 6" descr="http://www.funlib.ru/cimg/2014/101618/492248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4342" y="714356"/>
            <a:ext cx="4192500" cy="2714644"/>
          </a:xfrm>
          <a:prstGeom prst="rect">
            <a:avLst/>
          </a:prstGeom>
          <a:noFill/>
        </p:spPr>
      </p:pic>
      <p:pic>
        <p:nvPicPr>
          <p:cNvPr id="29704" name="Picture 8" descr="http://s00.yaplakal.com/pics/pics_original/4/5/2/29812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720973"/>
            <a:ext cx="3786214" cy="27323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9124" y="3500438"/>
            <a:ext cx="44678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Правильно!!!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4291" y="44624"/>
            <a:ext cx="9260869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Выберите кота, который сидит на скамейке </a:t>
            </a:r>
          </a:p>
          <a:p>
            <a:pPr algn="ctr"/>
            <a:r>
              <a:rPr lang="ru-RU" sz="2800" dirty="0">
                <a:latin typeface="Arial Black" panose="020B0A04020102020204" pitchFamily="34" charset="0"/>
              </a:rPr>
              <a:t>в парке на Семеновском озере? </a:t>
            </a:r>
          </a:p>
        </p:txBody>
      </p:sp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96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9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rbu.ru/wp-content/uploads/2019/07/%D0%B3%D0%B5%D1%80%D0%B1-%D0%9C%D1%83%D1%80%D0%BC%D0%B0%D0%BD%D1%81%D0%BA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648"/>
            <a:ext cx="2952328" cy="3845407"/>
          </a:xfrm>
          <a:prstGeom prst="rect">
            <a:avLst/>
          </a:prstGeom>
          <a:noFill/>
        </p:spPr>
      </p:pic>
      <p:pic>
        <p:nvPicPr>
          <p:cNvPr id="1028" name="Picture 4" descr="https://www.murman.ru/news/files/2013/20130627_1055-1.jpg"/>
          <p:cNvPicPr>
            <a:picLocks noChangeAspect="1" noChangeArrowheads="1"/>
          </p:cNvPicPr>
          <p:nvPr/>
        </p:nvPicPr>
        <p:blipFill>
          <a:blip r:embed="rId3" cstate="print"/>
          <a:srcRect l="20588" t="3922" r="19118"/>
          <a:stretch>
            <a:fillRect/>
          </a:stretch>
        </p:blipFill>
        <p:spPr bwMode="auto">
          <a:xfrm>
            <a:off x="179512" y="188640"/>
            <a:ext cx="3456384" cy="4130800"/>
          </a:xfrm>
          <a:prstGeom prst="rect">
            <a:avLst/>
          </a:prstGeom>
          <a:noFill/>
        </p:spPr>
      </p:pic>
      <p:pic>
        <p:nvPicPr>
          <p:cNvPr id="1030" name="Picture 6" descr="http://lexicon.dobrohot.org/images/d/d2/00003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2470" y="3379871"/>
            <a:ext cx="2867682" cy="3478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s://ds04.infourok.ru/uploads/ex/0877/0002a086-4b297aca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87287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 descr="http://www.murmansk-photo.ru/gals-bulk/10/medium/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643314"/>
            <a:ext cx="3857652" cy="2893239"/>
          </a:xfrm>
          <a:prstGeom prst="rect">
            <a:avLst/>
          </a:prstGeom>
          <a:noFill/>
        </p:spPr>
      </p:pic>
      <p:pic>
        <p:nvPicPr>
          <p:cNvPr id="31748" name="Picture 4" descr="http://gustur.ru/images/univermag_vol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9" y="285729"/>
            <a:ext cx="5643602" cy="3313160"/>
          </a:xfrm>
          <a:prstGeom prst="rect">
            <a:avLst/>
          </a:prstGeom>
          <a:noFill/>
        </p:spPr>
      </p:pic>
      <p:pic>
        <p:nvPicPr>
          <p:cNvPr id="31750" name="Picture 6" descr="http://cbooking.ru/Handlers/ImageLoader.ashx?id=74023&amp;params=800,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643314"/>
            <a:ext cx="3899023" cy="29193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519" y="44624"/>
            <a:ext cx="8823249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Покажите  самое высокое здание, которое есть </a:t>
            </a:r>
          </a:p>
          <a:p>
            <a:pPr algn="ctr"/>
            <a:r>
              <a:rPr lang="ru-RU" sz="2400" dirty="0">
                <a:latin typeface="Arial Black" panose="020B0A04020102020204" pitchFamily="34" charset="0"/>
              </a:rPr>
              <a:t>на главной площади нашего города «Пять углов»</a:t>
            </a:r>
          </a:p>
        </p:txBody>
      </p:sp>
    </p:spTree>
    <p:extLst>
      <p:ext uri="{BB962C8B-B14F-4D97-AF65-F5344CB8AC3E}">
        <p14:creationId xmlns:p14="http://schemas.microsoft.com/office/powerpoint/2010/main" val="251634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1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67544" y="6309320"/>
            <a:ext cx="43204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img0.liveinternet.ru/images/attach/c/2/65/743/65743876_Murmansk__most_cherez_Kolskiy_zaliv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1"/>
          <a:stretch/>
        </p:blipFill>
        <p:spPr bwMode="auto">
          <a:xfrm>
            <a:off x="683568" y="476672"/>
            <a:ext cx="8031836" cy="5452658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45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69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 Black</vt:lpstr>
      <vt:lpstr>Candara</vt:lpstr>
      <vt:lpstr>Symbol</vt:lpstr>
      <vt:lpstr>Волна</vt:lpstr>
      <vt:lpstr>Игра  «МОЙ ЛЮБИМЫЙ ГОРОД»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«МОЙ ЛЮБИМЫЙ ГОРОД»</dc:title>
  <dc:creator>Женя</dc:creator>
  <cp:lastModifiedBy>365 Pro Plus</cp:lastModifiedBy>
  <cp:revision>23</cp:revision>
  <dcterms:created xsi:type="dcterms:W3CDTF">2013-09-22T17:48:00Z</dcterms:created>
  <dcterms:modified xsi:type="dcterms:W3CDTF">2024-03-31T09:31:57Z</dcterms:modified>
</cp:coreProperties>
</file>