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0" r:id="rId5"/>
    <p:sldId id="265" r:id="rId6"/>
    <p:sldId id="266" r:id="rId7"/>
    <p:sldId id="257" r:id="rId8"/>
    <p:sldId id="261" r:id="rId9"/>
    <p:sldId id="259" r:id="rId10"/>
    <p:sldId id="264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09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69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812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53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7539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26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972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473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941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29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12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162A-A84D-4DCE-BD72-A034768877A6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03EB3-DF5A-42BC-8C74-E7870E7BA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644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  <a:t>ГРУЗОВЫЕ и </a:t>
            </a:r>
            <a:b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  <a:t>специальные  МАШИНЫ 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>воспитатель </a:t>
            </a:r>
            <a:b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>И.А. Девяткина</a:t>
            </a:r>
            <a:endParaRPr lang="ru-RU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C:\Users\User\Desktop\пре\png-transparent-train-transport-car-paper-cute-logo-blue-child-rectangle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86446" y="4357694"/>
            <a:ext cx="2592288" cy="1686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05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User\Desktop\пре\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620688"/>
            <a:ext cx="8362950" cy="5160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109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User\Desktop\пре\47a4217da751282deb0aab970dc0978e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404664"/>
            <a:ext cx="8280920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1488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 descr="C:\Users\User\Desktop\пре\depositphotos-40713057-original-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61" y="714356"/>
            <a:ext cx="8115759" cy="5286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910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User\Desktop\пре\P1070818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8660"/>
            <a:ext cx="8280920" cy="5724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853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User\Desktop\пре\1634724219_12-krot-mobi-p-avto-politsii-rossii-mashini-krasivo-foto-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568952" cy="5731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69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User\Desktop\пре\GEN_2356(1)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9334"/>
            <a:ext cx="8352928" cy="60793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076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пре\scale_1200-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61" y="548680"/>
            <a:ext cx="8064896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967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пре\1-6a83eb8a7ab2b7870983f42aa79a603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1000"/>
            <a:ext cx="8496944" cy="5928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6172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пре\4-evakuator.width-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96944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039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пре\2046x1415_790189_[www.ArtFile.ru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035"/>
            <a:ext cx="8269215" cy="60422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647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ГРУЗОВЫЕ и  специальные  МАШИНЫ воспитатель  И.А. Девяткина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ГРУЗОВЫЕ МАШИНЫ воспитатель  И.А. Девяткина</dc:title>
  <dc:creator>User</dc:creator>
  <cp:lastModifiedBy>Пользователь</cp:lastModifiedBy>
  <cp:revision>8</cp:revision>
  <dcterms:created xsi:type="dcterms:W3CDTF">2022-11-13T09:43:44Z</dcterms:created>
  <dcterms:modified xsi:type="dcterms:W3CDTF">2024-04-01T12:30:12Z</dcterms:modified>
</cp:coreProperties>
</file>