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4FDF-FCB6-487F-88B4-996AB35A1D0B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F06F-C901-4509-AC01-E7C787D55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4FDF-FCB6-487F-88B4-996AB35A1D0B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F06F-C901-4509-AC01-E7C787D55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4FDF-FCB6-487F-88B4-996AB35A1D0B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F06F-C901-4509-AC01-E7C787D55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4FDF-FCB6-487F-88B4-996AB35A1D0B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F06F-C901-4509-AC01-E7C787D55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4FDF-FCB6-487F-88B4-996AB35A1D0B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F06F-C901-4509-AC01-E7C787D55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4FDF-FCB6-487F-88B4-996AB35A1D0B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F06F-C901-4509-AC01-E7C787D55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4FDF-FCB6-487F-88B4-996AB35A1D0B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F06F-C901-4509-AC01-E7C787D55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4FDF-FCB6-487F-88B4-996AB35A1D0B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F06F-C901-4509-AC01-E7C787D55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4FDF-FCB6-487F-88B4-996AB35A1D0B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F06F-C901-4509-AC01-E7C787D55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4FDF-FCB6-487F-88B4-996AB35A1D0B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F06F-C901-4509-AC01-E7C787D55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4FDF-FCB6-487F-88B4-996AB35A1D0B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CF06F-C901-4509-AC01-E7C787D55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7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14FDF-FCB6-487F-88B4-996AB35A1D0B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CF06F-C901-4509-AC01-E7C787D55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edinstv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8660" y="0"/>
            <a:ext cx="9858444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>
                <a:solidFill>
                  <a:srgbClr val="00B0F0"/>
                </a:solidFill>
              </a:rPr>
              <a:t>Наша страна Россия </a:t>
            </a:r>
          </a:p>
        </p:txBody>
      </p:sp>
      <p:pic>
        <p:nvPicPr>
          <p:cNvPr id="6" name="Содержимое 5" descr="MoscowRussiaRed-squareview-of-St.-Basils-Cathedral-min-960x114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857364"/>
            <a:ext cx="3617027" cy="4329130"/>
          </a:xfrm>
          <a:prstGeom prst="rect">
            <a:avLst/>
          </a:prstGeom>
          <a:solidFill>
            <a:srgbClr val="000000">
              <a:shade val="95000"/>
            </a:srgbClr>
          </a:solidFill>
          <a:ln w="28575" cap="sq">
            <a:solidFill>
              <a:srgbClr val="00B0F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7" name="Рисунок 6" descr="73c25993c695a8193c865a668236150d3746e47743e370bfedb9532c84d7b04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1571612"/>
            <a:ext cx="3786214" cy="2129746"/>
          </a:xfrm>
          <a:prstGeom prst="rect">
            <a:avLst/>
          </a:prstGeom>
        </p:spPr>
      </p:pic>
      <p:pic>
        <p:nvPicPr>
          <p:cNvPr id="9" name="Рисунок 8" descr="Russia_герб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4000504"/>
            <a:ext cx="2012186" cy="24206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rgbClr val="00B0F0"/>
                </a:solidFill>
              </a:rPr>
              <a:t>4 ноября- День народного единства </a:t>
            </a:r>
          </a:p>
        </p:txBody>
      </p:sp>
      <p:pic>
        <p:nvPicPr>
          <p:cNvPr id="4" name="Содержимое 3" descr="h-608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957" y="1428736"/>
            <a:ext cx="3523070" cy="4697427"/>
          </a:xfrm>
          <a:ln w="38100">
            <a:solidFill>
              <a:srgbClr val="00B0F0"/>
            </a:solidFill>
          </a:ln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357298"/>
            <a:ext cx="4041775" cy="4768865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/>
              <a:t>В этот день Кузьма Минин и Дмитрий Пожарский собрали русские народы для того, чтобы прогнать врагов с русских земель и закончить войны. 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sh61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42852"/>
            <a:ext cx="7143800" cy="639112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rgbClr val="00B0F0"/>
                </a:solidFill>
              </a:rPr>
              <a:t>Мы разные, но мы едины</a:t>
            </a:r>
          </a:p>
        </p:txBody>
      </p:sp>
      <p:pic>
        <p:nvPicPr>
          <p:cNvPr id="7" name="Содержимое 6" descr="fozqbk.png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928802"/>
            <a:ext cx="9217377" cy="400050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38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Наша страна Россия </vt:lpstr>
      <vt:lpstr>4 ноября- День народного единства </vt:lpstr>
      <vt:lpstr>Презентация PowerPoint</vt:lpstr>
      <vt:lpstr>Мы разные, но мы едины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365 Pro Plus</cp:lastModifiedBy>
  <cp:revision>14</cp:revision>
  <dcterms:created xsi:type="dcterms:W3CDTF">2019-10-27T10:00:08Z</dcterms:created>
  <dcterms:modified xsi:type="dcterms:W3CDTF">2024-04-01T06:50:46Z</dcterms:modified>
</cp:coreProperties>
</file>