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56" r:id="rId2"/>
    <p:sldId id="272" r:id="rId3"/>
    <p:sldId id="273" r:id="rId4"/>
    <p:sldId id="276" r:id="rId5"/>
    <p:sldId id="277" r:id="rId6"/>
    <p:sldId id="278" r:id="rId7"/>
    <p:sldId id="279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5312C-68F7-47D3-B21A-9507180C33A7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C7C0F-BF2A-410E-8074-C7F90896D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638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C7C0F-BF2A-410E-8074-C7F90896DA4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122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Тутовое дерево теплолюбиво и растет только в южных </a:t>
            </a:r>
            <a:r>
              <a:rPr lang="ru-RU" dirty="0" smtClean="0"/>
              <a:t>районах</a:t>
            </a:r>
            <a:r>
              <a:rPr lang="ru-RU" baseline="0" dirty="0" smtClean="0"/>
              <a:t> нашей страны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C7C0F-BF2A-410E-8074-C7F90896DA4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23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C7C0F-BF2A-410E-8074-C7F90896DA4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739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 уступая льну и хлопку по гигиеническим и механическим свойствам, шелк гораздо </a:t>
            </a:r>
            <a:r>
              <a:rPr lang="ru-RU" dirty="0" err="1"/>
              <a:t>лешче</a:t>
            </a:r>
            <a:r>
              <a:rPr lang="ru-RU" dirty="0"/>
              <a:t>, мягче, воздушней, и главное нарядней.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C7C0F-BF2A-410E-8074-C7F90896DA4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9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37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00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1335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9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75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752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53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28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06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8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8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72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9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01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27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46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4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128792" cy="2494097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C00000"/>
                </a:solidFill>
                <a:latin typeface="Garamond Premr Pro" pitchFamily="18" charset="0"/>
                <a:ea typeface="MS Mincho" pitchFamily="49" charset="-128"/>
              </a:rPr>
              <a:t>Получение шелкового волокна</a:t>
            </a:r>
          </a:p>
        </p:txBody>
      </p:sp>
      <p:pic>
        <p:nvPicPr>
          <p:cNvPr id="1026" name="Picture 2" descr="http://www.batini.ru/upload/090814082013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2479712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0800000" flipH="1" flipV="1">
            <a:off x="5908859" y="3687418"/>
            <a:ext cx="2606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Брюхова Наталья Леонидовна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Магнитогорск 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4C48AE-BE9B-B62D-366C-7B6F34823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Шелковое волокно -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ACE0819-62E8-EFA7-7F9A-ED9B2A02A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12776"/>
            <a:ext cx="6347714" cy="46285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волокно натуральное, животного происхождения, представляет собой очень тонкую нить, которую выделяет гусеница бабочки тутового шелкопряда.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598CD60-CDEF-2C00-AAA5-4C6929F65F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74" y="3548479"/>
            <a:ext cx="4139952" cy="275824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59F5087-6D9F-602D-19DC-4ED92608A9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335" y="2924944"/>
            <a:ext cx="4139953" cy="284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712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0E0706-D631-C258-7A24-56CAB2173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B75C83-5F76-EF8B-D31E-0A61268C3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930400"/>
            <a:ext cx="6347714" cy="41109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Гусеницы, которые появляются из яиц, питаются молодыми листьями тутового дерева </a:t>
            </a:r>
            <a:r>
              <a:rPr lang="ru-RU" sz="2400" dirty="0"/>
              <a:t>– это любимая  и  единственно  полноценная пища тутового шелкопряда.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4D09089-0E14-523A-8BA0-CA5923D4F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933056"/>
            <a:ext cx="4110657" cy="27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98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8472E7-92EF-210D-76FD-125BA2E3D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6E23A65-37AF-A320-B50A-975D7B527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52736"/>
            <a:ext cx="6347714" cy="4988627"/>
          </a:xfrm>
        </p:spPr>
        <p:txBody>
          <a:bodyPr>
            <a:normAutofit/>
          </a:bodyPr>
          <a:lstStyle/>
          <a:p>
            <a:r>
              <a:rPr lang="ru-RU" sz="2400" dirty="0"/>
              <a:t>Через 15-17 дней куколка превращается в бабочку. </a:t>
            </a:r>
          </a:p>
          <a:p>
            <a:r>
              <a:rPr lang="ru-RU" sz="2400" dirty="0"/>
              <a:t>Бабочка отложит 600-700 яичек, из которых появятся гусеницы.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Яичко – гусеница – куколка – бабочка.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Это четыре стадии развития шелкопряда.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1B80DCA-96C8-D37B-CB21-44165D5FF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178" y="4063189"/>
            <a:ext cx="5505069" cy="279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17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9155F7-E3F5-FE2F-84F1-CE16162CB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 пряжи из волокон шелка.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CE413D0-4A8A-45FA-42C1-7E81F5CF7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Собирают коконы через 7-8 дней </a:t>
            </a:r>
            <a:r>
              <a:rPr lang="ru-RU" sz="2400" dirty="0"/>
              <a:t>сначала завивки </a:t>
            </a:r>
            <a:r>
              <a:rPr lang="ru-RU" sz="2400" dirty="0">
                <a:solidFill>
                  <a:schemeClr val="tx1"/>
                </a:solidFill>
              </a:rPr>
              <a:t>и передают</a:t>
            </a:r>
            <a:r>
              <a:rPr lang="ru-RU" sz="2400" dirty="0">
                <a:solidFill>
                  <a:srgbClr val="FF0000"/>
                </a:solidFill>
              </a:rPr>
              <a:t> на первичную обработку на </a:t>
            </a:r>
            <a:r>
              <a:rPr lang="ru-RU" sz="2400" u="sng" dirty="0">
                <a:solidFill>
                  <a:srgbClr val="FF0000"/>
                </a:solidFill>
              </a:rPr>
              <a:t>шёлкомотальную фабрику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C050710-F409-034B-4096-8B4C5BAA1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789040"/>
            <a:ext cx="4320480" cy="287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08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B1CFB88-5151-F461-3D47-16FCCCAD9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620688"/>
            <a:ext cx="6347713" cy="13208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На прядильных фабриках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48D9ADA-B756-5950-23E5-83045C5D1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Из шелка-сырца получают пряжу.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DCF2FC1-CA6A-225E-1130-77EC11BFD8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9"/>
            <a:ext cx="3888432" cy="291632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2A02E31-5E4A-AFF0-23AC-3C7B962EF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310" y="3313875"/>
            <a:ext cx="4788024" cy="315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59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2B9694-CD49-8C01-58EB-E72905136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На ткацких фабриках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9CE24AE-6291-2FF6-A318-3D46954E2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Из пряжи вырабатывают нити и ткут ткани.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065A1FA-FA86-6577-8256-4F41B8B457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687" y="2286309"/>
            <a:ext cx="6347714" cy="373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3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A5E552-77AD-E438-402C-3197061DA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Свойства волокон </a:t>
            </a:r>
            <a:r>
              <a:rPr lang="ru-RU" dirty="0">
                <a:solidFill>
                  <a:srgbClr val="FF0000"/>
                </a:solidFill>
              </a:rPr>
              <a:t>шелка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958255"/>
              </p:ext>
            </p:extLst>
          </p:nvPr>
        </p:nvGraphicFramePr>
        <p:xfrm>
          <a:off x="609600" y="1930400"/>
          <a:ext cx="634841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4207"/>
                <a:gridCol w="3174207"/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ru-RU" sz="2800" dirty="0" smtClean="0"/>
                        <a:t>Светлые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ru-RU" sz="2800" dirty="0" smtClean="0"/>
                        <a:t>Упругие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ru-RU" sz="2800" dirty="0" smtClean="0"/>
                        <a:t>Прямые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ru-RU" sz="2800" dirty="0" smtClean="0"/>
                        <a:t>С</a:t>
                      </a:r>
                      <a:r>
                        <a:rPr lang="ru-RU" sz="2800" baseline="0" dirty="0" smtClean="0"/>
                        <a:t> не резким блеском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_____________________</a:t>
                      </a:r>
                    </a:p>
                    <a:p>
                      <a:r>
                        <a:rPr lang="ru-RU" dirty="0" smtClean="0"/>
                        <a:t>_____________________</a:t>
                      </a:r>
                    </a:p>
                    <a:p>
                      <a:r>
                        <a:rPr lang="ru-RU" dirty="0" smtClean="0"/>
                        <a:t>_____________________</a:t>
                      </a:r>
                    </a:p>
                    <a:p>
                      <a:r>
                        <a:rPr lang="ru-RU" dirty="0" smtClean="0"/>
                        <a:t>_____________________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488183" cy="1660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3657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Свойства волокон шелка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6417761" cy="4104455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Светлые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Упругие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Прямые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С не резким блеском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Очень тонкие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Прочные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Мягкие 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4200" b="1" dirty="0" smtClean="0">
                <a:solidFill>
                  <a:schemeClr val="tx1"/>
                </a:solidFill>
              </a:rPr>
              <a:t>Гладкие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endParaRPr lang="ru-RU" sz="2800" b="1" dirty="0">
              <a:solidFill>
                <a:schemeClr val="tx1"/>
              </a:solidFill>
            </a:endParaRP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800" b="1" dirty="0">
                <a:solidFill>
                  <a:prstClr val="white"/>
                </a:solidFill>
              </a:rPr>
              <a:t>Упругие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800" b="1" dirty="0">
                <a:solidFill>
                  <a:prstClr val="white"/>
                </a:solidFill>
              </a:rPr>
              <a:t>Прямые</a:t>
            </a:r>
          </a:p>
          <a:p>
            <a:pPr marL="457200" lvl="0" indent="-45720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ru-RU" sz="2800" b="1" dirty="0">
                <a:solidFill>
                  <a:prstClr val="white"/>
                </a:solidFill>
              </a:rPr>
              <a:t>С не резким блеском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98356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45685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406</TotalTime>
  <Words>203</Words>
  <Application>Microsoft Office PowerPoint</Application>
  <PresentationFormat>Экран (4:3)</PresentationFormat>
  <Paragraphs>49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Получение шелкового волокна</vt:lpstr>
      <vt:lpstr>Шелковое волокно -</vt:lpstr>
      <vt:lpstr>Презентация PowerPoint</vt:lpstr>
      <vt:lpstr>Презентация PowerPoint</vt:lpstr>
      <vt:lpstr>Получение пряжи из волокон шелка.</vt:lpstr>
      <vt:lpstr>На прядильных фабриках</vt:lpstr>
      <vt:lpstr>На ткацких фабриках</vt:lpstr>
      <vt:lpstr>Свойства волокон шелка</vt:lpstr>
      <vt:lpstr>Свойства волокон шелка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мама</cp:lastModifiedBy>
  <cp:revision>44</cp:revision>
  <dcterms:modified xsi:type="dcterms:W3CDTF">2024-03-10T11:17:02Z</dcterms:modified>
</cp:coreProperties>
</file>