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660"/>
  </p:normalViewPr>
  <p:slideViewPr>
    <p:cSldViewPr snapToGrid="0">
      <p:cViewPr varScale="1">
        <p:scale>
          <a:sx n="58" d="100"/>
          <a:sy n="58" d="100"/>
        </p:scale>
        <p:origin x="50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4/3/2024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4/3/2024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4/3/2024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4/3/2024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4/3/2024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4/3/2024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4/3/2024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4/3/2024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4/3/2024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2125902"/>
          </a:xfrm>
        </p:spPr>
        <p:txBody>
          <a:bodyPr/>
          <a:lstStyle/>
          <a:p>
            <a:pPr algn="ctr"/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/>
              <a:t/>
            </a:r>
            <a:br>
              <a:rPr lang="ru-RU" sz="4400" dirty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/>
              <a:t/>
            </a:r>
            <a:br>
              <a:rPr lang="ru-RU" sz="4400" dirty="0"/>
            </a:br>
            <a:r>
              <a:rPr lang="ru-RU" sz="4400" dirty="0" smtClean="0"/>
              <a:t>«</a:t>
            </a: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связной речи у детей старшего дошкольного возраста посредством театрализованной деятельности»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88473" y="5018809"/>
            <a:ext cx="7985530" cy="1485900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Выполнила: воспитатель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Куликова Татьяна Алексеевна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МБДОУ №77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Иркутск</a:t>
            </a:r>
          </a:p>
        </p:txBody>
      </p:sp>
    </p:spTree>
    <p:extLst>
      <p:ext uri="{BB962C8B-B14F-4D97-AF65-F5344CB8AC3E}">
        <p14:creationId xmlns:p14="http://schemas.microsoft.com/office/powerpoint/2010/main" val="49438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изучить и внедрить в работу теоретический материал и практические рекомендации по развитию связной речи у детей дошкольного возраста посредством театрализованной деятельности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70673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9154" y="0"/>
            <a:ext cx="8515466" cy="1836882"/>
          </a:xfrm>
        </p:spPr>
        <p:txBody>
          <a:bodyPr>
            <a:noAutofit/>
          </a:bodyPr>
          <a:lstStyle/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 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изучить особенности развития связной речи через театрализованную игру;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обеспечить развивающую среду, насыщенную разнообразными игровыми материалами, декорациями, различными видами театров и т.д.;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речь детей как средство общения;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активизировать и совершенствовать словарный запас, грамматический строй речи,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звукопроизношение;</a:t>
            </a:r>
            <a:b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формировать положительное отношение детей к театрализованным играм;</a:t>
            </a:r>
            <a:b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повысить собственный уровень знаний.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8154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Связная речь – смысловое развернутое высказывание или цепь логически сочетающихся предложений, содержащих законченную мысль.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Основная функция – коммуникативная.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3927764"/>
            <a:ext cx="8596668" cy="2113598"/>
          </a:xfrm>
        </p:spPr>
        <p:txBody>
          <a:bodyPr>
            <a:normAutofit/>
          </a:bodyPr>
          <a:lstStyle/>
          <a:p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715554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Связная речь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2275609"/>
            <a:ext cx="8596668" cy="3765753"/>
          </a:xfrm>
        </p:spPr>
        <p:txBody>
          <a:bodyPr numCol="2">
            <a:no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Диалогическая - </a:t>
            </a:r>
          </a:p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процесс непосредственного речевого общения, характеризующийся поочередно сменяющими одна другую репликами двух или более лиц.</a:t>
            </a: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Монологическая – </a:t>
            </a: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процесс непосредственного речевого общения, характеризующийся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речью одного лица, обращенной к слушателям или к самому себе.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65449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Спасибо за внимание!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663" y="1548736"/>
            <a:ext cx="6774179" cy="5309264"/>
          </a:xfrm>
        </p:spPr>
      </p:pic>
    </p:spTree>
    <p:extLst>
      <p:ext uri="{BB962C8B-B14F-4D97-AF65-F5344CB8AC3E}">
        <p14:creationId xmlns:p14="http://schemas.microsoft.com/office/powerpoint/2010/main" val="3554856676"/>
      </p:ext>
    </p:extLst>
  </p:cSld>
  <p:clrMapOvr>
    <a:masterClrMapping/>
  </p:clrMapOvr>
</p:sld>
</file>

<file path=ppt/theme/theme1.xml><?xml version="1.0" encoding="utf-8"?>
<a:theme xmlns:a="http://schemas.openxmlformats.org/drawingml/2006/main" name="Грань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36</TotalTime>
  <Words>56</Words>
  <Application>Microsoft Office PowerPoint</Application>
  <PresentationFormat>Широкоэкранный</PresentationFormat>
  <Paragraphs>15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1" baseType="lpstr">
      <vt:lpstr>Arial</vt:lpstr>
      <vt:lpstr>Times New Roman</vt:lpstr>
      <vt:lpstr>Trebuchet MS</vt:lpstr>
      <vt:lpstr>Wingdings 3</vt:lpstr>
      <vt:lpstr>Грань</vt:lpstr>
      <vt:lpstr>    «Развитие связной речи у детей старшего дошкольного возраста посредством театрализованной деятельности»</vt:lpstr>
      <vt:lpstr> Цель:  изучить и внедрить в работу теоретический материал и практические рекомендации по развитию связной речи у детей дошкольного возраста посредством театрализованной деятельности</vt:lpstr>
      <vt:lpstr>Задачи:  изучить особенности развития связной речи через театрализованную игру; обеспечить развивающую среду, насыщенную разнообразными игровыми материалами, декорациями, различными видами театров и т.д.; развивать речь детей как средство общения; активизировать и совершенствовать словарный запас, грамматический строй речи, звукопроизношение; формировать положительное отношение детей к театрализованным играм; повысить собственный уровень знаний.</vt:lpstr>
      <vt:lpstr> Связная речь – смысловое развернутое высказывание или цепь логически сочетающихся предложений, содержащих законченную мысль.  Основная функция – коммуникативная.</vt:lpstr>
      <vt:lpstr>Связная речь</vt:lpstr>
      <vt:lpstr>Спасибо за внимание!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«Развитие связной речи у детей старшего дошкольного возраста посредством театрализованной деятельности»</dc:title>
  <dc:creator>Роман</dc:creator>
  <cp:lastModifiedBy>Роман</cp:lastModifiedBy>
  <cp:revision>5</cp:revision>
  <dcterms:created xsi:type="dcterms:W3CDTF">2022-10-19T02:53:03Z</dcterms:created>
  <dcterms:modified xsi:type="dcterms:W3CDTF">2024-04-02T16:25:40Z</dcterms:modified>
</cp:coreProperties>
</file>