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2"/>
  </p:sldMasterIdLst>
  <p:notesMasterIdLst>
    <p:notesMasterId r:id="rId19"/>
  </p:notesMasterIdLst>
  <p:handoutMasterIdLst>
    <p:handoutMasterId r:id="rId20"/>
  </p:handoutMasterIdLst>
  <p:sldIdLst>
    <p:sldId id="6942" r:id="rId3"/>
    <p:sldId id="7009" r:id="rId4"/>
    <p:sldId id="7005" r:id="rId5"/>
    <p:sldId id="7008" r:id="rId6"/>
    <p:sldId id="7007" r:id="rId7"/>
    <p:sldId id="7010" r:id="rId8"/>
    <p:sldId id="7011" r:id="rId9"/>
    <p:sldId id="7004" r:id="rId10"/>
    <p:sldId id="7013" r:id="rId11"/>
    <p:sldId id="7017" r:id="rId12"/>
    <p:sldId id="7000" r:id="rId13"/>
    <p:sldId id="7016" r:id="rId14"/>
    <p:sldId id="7014" r:id="rId15"/>
    <p:sldId id="7015" r:id="rId16"/>
    <p:sldId id="7012" r:id="rId17"/>
    <p:sldId id="6976" r:id="rId18"/>
  </p:sldIdLst>
  <p:sldSz cx="18288000" cy="10287000"/>
  <p:notesSz cx="6858000" cy="9144000"/>
  <p:defaultTextStyle>
    <a:defPPr>
      <a:defRPr lang="zh-CN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A6E5AFE-55E6-4E67-B687-097F1EAF534C}">
          <p14:sldIdLst>
            <p14:sldId id="6942"/>
            <p14:sldId id="7009"/>
            <p14:sldId id="7005"/>
            <p14:sldId id="7008"/>
            <p14:sldId id="7007"/>
            <p14:sldId id="7010"/>
            <p14:sldId id="7011"/>
            <p14:sldId id="7004"/>
            <p14:sldId id="7013"/>
            <p14:sldId id="7017"/>
            <p14:sldId id="7000"/>
            <p14:sldId id="7016"/>
            <p14:sldId id="7014"/>
            <p14:sldId id="7015"/>
            <p14:sldId id="7012"/>
            <p14:sldId id="69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E1DED9"/>
    <a:srgbClr val="E0DDD8"/>
    <a:srgbClr val="00B0EF"/>
    <a:srgbClr val="F0EFEB"/>
    <a:srgbClr val="EEE6DD"/>
    <a:srgbClr val="EEEDE9"/>
    <a:srgbClr val="EAE6E2"/>
    <a:srgbClr val="000000"/>
    <a:srgbClr val="E7E7E7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980" autoAdjust="0"/>
  </p:normalViewPr>
  <p:slideViewPr>
    <p:cSldViewPr snapToGrid="0" showGuides="1">
      <p:cViewPr varScale="1">
        <p:scale>
          <a:sx n="48" d="100"/>
          <a:sy n="48" d="100"/>
        </p:scale>
        <p:origin x="660" y="66"/>
      </p:cViewPr>
      <p:guideLst/>
    </p:cSldViewPr>
  </p:slideViewPr>
  <p:outlineViewPr>
    <p:cViewPr>
      <p:scale>
        <a:sx n="100" d="100"/>
        <a:sy n="100" d="100"/>
      </p:scale>
      <p:origin x="0" y="-528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90" d="100"/>
        <a:sy n="90" d="100"/>
      </p:scale>
      <p:origin x="0" y="-3542"/>
    </p:cViewPr>
  </p:sorterViewPr>
  <p:notesViewPr>
    <p:cSldViewPr snapToGrid="0" showGuides="1">
      <p:cViewPr varScale="1">
        <p:scale>
          <a:sx n="59" d="100"/>
          <a:sy n="59" d="100"/>
        </p:scale>
        <p:origin x="237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499575885385169E-3"/>
          <c:y val="1.2499925670634513E-2"/>
          <c:w val="0.99"/>
          <c:h val="0.98750000000000004"/>
        </c:manualLayout>
      </c:layout>
      <c:doughnutChart>
        <c:varyColors val="0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3388043511051"/>
          <c:y val="0.88020292238174402"/>
          <c:w val="0.2331858595800525"/>
          <c:h val="0.10505684055118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15-4301-8941-57EF8539C67C}"/>
              </c:ext>
            </c:extLst>
          </c:dPt>
          <c:dPt>
            <c:idx val="1"/>
            <c:bubble3D val="0"/>
            <c:explosion val="4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15-4301-8941-57EF8539C67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15-4301-8941-57EF8539C67C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15-4301-8941-57EF8539C67C}"/>
              </c:ext>
            </c:extLst>
          </c:dPt>
          <c:dLbls>
            <c:dLbl>
              <c:idx val="0"/>
              <c:layout>
                <c:manualLayout>
                  <c:x val="0.41336062550178276"/>
                  <c:y val="0.8669894358593407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415-4301-8941-57EF8539C67C}"/>
                </c:ext>
                <c:ext xmlns:c15="http://schemas.microsoft.com/office/drawing/2012/chart" uri="{CE6537A1-D6FC-4f65-9D91-7224C49458BB}">
                  <c15:layout>
                    <c:manualLayout>
                      <c:w val="0.10087003048582024"/>
                      <c:h val="9.157564816247192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19580890927430797"/>
                  <c:y val="-0.1949554941359070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6D535BF-1EFD-4EC6-9AE3-225143972B26}" type="PERCENTAGE">
                      <a:rPr lang="en-US" sz="6000" b="1"/>
                      <a:pPr>
                        <a:defRPr sz="6000" b="1"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415-4301-8941-57EF8539C67C}"/>
                </c:ext>
                <c:ext xmlns:c15="http://schemas.microsoft.com/office/drawing/2012/chart" uri="{CE6537A1-D6FC-4f65-9D91-7224C49458BB}">
                  <c15:layout>
                    <c:manualLayout>
                      <c:w val="0.23032600855650606"/>
                      <c:h val="0.1974548174958440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3963150412660541"/>
                  <c:y val="0.158285706207667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54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415-4301-8941-57EF8539C67C}"/>
                </c:ext>
                <c:ext xmlns:c15="http://schemas.microsoft.com/office/drawing/2012/chart" uri="{CE6537A1-D6FC-4f65-9D91-7224C49458BB}">
                  <c15:layout>
                    <c:manualLayout>
                      <c:w val="0.19436200116796123"/>
                      <c:h val="0.148597414037687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5...0</c:v>
                </c:pt>
                <c:pt idx="1">
                  <c:v>4…11 </c:v>
                </c:pt>
                <c:pt idx="2">
                  <c:v>3…2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415-4301-8941-57EF8539C67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78983069176403009"/>
          <c:y val="1.3660955450208122E-3"/>
          <c:w val="0.21016929488458602"/>
          <c:h val="0.302246299885424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61F-4059-94DA-871C9D6B68E1}"/>
              </c:ext>
            </c:extLst>
          </c:dPt>
          <c:dPt>
            <c:idx val="1"/>
            <c:bubble3D val="0"/>
            <c:explosion val="1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61F-4059-94DA-871C9D6B68E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61F-4059-94DA-871C9D6B68E1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61F-4059-94DA-871C9D6B68E1}"/>
              </c:ext>
            </c:extLst>
          </c:dPt>
          <c:dLbls>
            <c:dLbl>
              <c:idx val="0"/>
              <c:layout>
                <c:manualLayout>
                  <c:x val="0.43016390296120499"/>
                  <c:y val="0.8636651566062720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AC7478-2E05-4E4A-81C0-1E99C7A58E46}" type="PERCENTAGE">
                      <a:rPr lang="en-US">
                        <a:solidFill>
                          <a:schemeClr val="bg1"/>
                        </a:solidFill>
                      </a:rPr>
                      <a:pPr>
                        <a:defRPr sz="2400"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61F-4059-94DA-871C9D6B68E1}"/>
                </c:ext>
                <c:ext xmlns:c15="http://schemas.microsoft.com/office/drawing/2012/chart" uri="{CE6537A1-D6FC-4f65-9D91-7224C49458BB}">
                  <c15:layout>
                    <c:manualLayout>
                      <c:w val="0.10087003048582024"/>
                      <c:h val="9.157564816247192E-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2896696272777269"/>
                  <c:y val="-0.3138336870942318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6D535BF-1EFD-4EC6-9AE3-225143972B26}" type="PERCENTAGE">
                      <a:rPr lang="en-US" sz="6000" b="1"/>
                      <a:pPr>
                        <a:defRPr sz="6000" b="1"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61F-4059-94DA-871C9D6B68E1}"/>
                </c:ext>
                <c:ext xmlns:c15="http://schemas.microsoft.com/office/drawing/2012/chart" uri="{CE6537A1-D6FC-4f65-9D91-7224C49458BB}">
                  <c15:layout>
                    <c:manualLayout>
                      <c:w val="0.16348398184575669"/>
                      <c:h val="0.1476918377427149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214679378471023"/>
                  <c:y val="0.147227289348668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54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61F-4059-94DA-871C9D6B68E1}"/>
                </c:ext>
                <c:ext xmlns:c15="http://schemas.microsoft.com/office/drawing/2012/chart" uri="{CE6537A1-D6FC-4f65-9D91-7224C49458BB}">
                  <c15:layout>
                    <c:manualLayout>
                      <c:w val="0.15803486860895502"/>
                      <c:h val="0.1264805803196909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5…0</c:v>
                </c:pt>
                <c:pt idx="1">
                  <c:v>4…11</c:v>
                </c:pt>
                <c:pt idx="2">
                  <c:v>3…2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61F-4059-94DA-871C9D6B68E1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"/>
          <c:y val="0.66009783313086234"/>
          <c:w val="0.24958614062440523"/>
          <c:h val="0.339446549817092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499575885385169E-3"/>
          <c:y val="1.2499925670634513E-2"/>
          <c:w val="0.99"/>
          <c:h val="0.98750000000000004"/>
        </c:manualLayout>
      </c:layout>
      <c:doughnutChart>
        <c:varyColors val="0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F57-4B1B-B6BB-03362786CD67}"/>
              </c:ext>
            </c:extLst>
          </c:dPt>
          <c:dPt>
            <c:idx val="1"/>
            <c:bubble3D val="0"/>
            <c:explosion val="2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F57-4B1B-B6BB-03362786CD6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F57-4B1B-B6BB-03362786CD67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F57-4B1B-B6BB-03362786CD6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805384312681933"/>
                  <c:y val="-0.2771351517226476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6000" b="1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6D535BF-1EFD-4EC6-9AE3-225143972B26}" type="PERCENTAGE">
                      <a:rPr lang="en-US" sz="6000" b="1"/>
                      <a:pPr>
                        <a:defRPr sz="6000" b="1"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60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F57-4B1B-B6BB-03362786CD67}"/>
                </c:ext>
                <c:ext xmlns:c15="http://schemas.microsoft.com/office/drawing/2012/chart" uri="{CE6537A1-D6FC-4f65-9D91-7224C49458BB}">
                  <c15:layout>
                    <c:manualLayout>
                      <c:w val="0.14608009814193262"/>
                      <c:h val="0.1200734484234963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3995154347312461"/>
                  <c:y val="0.1563690844135774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54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F57-4B1B-B6BB-03362786CD6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5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5…0</c:v>
                </c:pt>
                <c:pt idx="1">
                  <c:v>4…20</c:v>
                </c:pt>
                <c:pt idx="2">
                  <c:v>3…8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F57-4B1B-B6BB-03362786CD6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499575885385169E-3"/>
          <c:y val="1.2499925670634513E-2"/>
          <c:w val="0.99"/>
          <c:h val="0.98750000000000004"/>
        </c:manualLayout>
      </c:layout>
      <c:doughnutChart>
        <c:varyColors val="0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730-4D82-8DB7-12D12D6DD0E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730-4D82-8DB7-12D12D6DD0E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730-4D82-8DB7-12D12D6DD0E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730-4D82-8DB7-12D12D6DD0EF}"/>
              </c:ext>
            </c:extLst>
          </c:dPt>
          <c:dLbls>
            <c:dLbl>
              <c:idx val="0"/>
              <c:layout>
                <c:manualLayout>
                  <c:x val="0.23769060893569205"/>
                  <c:y val="4.1256115177467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730-4D82-8DB7-12D12D6DD0E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8508664329146678E-2"/>
                  <c:y val="-0.4239193646816157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6D535BF-1EFD-4EC6-9AE3-225143972B26}" type="PERCENTAGE">
                      <a:rPr lang="en-US" sz="5400" b="1"/>
                      <a:pPr>
                        <a:defRPr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730-4D82-8DB7-12D12D6DD0EF}"/>
                </c:ext>
                <c:ext xmlns:c15="http://schemas.microsoft.com/office/drawing/2012/chart" uri="{CE6537A1-D6FC-4f65-9D91-7224C49458BB}">
                  <c15:layout>
                    <c:manualLayout>
                      <c:w val="0.16227869225269723"/>
                      <c:h val="0.1202601449011872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33052256349855902"/>
                  <c:y val="2.255827837433756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730-4D82-8DB7-12D12D6DD0E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5…0</c:v>
                </c:pt>
                <c:pt idx="1">
                  <c:v>4…12</c:v>
                </c:pt>
                <c:pt idx="2">
                  <c:v>3…0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730-4D82-8DB7-12D12D6DD0E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4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Montserrat Alternates Light" panose="00000400000000000000" pitchFamily="50" charset="0"/>
              <a:ea typeface="Microsoft YaHei Light" panose="020B0502040204020203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F343E-A4B4-4945-A289-F71CC24FF5E2}" type="datetimeFigureOut">
              <a:rPr lang="zh-CN" altLang="en-US" smtClean="0">
                <a:latin typeface="Montserrat Alternates Light" panose="00000400000000000000" pitchFamily="50" charset="0"/>
                <a:ea typeface="Microsoft YaHei Light" panose="020B0502040204020203" pitchFamily="34" charset="-122"/>
              </a:rPr>
              <a:t>2023/6/29</a:t>
            </a:fld>
            <a:endParaRPr lang="zh-CN" altLang="en-US">
              <a:latin typeface="Montserrat Alternates Light" panose="00000400000000000000" pitchFamily="50" charset="0"/>
              <a:ea typeface="Microsoft YaHei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Montserrat Alternates Light" panose="00000400000000000000" pitchFamily="50" charset="0"/>
              <a:ea typeface="Microsoft YaHei Light" panose="020B0502040204020203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E3BE7-4887-454D-AC07-8146F5385083}" type="slidenum">
              <a:rPr lang="zh-CN" altLang="en-US" smtClean="0">
                <a:latin typeface="Montserrat Alternates Light" panose="00000400000000000000" pitchFamily="50" charset="0"/>
                <a:ea typeface="Microsoft YaHei Light" panose="020B0502040204020203" pitchFamily="34" charset="-122"/>
              </a:rPr>
              <a:t>‹#›</a:t>
            </a:fld>
            <a:endParaRPr lang="zh-CN" altLang="en-US">
              <a:latin typeface="Montserrat Alternates Light" panose="00000400000000000000" pitchFamily="50" charset="0"/>
              <a:ea typeface="Microsoft YaHei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5806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ontserrat Alternates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ontserrat Alternates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fld id="{184EC83E-688E-43DA-BB76-712D53DE601D}" type="datetimeFigureOut">
              <a:rPr lang="zh-CN" altLang="en-US" smtClean="0"/>
              <a:pPr/>
              <a:t>2023/6/29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ontserrat Alternates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ontserrat Alternates Light" panose="00000400000000000000" pitchFamily="50" charset="0"/>
                <a:ea typeface="Microsoft YaHei Light" panose="020B0502040204020203" pitchFamily="34" charset="-122"/>
              </a:defRPr>
            </a:lvl1pPr>
          </a:lstStyle>
          <a:p>
            <a:fld id="{BFEC4DAE-4541-43CA-A4FF-DC618A162F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933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Montserrat Alternates Light" panose="00000400000000000000" pitchFamily="50" charset="0"/>
        <a:ea typeface="Microsoft YaHei Light" panose="020B0502040204020203" pitchFamily="34" charset="-122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Montserrat Alternates Light" panose="00000400000000000000" pitchFamily="50" charset="0"/>
        <a:ea typeface="Microsoft YaHei Light" panose="020B0502040204020203" pitchFamily="34" charset="-122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Montserrat Alternates Light" panose="00000400000000000000" pitchFamily="50" charset="0"/>
        <a:ea typeface="Microsoft YaHei Light" panose="020B0502040204020203" pitchFamily="34" charset="-122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Montserrat Alternates Light" panose="00000400000000000000" pitchFamily="50" charset="0"/>
        <a:ea typeface="Microsoft YaHei Light" panose="020B0502040204020203" pitchFamily="34" charset="-122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Montserrat Alternates Light" panose="00000400000000000000" pitchFamily="50" charset="0"/>
        <a:ea typeface="Microsoft YaHei Light" panose="020B0502040204020203" pitchFamily="34" charset="-122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88624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6A4EDCAE-700B-4FA9-BC99-AF47B76BC2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53353" y="5279151"/>
            <a:ext cx="3746610" cy="3746608"/>
          </a:xfrm>
          <a:custGeom>
            <a:avLst/>
            <a:gdLst>
              <a:gd name="connsiteX0" fmla="*/ 1873305 w 3746610"/>
              <a:gd name="connsiteY0" fmla="*/ 0 h 3746608"/>
              <a:gd name="connsiteX1" fmla="*/ 3746610 w 3746610"/>
              <a:gd name="connsiteY1" fmla="*/ 1873304 h 3746608"/>
              <a:gd name="connsiteX2" fmla="*/ 1873305 w 3746610"/>
              <a:gd name="connsiteY2" fmla="*/ 3746608 h 3746608"/>
              <a:gd name="connsiteX3" fmla="*/ 0 w 3746610"/>
              <a:gd name="connsiteY3" fmla="*/ 1873304 h 3746608"/>
              <a:gd name="connsiteX4" fmla="*/ 1873305 w 3746610"/>
              <a:gd name="connsiteY4" fmla="*/ 0 h 374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6610" h="3746608">
                <a:moveTo>
                  <a:pt x="1873305" y="0"/>
                </a:moveTo>
                <a:cubicBezTo>
                  <a:pt x="2907903" y="0"/>
                  <a:pt x="3746610" y="838707"/>
                  <a:pt x="3746610" y="1873304"/>
                </a:cubicBezTo>
                <a:cubicBezTo>
                  <a:pt x="3746610" y="2907902"/>
                  <a:pt x="2907903" y="3746608"/>
                  <a:pt x="1873305" y="3746608"/>
                </a:cubicBezTo>
                <a:cubicBezTo>
                  <a:pt x="838707" y="3746608"/>
                  <a:pt x="0" y="2907902"/>
                  <a:pt x="0" y="1873304"/>
                </a:cubicBezTo>
                <a:cubicBezTo>
                  <a:pt x="0" y="838707"/>
                  <a:pt x="838707" y="0"/>
                  <a:pt x="187330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BB6437D7-9FBB-405E-A1E4-1DF39C5C44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53355" y="1261242"/>
            <a:ext cx="3746610" cy="3746608"/>
          </a:xfrm>
          <a:custGeom>
            <a:avLst/>
            <a:gdLst>
              <a:gd name="connsiteX0" fmla="*/ 1873305 w 3746610"/>
              <a:gd name="connsiteY0" fmla="*/ 0 h 3746608"/>
              <a:gd name="connsiteX1" fmla="*/ 3746610 w 3746610"/>
              <a:gd name="connsiteY1" fmla="*/ 1873304 h 3746608"/>
              <a:gd name="connsiteX2" fmla="*/ 1873305 w 3746610"/>
              <a:gd name="connsiteY2" fmla="*/ 3746608 h 3746608"/>
              <a:gd name="connsiteX3" fmla="*/ 0 w 3746610"/>
              <a:gd name="connsiteY3" fmla="*/ 1873304 h 3746608"/>
              <a:gd name="connsiteX4" fmla="*/ 1873305 w 3746610"/>
              <a:gd name="connsiteY4" fmla="*/ 0 h 374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6610" h="3746608">
                <a:moveTo>
                  <a:pt x="1873305" y="0"/>
                </a:moveTo>
                <a:cubicBezTo>
                  <a:pt x="2907903" y="0"/>
                  <a:pt x="3746610" y="838707"/>
                  <a:pt x="3746610" y="1873304"/>
                </a:cubicBezTo>
                <a:cubicBezTo>
                  <a:pt x="3746610" y="2907902"/>
                  <a:pt x="2907903" y="3746608"/>
                  <a:pt x="1873305" y="3746608"/>
                </a:cubicBezTo>
                <a:cubicBezTo>
                  <a:pt x="838707" y="3746608"/>
                  <a:pt x="0" y="2907902"/>
                  <a:pt x="0" y="1873304"/>
                </a:cubicBezTo>
                <a:cubicBezTo>
                  <a:pt x="0" y="838707"/>
                  <a:pt x="838707" y="0"/>
                  <a:pt x="187330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27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6B3FEB1B-A1A5-431C-8B73-7BEF1BE1C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38338" y="6171824"/>
            <a:ext cx="3159182" cy="3159182"/>
          </a:xfrm>
          <a:custGeom>
            <a:avLst/>
            <a:gdLst>
              <a:gd name="connsiteX0" fmla="*/ 1579591 w 3159182"/>
              <a:gd name="connsiteY0" fmla="*/ 0 h 3159182"/>
              <a:gd name="connsiteX1" fmla="*/ 3159182 w 3159182"/>
              <a:gd name="connsiteY1" fmla="*/ 1579591 h 3159182"/>
              <a:gd name="connsiteX2" fmla="*/ 1579591 w 3159182"/>
              <a:gd name="connsiteY2" fmla="*/ 3159182 h 3159182"/>
              <a:gd name="connsiteX3" fmla="*/ 0 w 3159182"/>
              <a:gd name="connsiteY3" fmla="*/ 1579591 h 3159182"/>
              <a:gd name="connsiteX4" fmla="*/ 1579591 w 3159182"/>
              <a:gd name="connsiteY4" fmla="*/ 0 h 315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9182" h="3159182">
                <a:moveTo>
                  <a:pt x="1579591" y="0"/>
                </a:moveTo>
                <a:cubicBezTo>
                  <a:pt x="2451975" y="0"/>
                  <a:pt x="3159182" y="707207"/>
                  <a:pt x="3159182" y="1579591"/>
                </a:cubicBezTo>
                <a:cubicBezTo>
                  <a:pt x="3159182" y="2451975"/>
                  <a:pt x="2451975" y="3159182"/>
                  <a:pt x="1579591" y="3159182"/>
                </a:cubicBezTo>
                <a:cubicBezTo>
                  <a:pt x="707207" y="3159182"/>
                  <a:pt x="0" y="2451975"/>
                  <a:pt x="0" y="1579591"/>
                </a:cubicBezTo>
                <a:cubicBezTo>
                  <a:pt x="0" y="707207"/>
                  <a:pt x="707207" y="0"/>
                  <a:pt x="157959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1D97993A-4706-4C20-B8C2-4CB4B8822D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95380" y="3805322"/>
            <a:ext cx="3509880" cy="3509878"/>
          </a:xfrm>
          <a:custGeom>
            <a:avLst/>
            <a:gdLst>
              <a:gd name="connsiteX0" fmla="*/ 1754940 w 3509880"/>
              <a:gd name="connsiteY0" fmla="*/ 0 h 3509878"/>
              <a:gd name="connsiteX1" fmla="*/ 3509880 w 3509880"/>
              <a:gd name="connsiteY1" fmla="*/ 1754939 h 3509878"/>
              <a:gd name="connsiteX2" fmla="*/ 1754940 w 3509880"/>
              <a:gd name="connsiteY2" fmla="*/ 3509878 h 3509878"/>
              <a:gd name="connsiteX3" fmla="*/ 0 w 3509880"/>
              <a:gd name="connsiteY3" fmla="*/ 1754939 h 3509878"/>
              <a:gd name="connsiteX4" fmla="*/ 1754940 w 3509880"/>
              <a:gd name="connsiteY4" fmla="*/ 0 h 3509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9880" h="3509878">
                <a:moveTo>
                  <a:pt x="1754940" y="0"/>
                </a:moveTo>
                <a:cubicBezTo>
                  <a:pt x="2724167" y="0"/>
                  <a:pt x="3509880" y="785713"/>
                  <a:pt x="3509880" y="1754939"/>
                </a:cubicBezTo>
                <a:cubicBezTo>
                  <a:pt x="3509880" y="2724166"/>
                  <a:pt x="2724167" y="3509878"/>
                  <a:pt x="1754940" y="3509878"/>
                </a:cubicBezTo>
                <a:cubicBezTo>
                  <a:pt x="785713" y="3509878"/>
                  <a:pt x="0" y="2724166"/>
                  <a:pt x="0" y="1754939"/>
                </a:cubicBezTo>
                <a:cubicBezTo>
                  <a:pt x="0" y="785713"/>
                  <a:pt x="785713" y="0"/>
                  <a:pt x="175494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B34340D1-DD96-4C80-B484-139D1BD301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46527" y="1236902"/>
            <a:ext cx="4375266" cy="4375266"/>
          </a:xfrm>
          <a:custGeom>
            <a:avLst/>
            <a:gdLst>
              <a:gd name="connsiteX0" fmla="*/ 2187633 w 4375266"/>
              <a:gd name="connsiteY0" fmla="*/ 0 h 4375266"/>
              <a:gd name="connsiteX1" fmla="*/ 4375266 w 4375266"/>
              <a:gd name="connsiteY1" fmla="*/ 2187633 h 4375266"/>
              <a:gd name="connsiteX2" fmla="*/ 2187633 w 4375266"/>
              <a:gd name="connsiteY2" fmla="*/ 4375266 h 4375266"/>
              <a:gd name="connsiteX3" fmla="*/ 0 w 4375266"/>
              <a:gd name="connsiteY3" fmla="*/ 2187633 h 4375266"/>
              <a:gd name="connsiteX4" fmla="*/ 2187633 w 4375266"/>
              <a:gd name="connsiteY4" fmla="*/ 0 h 4375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75266" h="4375266">
                <a:moveTo>
                  <a:pt x="2187633" y="0"/>
                </a:moveTo>
                <a:cubicBezTo>
                  <a:pt x="3395829" y="0"/>
                  <a:pt x="4375266" y="979437"/>
                  <a:pt x="4375266" y="2187633"/>
                </a:cubicBezTo>
                <a:cubicBezTo>
                  <a:pt x="4375266" y="3395831"/>
                  <a:pt x="3395829" y="4375266"/>
                  <a:pt x="2187633" y="4375266"/>
                </a:cubicBezTo>
                <a:cubicBezTo>
                  <a:pt x="979436" y="4375266"/>
                  <a:pt x="0" y="3395831"/>
                  <a:pt x="0" y="2187633"/>
                </a:cubicBezTo>
                <a:cubicBezTo>
                  <a:pt x="0" y="979437"/>
                  <a:pt x="979436" y="0"/>
                  <a:pt x="218763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8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 animBg="1"/>
      <p:bldP spid="13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D3778354-3575-4040-A7D7-FA9DA84143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76" y="4352"/>
            <a:ext cx="18284824" cy="10282649"/>
          </a:xfrm>
          <a:custGeom>
            <a:avLst/>
            <a:gdLst>
              <a:gd name="connsiteX0" fmla="*/ 0 w 18284824"/>
              <a:gd name="connsiteY0" fmla="*/ 0 h 10282649"/>
              <a:gd name="connsiteX1" fmla="*/ 3011512 w 18284824"/>
              <a:gd name="connsiteY1" fmla="*/ 0 h 10282649"/>
              <a:gd name="connsiteX2" fmla="*/ 3624054 w 18284824"/>
              <a:gd name="connsiteY2" fmla="*/ 585083 h 10282649"/>
              <a:gd name="connsiteX3" fmla="*/ 4743085 w 18284824"/>
              <a:gd name="connsiteY3" fmla="*/ 2950092 h 10282649"/>
              <a:gd name="connsiteX4" fmla="*/ 5192891 w 18284824"/>
              <a:gd name="connsiteY4" fmla="*/ 5427182 h 10282649"/>
              <a:gd name="connsiteX5" fmla="*/ 6648364 w 18284824"/>
              <a:gd name="connsiteY5" fmla="*/ 7388084 h 10282649"/>
              <a:gd name="connsiteX6" fmla="*/ 9305147 w 18284824"/>
              <a:gd name="connsiteY6" fmla="*/ 7083717 h 10282649"/>
              <a:gd name="connsiteX7" fmla="*/ 11501154 w 18284824"/>
              <a:gd name="connsiteY7" fmla="*/ 5830262 h 10282649"/>
              <a:gd name="connsiteX8" fmla="*/ 13945835 w 18284824"/>
              <a:gd name="connsiteY8" fmla="*/ 4963435 h 10282649"/>
              <a:gd name="connsiteX9" fmla="*/ 15704835 w 18284824"/>
              <a:gd name="connsiteY9" fmla="*/ 5608158 h 10282649"/>
              <a:gd name="connsiteX10" fmla="*/ 18010552 w 18284824"/>
              <a:gd name="connsiteY10" fmla="*/ 7201968 h 10282649"/>
              <a:gd name="connsiteX11" fmla="*/ 18284824 w 18284824"/>
              <a:gd name="connsiteY11" fmla="*/ 7320218 h 10282649"/>
              <a:gd name="connsiteX12" fmla="*/ 18284824 w 18284824"/>
              <a:gd name="connsiteY12" fmla="*/ 10282649 h 10282649"/>
              <a:gd name="connsiteX13" fmla="*/ 0 w 18284824"/>
              <a:gd name="connsiteY13" fmla="*/ 10282649 h 1028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8284824" h="10282649">
                <a:moveTo>
                  <a:pt x="0" y="0"/>
                </a:moveTo>
                <a:lnTo>
                  <a:pt x="3011512" y="0"/>
                </a:lnTo>
                <a:cubicBezTo>
                  <a:pt x="3236414" y="173777"/>
                  <a:pt x="3443034" y="367091"/>
                  <a:pt x="3624054" y="585083"/>
                </a:cubicBezTo>
                <a:cubicBezTo>
                  <a:pt x="4192712" y="1257568"/>
                  <a:pt x="4549265" y="2091491"/>
                  <a:pt x="4743085" y="2950092"/>
                </a:cubicBezTo>
                <a:cubicBezTo>
                  <a:pt x="4924105" y="3765506"/>
                  <a:pt x="4962502" y="4618966"/>
                  <a:pt x="5192891" y="5427182"/>
                </a:cubicBezTo>
                <a:cubicBezTo>
                  <a:pt x="5425108" y="6236427"/>
                  <a:pt x="5885886" y="7033332"/>
                  <a:pt x="6648364" y="7388084"/>
                </a:cubicBezTo>
                <a:cubicBezTo>
                  <a:pt x="7493122" y="7774711"/>
                  <a:pt x="8496958" y="7343868"/>
                  <a:pt x="9305147" y="7083717"/>
                </a:cubicBezTo>
                <a:cubicBezTo>
                  <a:pt x="10113336" y="6823566"/>
                  <a:pt x="10773418" y="6253907"/>
                  <a:pt x="11501154" y="5830262"/>
                </a:cubicBezTo>
                <a:cubicBezTo>
                  <a:pt x="12228890" y="5406617"/>
                  <a:pt x="13245527" y="4927446"/>
                  <a:pt x="13945835" y="4963435"/>
                </a:cubicBezTo>
                <a:cubicBezTo>
                  <a:pt x="14626031" y="4998397"/>
                  <a:pt x="15028297" y="5234897"/>
                  <a:pt x="15704835" y="5608158"/>
                </a:cubicBezTo>
                <a:cubicBezTo>
                  <a:pt x="16381374" y="5981417"/>
                  <a:pt x="17165792" y="6796831"/>
                  <a:pt x="18010552" y="7201968"/>
                </a:cubicBezTo>
                <a:cubicBezTo>
                  <a:pt x="18096490" y="7245155"/>
                  <a:pt x="18191572" y="7282172"/>
                  <a:pt x="18284824" y="7320218"/>
                </a:cubicBezTo>
                <a:lnTo>
                  <a:pt x="18284824" y="10282649"/>
                </a:lnTo>
                <a:lnTo>
                  <a:pt x="0" y="102826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6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A85F39D7-1ABD-4EA3-8B16-F9993BF75C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446798" y="5458131"/>
            <a:ext cx="2746184" cy="2746184"/>
          </a:xfrm>
          <a:custGeom>
            <a:avLst/>
            <a:gdLst>
              <a:gd name="connsiteX0" fmla="*/ 1373092 w 2746184"/>
              <a:gd name="connsiteY0" fmla="*/ 0 h 2746184"/>
              <a:gd name="connsiteX1" fmla="*/ 2746184 w 2746184"/>
              <a:gd name="connsiteY1" fmla="*/ 1373092 h 2746184"/>
              <a:gd name="connsiteX2" fmla="*/ 1373092 w 2746184"/>
              <a:gd name="connsiteY2" fmla="*/ 2746184 h 2746184"/>
              <a:gd name="connsiteX3" fmla="*/ 0 w 2746184"/>
              <a:gd name="connsiteY3" fmla="*/ 1373092 h 2746184"/>
              <a:gd name="connsiteX4" fmla="*/ 1373092 w 2746184"/>
              <a:gd name="connsiteY4" fmla="*/ 0 h 274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184" h="2746184">
                <a:moveTo>
                  <a:pt x="1373092" y="0"/>
                </a:moveTo>
                <a:cubicBezTo>
                  <a:pt x="2131430" y="0"/>
                  <a:pt x="2746184" y="614755"/>
                  <a:pt x="2746184" y="1373092"/>
                </a:cubicBezTo>
                <a:cubicBezTo>
                  <a:pt x="2746184" y="2131430"/>
                  <a:pt x="2131430" y="2746184"/>
                  <a:pt x="1373092" y="2746184"/>
                </a:cubicBezTo>
                <a:cubicBezTo>
                  <a:pt x="614754" y="2746184"/>
                  <a:pt x="0" y="2131430"/>
                  <a:pt x="0" y="1373092"/>
                </a:cubicBezTo>
                <a:cubicBezTo>
                  <a:pt x="0" y="614755"/>
                  <a:pt x="614754" y="0"/>
                  <a:pt x="137309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E80ED71F-BD1C-4909-A901-F4E8EAAFD1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1865" y="5458131"/>
            <a:ext cx="2746184" cy="2746184"/>
          </a:xfrm>
          <a:custGeom>
            <a:avLst/>
            <a:gdLst>
              <a:gd name="connsiteX0" fmla="*/ 1373092 w 2746184"/>
              <a:gd name="connsiteY0" fmla="*/ 0 h 2746184"/>
              <a:gd name="connsiteX1" fmla="*/ 2746184 w 2746184"/>
              <a:gd name="connsiteY1" fmla="*/ 1373092 h 2746184"/>
              <a:gd name="connsiteX2" fmla="*/ 1373092 w 2746184"/>
              <a:gd name="connsiteY2" fmla="*/ 2746184 h 2746184"/>
              <a:gd name="connsiteX3" fmla="*/ 0 w 2746184"/>
              <a:gd name="connsiteY3" fmla="*/ 1373092 h 2746184"/>
              <a:gd name="connsiteX4" fmla="*/ 1373092 w 2746184"/>
              <a:gd name="connsiteY4" fmla="*/ 0 h 274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184" h="2746184">
                <a:moveTo>
                  <a:pt x="1373092" y="0"/>
                </a:moveTo>
                <a:cubicBezTo>
                  <a:pt x="2131430" y="0"/>
                  <a:pt x="2746184" y="614755"/>
                  <a:pt x="2746184" y="1373092"/>
                </a:cubicBezTo>
                <a:cubicBezTo>
                  <a:pt x="2746184" y="2131430"/>
                  <a:pt x="2131430" y="2746184"/>
                  <a:pt x="1373092" y="2746184"/>
                </a:cubicBezTo>
                <a:cubicBezTo>
                  <a:pt x="614754" y="2746184"/>
                  <a:pt x="0" y="2131430"/>
                  <a:pt x="0" y="1373092"/>
                </a:cubicBezTo>
                <a:cubicBezTo>
                  <a:pt x="0" y="614755"/>
                  <a:pt x="614754" y="0"/>
                  <a:pt x="137309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00A60827-978E-4392-A937-21E854A4E9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446798" y="1551965"/>
            <a:ext cx="2746184" cy="2746184"/>
          </a:xfrm>
          <a:custGeom>
            <a:avLst/>
            <a:gdLst>
              <a:gd name="connsiteX0" fmla="*/ 1373092 w 2746184"/>
              <a:gd name="connsiteY0" fmla="*/ 0 h 2746184"/>
              <a:gd name="connsiteX1" fmla="*/ 2746184 w 2746184"/>
              <a:gd name="connsiteY1" fmla="*/ 1373092 h 2746184"/>
              <a:gd name="connsiteX2" fmla="*/ 1373092 w 2746184"/>
              <a:gd name="connsiteY2" fmla="*/ 2746184 h 2746184"/>
              <a:gd name="connsiteX3" fmla="*/ 0 w 2746184"/>
              <a:gd name="connsiteY3" fmla="*/ 1373092 h 2746184"/>
              <a:gd name="connsiteX4" fmla="*/ 1373092 w 2746184"/>
              <a:gd name="connsiteY4" fmla="*/ 0 h 274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184" h="2746184">
                <a:moveTo>
                  <a:pt x="1373092" y="0"/>
                </a:moveTo>
                <a:cubicBezTo>
                  <a:pt x="2131430" y="0"/>
                  <a:pt x="2746184" y="614755"/>
                  <a:pt x="2746184" y="1373092"/>
                </a:cubicBezTo>
                <a:cubicBezTo>
                  <a:pt x="2746184" y="2131430"/>
                  <a:pt x="2131430" y="2746184"/>
                  <a:pt x="1373092" y="2746184"/>
                </a:cubicBezTo>
                <a:cubicBezTo>
                  <a:pt x="614754" y="2746184"/>
                  <a:pt x="0" y="2131430"/>
                  <a:pt x="0" y="1373092"/>
                </a:cubicBezTo>
                <a:cubicBezTo>
                  <a:pt x="0" y="614755"/>
                  <a:pt x="614754" y="0"/>
                  <a:pt x="137309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7426E028-6F71-401D-80F4-37DEDA5D8B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541865" y="1551965"/>
            <a:ext cx="2746184" cy="2746184"/>
          </a:xfrm>
          <a:custGeom>
            <a:avLst/>
            <a:gdLst>
              <a:gd name="connsiteX0" fmla="*/ 1373092 w 2746184"/>
              <a:gd name="connsiteY0" fmla="*/ 0 h 2746184"/>
              <a:gd name="connsiteX1" fmla="*/ 2746184 w 2746184"/>
              <a:gd name="connsiteY1" fmla="*/ 1373092 h 2746184"/>
              <a:gd name="connsiteX2" fmla="*/ 1373092 w 2746184"/>
              <a:gd name="connsiteY2" fmla="*/ 2746184 h 2746184"/>
              <a:gd name="connsiteX3" fmla="*/ 0 w 2746184"/>
              <a:gd name="connsiteY3" fmla="*/ 1373092 h 2746184"/>
              <a:gd name="connsiteX4" fmla="*/ 1373092 w 2746184"/>
              <a:gd name="connsiteY4" fmla="*/ 0 h 2746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6184" h="2746184">
                <a:moveTo>
                  <a:pt x="1373092" y="0"/>
                </a:moveTo>
                <a:cubicBezTo>
                  <a:pt x="2131430" y="0"/>
                  <a:pt x="2746184" y="614755"/>
                  <a:pt x="2746184" y="1373092"/>
                </a:cubicBezTo>
                <a:cubicBezTo>
                  <a:pt x="2746184" y="2131430"/>
                  <a:pt x="2131430" y="2746184"/>
                  <a:pt x="1373092" y="2746184"/>
                </a:cubicBezTo>
                <a:cubicBezTo>
                  <a:pt x="614754" y="2746184"/>
                  <a:pt x="0" y="2131430"/>
                  <a:pt x="0" y="1373092"/>
                </a:cubicBezTo>
                <a:cubicBezTo>
                  <a:pt x="0" y="614755"/>
                  <a:pt x="614754" y="0"/>
                  <a:pt x="137309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81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4F88AF14-BAF2-4F27-812B-153E1DA6D4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49670" y="1638297"/>
            <a:ext cx="7010404" cy="7010406"/>
          </a:xfrm>
          <a:custGeom>
            <a:avLst/>
            <a:gdLst>
              <a:gd name="connsiteX0" fmla="*/ 3505202 w 7010404"/>
              <a:gd name="connsiteY0" fmla="*/ 0 h 7010406"/>
              <a:gd name="connsiteX1" fmla="*/ 7010404 w 7010404"/>
              <a:gd name="connsiteY1" fmla="*/ 3505203 h 7010406"/>
              <a:gd name="connsiteX2" fmla="*/ 3505202 w 7010404"/>
              <a:gd name="connsiteY2" fmla="*/ 7010406 h 7010406"/>
              <a:gd name="connsiteX3" fmla="*/ 0 w 7010404"/>
              <a:gd name="connsiteY3" fmla="*/ 3505203 h 7010406"/>
              <a:gd name="connsiteX4" fmla="*/ 3505202 w 7010404"/>
              <a:gd name="connsiteY4" fmla="*/ 0 h 7010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0404" h="7010406">
                <a:moveTo>
                  <a:pt x="3505202" y="0"/>
                </a:moveTo>
                <a:cubicBezTo>
                  <a:pt x="5441073" y="0"/>
                  <a:pt x="7010404" y="1569333"/>
                  <a:pt x="7010404" y="3505203"/>
                </a:cubicBezTo>
                <a:cubicBezTo>
                  <a:pt x="7010404" y="5441073"/>
                  <a:pt x="5441073" y="7010406"/>
                  <a:pt x="3505202" y="7010406"/>
                </a:cubicBezTo>
                <a:cubicBezTo>
                  <a:pt x="1569332" y="7010406"/>
                  <a:pt x="0" y="5441073"/>
                  <a:pt x="0" y="3505203"/>
                </a:cubicBezTo>
                <a:cubicBezTo>
                  <a:pt x="0" y="1569333"/>
                  <a:pt x="1569332" y="0"/>
                  <a:pt x="350520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6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C8E1D475-3E48-4DC4-8097-4EBF4A0770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7000"/>
          </a:xfrm>
          <a:custGeom>
            <a:avLst/>
            <a:gdLst>
              <a:gd name="connsiteX0" fmla="*/ 0 w 18288000"/>
              <a:gd name="connsiteY0" fmla="*/ 0 h 10287000"/>
              <a:gd name="connsiteX1" fmla="*/ 18288000 w 18288000"/>
              <a:gd name="connsiteY1" fmla="*/ 0 h 10287000"/>
              <a:gd name="connsiteX2" fmla="*/ 18288000 w 18288000"/>
              <a:gd name="connsiteY2" fmla="*/ 10287000 h 10287000"/>
              <a:gd name="connsiteX3" fmla="*/ 0 w 18288000"/>
              <a:gd name="connsiteY3" fmla="*/ 10287000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2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DAC00C3E-880F-4F51-9B6C-EA0133134F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21636" y="0"/>
            <a:ext cx="12444730" cy="9098450"/>
          </a:xfrm>
          <a:custGeom>
            <a:avLst/>
            <a:gdLst>
              <a:gd name="connsiteX0" fmla="*/ 96110 w 12444730"/>
              <a:gd name="connsiteY0" fmla="*/ 0 h 9098450"/>
              <a:gd name="connsiteX1" fmla="*/ 12079528 w 12444730"/>
              <a:gd name="connsiteY1" fmla="*/ 0 h 9098450"/>
              <a:gd name="connsiteX2" fmla="*/ 12173811 w 12444730"/>
              <a:gd name="connsiteY2" fmla="*/ 208786 h 9098450"/>
              <a:gd name="connsiteX3" fmla="*/ 11818314 w 12444730"/>
              <a:gd name="connsiteY3" fmla="*/ 3793686 h 9098450"/>
              <a:gd name="connsiteX4" fmla="*/ 7360316 w 12444730"/>
              <a:gd name="connsiteY4" fmla="*/ 8555939 h 9098450"/>
              <a:gd name="connsiteX5" fmla="*/ 2853491 w 12444730"/>
              <a:gd name="connsiteY5" fmla="*/ 8147799 h 9098450"/>
              <a:gd name="connsiteX6" fmla="*/ 2431237 w 12444730"/>
              <a:gd name="connsiteY6" fmla="*/ 7705467 h 9098450"/>
              <a:gd name="connsiteX7" fmla="*/ 15503 w 12444730"/>
              <a:gd name="connsiteY7" fmla="*/ 1218969 h 9098450"/>
              <a:gd name="connsiteX8" fmla="*/ 94966 w 12444730"/>
              <a:gd name="connsiteY8" fmla="*/ 4146 h 909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44730" h="9098450">
                <a:moveTo>
                  <a:pt x="96110" y="0"/>
                </a:moveTo>
                <a:lnTo>
                  <a:pt x="12079528" y="0"/>
                </a:lnTo>
                <a:lnTo>
                  <a:pt x="12173811" y="208786"/>
                </a:lnTo>
                <a:cubicBezTo>
                  <a:pt x="12627034" y="1346090"/>
                  <a:pt x="12513641" y="2686751"/>
                  <a:pt x="11818314" y="3793686"/>
                </a:cubicBezTo>
                <a:cubicBezTo>
                  <a:pt x="9719128" y="7299056"/>
                  <a:pt x="7360316" y="8555939"/>
                  <a:pt x="7360316" y="8555939"/>
                </a:cubicBezTo>
                <a:cubicBezTo>
                  <a:pt x="5923188" y="9385730"/>
                  <a:pt x="4103426" y="9274341"/>
                  <a:pt x="2853491" y="8147799"/>
                </a:cubicBezTo>
                <a:cubicBezTo>
                  <a:pt x="2694196" y="8011062"/>
                  <a:pt x="2553445" y="7863619"/>
                  <a:pt x="2431237" y="7705467"/>
                </a:cubicBezTo>
                <a:cubicBezTo>
                  <a:pt x="2418572" y="7694236"/>
                  <a:pt x="190737" y="5098635"/>
                  <a:pt x="15503" y="1218969"/>
                </a:cubicBezTo>
                <a:cubicBezTo>
                  <a:pt x="-20398" y="815498"/>
                  <a:pt x="6045" y="405585"/>
                  <a:pt x="94966" y="41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BE807FC9-C380-4632-9AFD-D7C9DBE071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16744" y="7131125"/>
            <a:ext cx="946727" cy="940266"/>
          </a:xfrm>
          <a:custGeom>
            <a:avLst/>
            <a:gdLst>
              <a:gd name="connsiteX0" fmla="*/ 358836 w 946727"/>
              <a:gd name="connsiteY0" fmla="*/ 2 h 940266"/>
              <a:gd name="connsiteX1" fmla="*/ 815393 w 946727"/>
              <a:gd name="connsiteY1" fmla="*/ 130295 h 940266"/>
              <a:gd name="connsiteX2" fmla="*/ 852493 w 946727"/>
              <a:gd name="connsiteY2" fmla="*/ 158720 h 940266"/>
              <a:gd name="connsiteX3" fmla="*/ 899074 w 946727"/>
              <a:gd name="connsiteY3" fmla="*/ 536709 h 940266"/>
              <a:gd name="connsiteX4" fmla="*/ 559933 w 946727"/>
              <a:gd name="connsiteY4" fmla="*/ 898995 h 940266"/>
              <a:gd name="connsiteX5" fmla="*/ 217078 w 946727"/>
              <a:gd name="connsiteY5" fmla="*/ 867946 h 940266"/>
              <a:gd name="connsiteX6" fmla="*/ 184955 w 946727"/>
              <a:gd name="connsiteY6" fmla="*/ 834296 h 940266"/>
              <a:gd name="connsiteX7" fmla="*/ 1180 w 946727"/>
              <a:gd name="connsiteY7" fmla="*/ 340839 h 940266"/>
              <a:gd name="connsiteX8" fmla="*/ 80704 w 946727"/>
              <a:gd name="connsiteY8" fmla="*/ 106352 h 940266"/>
              <a:gd name="connsiteX9" fmla="*/ 304864 w 946727"/>
              <a:gd name="connsiteY9" fmla="*/ 1847 h 940266"/>
              <a:gd name="connsiteX10" fmla="*/ 304307 w 946727"/>
              <a:gd name="connsiteY10" fmla="*/ 1698 h 940266"/>
              <a:gd name="connsiteX11" fmla="*/ 358836 w 946727"/>
              <a:gd name="connsiteY11" fmla="*/ 2 h 94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6727" h="940266">
                <a:moveTo>
                  <a:pt x="358836" y="2"/>
                </a:moveTo>
                <a:cubicBezTo>
                  <a:pt x="626407" y="523"/>
                  <a:pt x="815393" y="130295"/>
                  <a:pt x="815393" y="130295"/>
                </a:cubicBezTo>
                <a:cubicBezTo>
                  <a:pt x="828107" y="138472"/>
                  <a:pt x="840524" y="147761"/>
                  <a:pt x="852493" y="158720"/>
                </a:cubicBezTo>
                <a:cubicBezTo>
                  <a:pt x="959292" y="254118"/>
                  <a:pt x="976014" y="414223"/>
                  <a:pt x="899074" y="536709"/>
                </a:cubicBezTo>
                <a:cubicBezTo>
                  <a:pt x="739379" y="803378"/>
                  <a:pt x="559933" y="898995"/>
                  <a:pt x="559933" y="898995"/>
                </a:cubicBezTo>
                <a:cubicBezTo>
                  <a:pt x="450604" y="962121"/>
                  <a:pt x="312166" y="953647"/>
                  <a:pt x="217078" y="867946"/>
                </a:cubicBezTo>
                <a:cubicBezTo>
                  <a:pt x="204960" y="857544"/>
                  <a:pt x="194252" y="846327"/>
                  <a:pt x="184955" y="834296"/>
                </a:cubicBezTo>
                <a:cubicBezTo>
                  <a:pt x="183992" y="833441"/>
                  <a:pt x="14510" y="635982"/>
                  <a:pt x="1180" y="340839"/>
                </a:cubicBezTo>
                <a:cubicBezTo>
                  <a:pt x="-6103" y="258989"/>
                  <a:pt x="20339" y="173653"/>
                  <a:pt x="80704" y="106352"/>
                </a:cubicBezTo>
                <a:cubicBezTo>
                  <a:pt x="140513" y="38901"/>
                  <a:pt x="222690" y="3679"/>
                  <a:pt x="304864" y="1847"/>
                </a:cubicBezTo>
                <a:cubicBezTo>
                  <a:pt x="304864" y="1847"/>
                  <a:pt x="304864" y="1847"/>
                  <a:pt x="304307" y="1698"/>
                </a:cubicBezTo>
                <a:cubicBezTo>
                  <a:pt x="322811" y="507"/>
                  <a:pt x="340998" y="-33"/>
                  <a:pt x="35883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xmlns="" id="{AB0B6CE2-CF69-4B1E-B3B5-DCBACB53A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76143" y="7131125"/>
            <a:ext cx="946727" cy="940266"/>
          </a:xfrm>
          <a:custGeom>
            <a:avLst/>
            <a:gdLst>
              <a:gd name="connsiteX0" fmla="*/ 358836 w 946727"/>
              <a:gd name="connsiteY0" fmla="*/ 2 h 940266"/>
              <a:gd name="connsiteX1" fmla="*/ 815393 w 946727"/>
              <a:gd name="connsiteY1" fmla="*/ 130295 h 940266"/>
              <a:gd name="connsiteX2" fmla="*/ 852493 w 946727"/>
              <a:gd name="connsiteY2" fmla="*/ 158720 h 940266"/>
              <a:gd name="connsiteX3" fmla="*/ 899074 w 946727"/>
              <a:gd name="connsiteY3" fmla="*/ 536709 h 940266"/>
              <a:gd name="connsiteX4" fmla="*/ 559933 w 946727"/>
              <a:gd name="connsiteY4" fmla="*/ 898995 h 940266"/>
              <a:gd name="connsiteX5" fmla="*/ 217078 w 946727"/>
              <a:gd name="connsiteY5" fmla="*/ 867946 h 940266"/>
              <a:gd name="connsiteX6" fmla="*/ 184955 w 946727"/>
              <a:gd name="connsiteY6" fmla="*/ 834296 h 940266"/>
              <a:gd name="connsiteX7" fmla="*/ 1180 w 946727"/>
              <a:gd name="connsiteY7" fmla="*/ 340839 h 940266"/>
              <a:gd name="connsiteX8" fmla="*/ 80704 w 946727"/>
              <a:gd name="connsiteY8" fmla="*/ 106352 h 940266"/>
              <a:gd name="connsiteX9" fmla="*/ 304864 w 946727"/>
              <a:gd name="connsiteY9" fmla="*/ 1847 h 940266"/>
              <a:gd name="connsiteX10" fmla="*/ 304307 w 946727"/>
              <a:gd name="connsiteY10" fmla="*/ 1698 h 940266"/>
              <a:gd name="connsiteX11" fmla="*/ 358836 w 946727"/>
              <a:gd name="connsiteY11" fmla="*/ 2 h 94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6727" h="940266">
                <a:moveTo>
                  <a:pt x="358836" y="2"/>
                </a:moveTo>
                <a:cubicBezTo>
                  <a:pt x="626407" y="523"/>
                  <a:pt x="815393" y="130295"/>
                  <a:pt x="815393" y="130295"/>
                </a:cubicBezTo>
                <a:cubicBezTo>
                  <a:pt x="828107" y="138472"/>
                  <a:pt x="840524" y="147761"/>
                  <a:pt x="852493" y="158720"/>
                </a:cubicBezTo>
                <a:cubicBezTo>
                  <a:pt x="959292" y="254118"/>
                  <a:pt x="976014" y="414223"/>
                  <a:pt x="899074" y="536709"/>
                </a:cubicBezTo>
                <a:cubicBezTo>
                  <a:pt x="739379" y="803378"/>
                  <a:pt x="559933" y="898995"/>
                  <a:pt x="559933" y="898995"/>
                </a:cubicBezTo>
                <a:cubicBezTo>
                  <a:pt x="450604" y="962121"/>
                  <a:pt x="312166" y="953647"/>
                  <a:pt x="217078" y="867946"/>
                </a:cubicBezTo>
                <a:cubicBezTo>
                  <a:pt x="204960" y="857544"/>
                  <a:pt x="194252" y="846327"/>
                  <a:pt x="184955" y="834296"/>
                </a:cubicBezTo>
                <a:cubicBezTo>
                  <a:pt x="183992" y="833441"/>
                  <a:pt x="14510" y="635982"/>
                  <a:pt x="1180" y="340839"/>
                </a:cubicBezTo>
                <a:cubicBezTo>
                  <a:pt x="-6103" y="258989"/>
                  <a:pt x="20339" y="173653"/>
                  <a:pt x="80704" y="106352"/>
                </a:cubicBezTo>
                <a:cubicBezTo>
                  <a:pt x="140513" y="38901"/>
                  <a:pt x="222690" y="3679"/>
                  <a:pt x="304864" y="1847"/>
                </a:cubicBezTo>
                <a:cubicBezTo>
                  <a:pt x="304864" y="1847"/>
                  <a:pt x="304864" y="1847"/>
                  <a:pt x="304307" y="1698"/>
                </a:cubicBezTo>
                <a:cubicBezTo>
                  <a:pt x="322811" y="507"/>
                  <a:pt x="340998" y="-33"/>
                  <a:pt x="35883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68469FCF-5C8F-490A-AC69-C71E507B0E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5543" y="7131125"/>
            <a:ext cx="946727" cy="940266"/>
          </a:xfrm>
          <a:custGeom>
            <a:avLst/>
            <a:gdLst>
              <a:gd name="connsiteX0" fmla="*/ 358836 w 946727"/>
              <a:gd name="connsiteY0" fmla="*/ 2 h 940266"/>
              <a:gd name="connsiteX1" fmla="*/ 815393 w 946727"/>
              <a:gd name="connsiteY1" fmla="*/ 130295 h 940266"/>
              <a:gd name="connsiteX2" fmla="*/ 852493 w 946727"/>
              <a:gd name="connsiteY2" fmla="*/ 158720 h 940266"/>
              <a:gd name="connsiteX3" fmla="*/ 899074 w 946727"/>
              <a:gd name="connsiteY3" fmla="*/ 536709 h 940266"/>
              <a:gd name="connsiteX4" fmla="*/ 559933 w 946727"/>
              <a:gd name="connsiteY4" fmla="*/ 898995 h 940266"/>
              <a:gd name="connsiteX5" fmla="*/ 217078 w 946727"/>
              <a:gd name="connsiteY5" fmla="*/ 867946 h 940266"/>
              <a:gd name="connsiteX6" fmla="*/ 184955 w 946727"/>
              <a:gd name="connsiteY6" fmla="*/ 834296 h 940266"/>
              <a:gd name="connsiteX7" fmla="*/ 1180 w 946727"/>
              <a:gd name="connsiteY7" fmla="*/ 340839 h 940266"/>
              <a:gd name="connsiteX8" fmla="*/ 80704 w 946727"/>
              <a:gd name="connsiteY8" fmla="*/ 106352 h 940266"/>
              <a:gd name="connsiteX9" fmla="*/ 304864 w 946727"/>
              <a:gd name="connsiteY9" fmla="*/ 1847 h 940266"/>
              <a:gd name="connsiteX10" fmla="*/ 304307 w 946727"/>
              <a:gd name="connsiteY10" fmla="*/ 1698 h 940266"/>
              <a:gd name="connsiteX11" fmla="*/ 358836 w 946727"/>
              <a:gd name="connsiteY11" fmla="*/ 2 h 94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6727" h="940266">
                <a:moveTo>
                  <a:pt x="358836" y="2"/>
                </a:moveTo>
                <a:cubicBezTo>
                  <a:pt x="626407" y="523"/>
                  <a:pt x="815393" y="130295"/>
                  <a:pt x="815393" y="130295"/>
                </a:cubicBezTo>
                <a:cubicBezTo>
                  <a:pt x="828107" y="138472"/>
                  <a:pt x="840524" y="147761"/>
                  <a:pt x="852493" y="158720"/>
                </a:cubicBezTo>
                <a:cubicBezTo>
                  <a:pt x="959292" y="254118"/>
                  <a:pt x="976014" y="414223"/>
                  <a:pt x="899074" y="536709"/>
                </a:cubicBezTo>
                <a:cubicBezTo>
                  <a:pt x="739379" y="803378"/>
                  <a:pt x="559933" y="898995"/>
                  <a:pt x="559933" y="898995"/>
                </a:cubicBezTo>
                <a:cubicBezTo>
                  <a:pt x="450604" y="962121"/>
                  <a:pt x="312166" y="953647"/>
                  <a:pt x="217078" y="867946"/>
                </a:cubicBezTo>
                <a:cubicBezTo>
                  <a:pt x="204960" y="857544"/>
                  <a:pt x="194252" y="846327"/>
                  <a:pt x="184955" y="834296"/>
                </a:cubicBezTo>
                <a:cubicBezTo>
                  <a:pt x="183992" y="833441"/>
                  <a:pt x="14510" y="635982"/>
                  <a:pt x="1180" y="340839"/>
                </a:cubicBezTo>
                <a:cubicBezTo>
                  <a:pt x="-6103" y="258989"/>
                  <a:pt x="20339" y="173653"/>
                  <a:pt x="80704" y="106352"/>
                </a:cubicBezTo>
                <a:cubicBezTo>
                  <a:pt x="140513" y="38901"/>
                  <a:pt x="222690" y="3679"/>
                  <a:pt x="304864" y="1847"/>
                </a:cubicBezTo>
                <a:cubicBezTo>
                  <a:pt x="304864" y="1847"/>
                  <a:pt x="304864" y="1847"/>
                  <a:pt x="304307" y="1698"/>
                </a:cubicBezTo>
                <a:cubicBezTo>
                  <a:pt x="322811" y="507"/>
                  <a:pt x="340998" y="-33"/>
                  <a:pt x="35883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66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6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1F20FF0C-9E29-4C65-AFAB-E388E25C7F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048750" y="1685494"/>
            <a:ext cx="2524500" cy="5422414"/>
          </a:xfrm>
          <a:custGeom>
            <a:avLst/>
            <a:gdLst>
              <a:gd name="connsiteX0" fmla="*/ 2031579 w 2524500"/>
              <a:gd name="connsiteY0" fmla="*/ 0 h 5422414"/>
              <a:gd name="connsiteX1" fmla="*/ 2290124 w 2524500"/>
              <a:gd name="connsiteY1" fmla="*/ 6568 h 5422414"/>
              <a:gd name="connsiteX2" fmla="*/ 2473443 w 2524500"/>
              <a:gd name="connsiteY2" fmla="*/ 108553 h 5422414"/>
              <a:gd name="connsiteX3" fmla="*/ 2522197 w 2524500"/>
              <a:gd name="connsiteY3" fmla="*/ 298959 h 5422414"/>
              <a:gd name="connsiteX4" fmla="*/ 2524403 w 2524500"/>
              <a:gd name="connsiteY4" fmla="*/ 2792387 h 5422414"/>
              <a:gd name="connsiteX5" fmla="*/ 2524403 w 2524500"/>
              <a:gd name="connsiteY5" fmla="*/ 5054484 h 5422414"/>
              <a:gd name="connsiteX6" fmla="*/ 2491092 w 2524500"/>
              <a:gd name="connsiteY6" fmla="*/ 5286472 h 5422414"/>
              <a:gd name="connsiteX7" fmla="*/ 2318582 w 2524500"/>
              <a:gd name="connsiteY7" fmla="*/ 5412751 h 5422414"/>
              <a:gd name="connsiteX8" fmla="*/ 2140777 w 2524500"/>
              <a:gd name="connsiteY8" fmla="*/ 5422161 h 5422414"/>
              <a:gd name="connsiteX9" fmla="*/ 335156 w 2524500"/>
              <a:gd name="connsiteY9" fmla="*/ 5422161 h 5422414"/>
              <a:gd name="connsiteX10" fmla="*/ 128232 w 2524500"/>
              <a:gd name="connsiteY10" fmla="*/ 5382988 h 5422414"/>
              <a:gd name="connsiteX11" fmla="*/ 11314 w 2524500"/>
              <a:gd name="connsiteY11" fmla="*/ 5217969 h 5422414"/>
              <a:gd name="connsiteX12" fmla="*/ 2489 w 2524500"/>
              <a:gd name="connsiteY12" fmla="*/ 5046823 h 5422414"/>
              <a:gd name="connsiteX13" fmla="*/ 2709 w 2524500"/>
              <a:gd name="connsiteY13" fmla="*/ 2537859 h 5422414"/>
              <a:gd name="connsiteX14" fmla="*/ 283 w 2524500"/>
              <a:gd name="connsiteY14" fmla="*/ 352360 h 5422414"/>
              <a:gd name="connsiteX15" fmla="*/ 44403 w 2524500"/>
              <a:gd name="connsiteY15" fmla="*/ 117965 h 5422414"/>
              <a:gd name="connsiteX16" fmla="*/ 291257 w 2524500"/>
              <a:gd name="connsiteY16" fmla="*/ 658 h 5422414"/>
              <a:gd name="connsiteX17" fmla="*/ 514505 w 2524500"/>
              <a:gd name="connsiteY17" fmla="*/ 219 h 5422414"/>
              <a:gd name="connsiteX18" fmla="*/ 555538 w 2524500"/>
              <a:gd name="connsiteY18" fmla="*/ 24513 h 5422414"/>
              <a:gd name="connsiteX19" fmla="*/ 566788 w 2524500"/>
              <a:gd name="connsiteY19" fmla="*/ 100018 h 5422414"/>
              <a:gd name="connsiteX20" fmla="*/ 653483 w 2524500"/>
              <a:gd name="connsiteY20" fmla="*/ 189969 h 5422414"/>
              <a:gd name="connsiteX21" fmla="*/ 763564 w 2524500"/>
              <a:gd name="connsiteY21" fmla="*/ 200254 h 5422414"/>
              <a:gd name="connsiteX22" fmla="*/ 1728252 w 2524500"/>
              <a:gd name="connsiteY22" fmla="*/ 200474 h 5422414"/>
              <a:gd name="connsiteX23" fmla="*/ 1845171 w 2524500"/>
              <a:gd name="connsiteY23" fmla="*/ 197191 h 5422414"/>
              <a:gd name="connsiteX24" fmla="*/ 1965178 w 2524500"/>
              <a:gd name="connsiteY24" fmla="*/ 67190 h 5422414"/>
              <a:gd name="connsiteX25" fmla="*/ 1980842 w 2524500"/>
              <a:gd name="connsiteY25" fmla="*/ 8974 h 5422414"/>
              <a:gd name="connsiteX26" fmla="*/ 2031579 w 2524500"/>
              <a:gd name="connsiteY26" fmla="*/ 0 h 542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24500" h="5422414">
                <a:moveTo>
                  <a:pt x="2031579" y="0"/>
                </a:moveTo>
                <a:cubicBezTo>
                  <a:pt x="2117614" y="1314"/>
                  <a:pt x="2204310" y="-2624"/>
                  <a:pt x="2290124" y="6568"/>
                </a:cubicBezTo>
                <a:cubicBezTo>
                  <a:pt x="2361379" y="14228"/>
                  <a:pt x="2432632" y="48369"/>
                  <a:pt x="2473443" y="108553"/>
                </a:cubicBezTo>
                <a:cubicBezTo>
                  <a:pt x="2512490" y="163706"/>
                  <a:pt x="2521975" y="233082"/>
                  <a:pt x="2522197" y="298959"/>
                </a:cubicBezTo>
                <a:cubicBezTo>
                  <a:pt x="2520653" y="1130176"/>
                  <a:pt x="2524623" y="1961172"/>
                  <a:pt x="2524403" y="2792387"/>
                </a:cubicBezTo>
                <a:cubicBezTo>
                  <a:pt x="2524403" y="3546347"/>
                  <a:pt x="2524623" y="4300524"/>
                  <a:pt x="2524403" y="5054484"/>
                </a:cubicBezTo>
                <a:cubicBezTo>
                  <a:pt x="2524183" y="5132396"/>
                  <a:pt x="2528594" y="5215124"/>
                  <a:pt x="2491092" y="5286472"/>
                </a:cubicBezTo>
                <a:cubicBezTo>
                  <a:pt x="2459546" y="5354097"/>
                  <a:pt x="2390498" y="5397869"/>
                  <a:pt x="2318582" y="5412751"/>
                </a:cubicBezTo>
                <a:cubicBezTo>
                  <a:pt x="2260122" y="5424350"/>
                  <a:pt x="2200120" y="5421724"/>
                  <a:pt x="2140777" y="5422161"/>
                </a:cubicBezTo>
                <a:cubicBezTo>
                  <a:pt x="1538756" y="5422381"/>
                  <a:pt x="936957" y="5422600"/>
                  <a:pt x="335156" y="5422161"/>
                </a:cubicBezTo>
                <a:cubicBezTo>
                  <a:pt x="264785" y="5421724"/>
                  <a:pt x="190442" y="5419536"/>
                  <a:pt x="128232" y="5382988"/>
                </a:cubicBezTo>
                <a:cubicBezTo>
                  <a:pt x="65581" y="5350377"/>
                  <a:pt x="24549" y="5285814"/>
                  <a:pt x="11314" y="5217969"/>
                </a:cubicBezTo>
                <a:cubicBezTo>
                  <a:pt x="503" y="5161505"/>
                  <a:pt x="2931" y="5103945"/>
                  <a:pt x="2489" y="5046823"/>
                </a:cubicBezTo>
                <a:cubicBezTo>
                  <a:pt x="2709" y="4210356"/>
                  <a:pt x="2931" y="3374106"/>
                  <a:pt x="2709" y="2537859"/>
                </a:cubicBezTo>
                <a:cubicBezTo>
                  <a:pt x="2709" y="1809285"/>
                  <a:pt x="-1040" y="1080713"/>
                  <a:pt x="283" y="352360"/>
                </a:cubicBezTo>
                <a:cubicBezTo>
                  <a:pt x="944" y="272696"/>
                  <a:pt x="63" y="187779"/>
                  <a:pt x="44403" y="117965"/>
                </a:cubicBezTo>
                <a:cubicBezTo>
                  <a:pt x="94259" y="34142"/>
                  <a:pt x="197280" y="-874"/>
                  <a:pt x="291257" y="658"/>
                </a:cubicBezTo>
                <a:cubicBezTo>
                  <a:pt x="365599" y="-218"/>
                  <a:pt x="439941" y="0"/>
                  <a:pt x="514505" y="219"/>
                </a:cubicBezTo>
                <a:cubicBezTo>
                  <a:pt x="531049" y="-437"/>
                  <a:pt x="550904" y="7005"/>
                  <a:pt x="555538" y="24513"/>
                </a:cubicBezTo>
                <a:cubicBezTo>
                  <a:pt x="560390" y="49462"/>
                  <a:pt x="558184" y="75725"/>
                  <a:pt x="566788" y="100018"/>
                </a:cubicBezTo>
                <a:cubicBezTo>
                  <a:pt x="579362" y="141382"/>
                  <a:pt x="612672" y="175306"/>
                  <a:pt x="653483" y="189969"/>
                </a:cubicBezTo>
                <a:cubicBezTo>
                  <a:pt x="688559" y="203319"/>
                  <a:pt x="726723" y="199160"/>
                  <a:pt x="763564" y="200254"/>
                </a:cubicBezTo>
                <a:cubicBezTo>
                  <a:pt x="1085200" y="200912"/>
                  <a:pt x="1406616" y="200693"/>
                  <a:pt x="1728252" y="200474"/>
                </a:cubicBezTo>
                <a:cubicBezTo>
                  <a:pt x="1767079" y="199597"/>
                  <a:pt x="1806345" y="202005"/>
                  <a:pt x="1845171" y="197191"/>
                </a:cubicBezTo>
                <a:cubicBezTo>
                  <a:pt x="1908926" y="187779"/>
                  <a:pt x="1961429" y="131096"/>
                  <a:pt x="1965178" y="67190"/>
                </a:cubicBezTo>
                <a:cubicBezTo>
                  <a:pt x="1967826" y="47711"/>
                  <a:pt x="1963414" y="22981"/>
                  <a:pt x="1980842" y="8974"/>
                </a:cubicBezTo>
                <a:cubicBezTo>
                  <a:pt x="1994960" y="-2624"/>
                  <a:pt x="2014593" y="658"/>
                  <a:pt x="203157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6829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1A212767-B782-4E24-9FB0-89B58441B4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75065" y="3883556"/>
            <a:ext cx="4882021" cy="3064509"/>
          </a:xfrm>
          <a:custGeom>
            <a:avLst/>
            <a:gdLst>
              <a:gd name="connsiteX0" fmla="*/ 0 w 4882021"/>
              <a:gd name="connsiteY0" fmla="*/ 0 h 3064509"/>
              <a:gd name="connsiteX1" fmla="*/ 4882021 w 4882021"/>
              <a:gd name="connsiteY1" fmla="*/ 0 h 3064509"/>
              <a:gd name="connsiteX2" fmla="*/ 4882021 w 4882021"/>
              <a:gd name="connsiteY2" fmla="*/ 3064509 h 3064509"/>
              <a:gd name="connsiteX3" fmla="*/ 0 w 4882021"/>
              <a:gd name="connsiteY3" fmla="*/ 3064509 h 306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021" h="3064509">
                <a:moveTo>
                  <a:pt x="0" y="0"/>
                </a:moveTo>
                <a:lnTo>
                  <a:pt x="4882021" y="0"/>
                </a:lnTo>
                <a:lnTo>
                  <a:pt x="4882021" y="3064509"/>
                </a:lnTo>
                <a:lnTo>
                  <a:pt x="0" y="30645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67E369B6-8D23-4136-AAA4-312A186CC4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125682" y="3883557"/>
            <a:ext cx="4882021" cy="3064509"/>
          </a:xfrm>
          <a:custGeom>
            <a:avLst/>
            <a:gdLst>
              <a:gd name="connsiteX0" fmla="*/ 0 w 4882021"/>
              <a:gd name="connsiteY0" fmla="*/ 0 h 3064509"/>
              <a:gd name="connsiteX1" fmla="*/ 4882021 w 4882021"/>
              <a:gd name="connsiteY1" fmla="*/ 0 h 3064509"/>
              <a:gd name="connsiteX2" fmla="*/ 4882021 w 4882021"/>
              <a:gd name="connsiteY2" fmla="*/ 3064509 h 3064509"/>
              <a:gd name="connsiteX3" fmla="*/ 0 w 4882021"/>
              <a:gd name="connsiteY3" fmla="*/ 3064509 h 306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2021" h="3064509">
                <a:moveTo>
                  <a:pt x="0" y="0"/>
                </a:moveTo>
                <a:lnTo>
                  <a:pt x="4882021" y="0"/>
                </a:lnTo>
                <a:lnTo>
                  <a:pt x="4882021" y="3064509"/>
                </a:lnTo>
                <a:lnTo>
                  <a:pt x="0" y="30645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EBE9FD96-2993-42BF-AE9B-BF1C3BD023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9828" y="3484884"/>
            <a:ext cx="6081775" cy="3817612"/>
          </a:xfrm>
          <a:custGeom>
            <a:avLst/>
            <a:gdLst>
              <a:gd name="connsiteX0" fmla="*/ 0 w 6081775"/>
              <a:gd name="connsiteY0" fmla="*/ 0 h 3817612"/>
              <a:gd name="connsiteX1" fmla="*/ 6081775 w 6081775"/>
              <a:gd name="connsiteY1" fmla="*/ 0 h 3817612"/>
              <a:gd name="connsiteX2" fmla="*/ 6081775 w 6081775"/>
              <a:gd name="connsiteY2" fmla="*/ 3817612 h 3817612"/>
              <a:gd name="connsiteX3" fmla="*/ 0 w 6081775"/>
              <a:gd name="connsiteY3" fmla="*/ 3817612 h 381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81775" h="3817612">
                <a:moveTo>
                  <a:pt x="0" y="0"/>
                </a:moveTo>
                <a:lnTo>
                  <a:pt x="6081775" y="0"/>
                </a:lnTo>
                <a:lnTo>
                  <a:pt x="6081775" y="3817612"/>
                </a:lnTo>
                <a:lnTo>
                  <a:pt x="0" y="381761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48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3956D2F9-AD43-4462-ADAB-525ADE650F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0" cy="10287000"/>
          </a:xfrm>
          <a:custGeom>
            <a:avLst/>
            <a:gdLst>
              <a:gd name="connsiteX0" fmla="*/ 0 w 18288000"/>
              <a:gd name="connsiteY0" fmla="*/ 0 h 10287000"/>
              <a:gd name="connsiteX1" fmla="*/ 18288000 w 18288000"/>
              <a:gd name="connsiteY1" fmla="*/ 0 h 10287000"/>
              <a:gd name="connsiteX2" fmla="*/ 18288000 w 18288000"/>
              <a:gd name="connsiteY2" fmla="*/ 10287000 h 10287000"/>
              <a:gd name="connsiteX3" fmla="*/ 0 w 18288000"/>
              <a:gd name="connsiteY3" fmla="*/ 10287000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280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10684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D09472CF-4489-4DF6-8FE9-C0E9148BCA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73721" y="1150762"/>
            <a:ext cx="8382648" cy="8325445"/>
          </a:xfrm>
          <a:custGeom>
            <a:avLst/>
            <a:gdLst>
              <a:gd name="connsiteX0" fmla="*/ 3177258 w 8382648"/>
              <a:gd name="connsiteY0" fmla="*/ 14 h 8325445"/>
              <a:gd name="connsiteX1" fmla="*/ 7219760 w 8382648"/>
              <a:gd name="connsiteY1" fmla="*/ 1153672 h 8325445"/>
              <a:gd name="connsiteX2" fmla="*/ 7548258 w 8382648"/>
              <a:gd name="connsiteY2" fmla="*/ 1405358 h 8325445"/>
              <a:gd name="connsiteX3" fmla="*/ 7960701 w 8382648"/>
              <a:gd name="connsiteY3" fmla="*/ 4752208 h 8325445"/>
              <a:gd name="connsiteX4" fmla="*/ 4957837 w 8382648"/>
              <a:gd name="connsiteY4" fmla="*/ 7960015 h 8325445"/>
              <a:gd name="connsiteX5" fmla="*/ 1922082 w 8382648"/>
              <a:gd name="connsiteY5" fmla="*/ 7685097 h 8325445"/>
              <a:gd name="connsiteX6" fmla="*/ 1637656 w 8382648"/>
              <a:gd name="connsiteY6" fmla="*/ 7387146 h 8325445"/>
              <a:gd name="connsiteX7" fmla="*/ 10442 w 8382648"/>
              <a:gd name="connsiteY7" fmla="*/ 3017904 h 8325445"/>
              <a:gd name="connsiteX8" fmla="*/ 714584 w 8382648"/>
              <a:gd name="connsiteY8" fmla="*/ 941671 h 8325445"/>
              <a:gd name="connsiteX9" fmla="*/ 2699363 w 8382648"/>
              <a:gd name="connsiteY9" fmla="*/ 16349 h 8325445"/>
              <a:gd name="connsiteX10" fmla="*/ 2694438 w 8382648"/>
              <a:gd name="connsiteY10" fmla="*/ 15028 h 8325445"/>
              <a:gd name="connsiteX11" fmla="*/ 3177258 w 8382648"/>
              <a:gd name="connsiteY11" fmla="*/ 14 h 8325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82648" h="8325445">
                <a:moveTo>
                  <a:pt x="3177258" y="14"/>
                </a:moveTo>
                <a:cubicBezTo>
                  <a:pt x="5546417" y="4632"/>
                  <a:pt x="7219760" y="1153672"/>
                  <a:pt x="7219760" y="1153672"/>
                </a:cubicBezTo>
                <a:cubicBezTo>
                  <a:pt x="7332339" y="1226073"/>
                  <a:pt x="7442279" y="1308326"/>
                  <a:pt x="7548258" y="1405358"/>
                </a:cubicBezTo>
                <a:cubicBezTo>
                  <a:pt x="8493895" y="2250045"/>
                  <a:pt x="8641959" y="3667669"/>
                  <a:pt x="7960701" y="4752208"/>
                </a:cubicBezTo>
                <a:cubicBezTo>
                  <a:pt x="6546709" y="7113392"/>
                  <a:pt x="4957837" y="7960015"/>
                  <a:pt x="4957837" y="7960015"/>
                </a:cubicBezTo>
                <a:cubicBezTo>
                  <a:pt x="3989801" y="8518955"/>
                  <a:pt x="2764026" y="8443924"/>
                  <a:pt x="1922082" y="7685097"/>
                </a:cubicBezTo>
                <a:cubicBezTo>
                  <a:pt x="1814783" y="7592992"/>
                  <a:pt x="1719975" y="7493675"/>
                  <a:pt x="1637656" y="7387146"/>
                </a:cubicBezTo>
                <a:cubicBezTo>
                  <a:pt x="1629125" y="7379581"/>
                  <a:pt x="128478" y="5631210"/>
                  <a:pt x="10442" y="3017904"/>
                </a:cubicBezTo>
                <a:cubicBezTo>
                  <a:pt x="-54044" y="2293173"/>
                  <a:pt x="180091" y="1537586"/>
                  <a:pt x="714584" y="941671"/>
                </a:cubicBezTo>
                <a:cubicBezTo>
                  <a:pt x="1244152" y="344438"/>
                  <a:pt x="1971773" y="32571"/>
                  <a:pt x="2699363" y="16349"/>
                </a:cubicBezTo>
                <a:cubicBezTo>
                  <a:pt x="2699363" y="16349"/>
                  <a:pt x="2699363" y="16349"/>
                  <a:pt x="2694438" y="15028"/>
                </a:cubicBezTo>
                <a:cubicBezTo>
                  <a:pt x="2858277" y="4484"/>
                  <a:pt x="3019313" y="-294"/>
                  <a:pt x="3177258" y="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5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D4A2CA43-6F6E-40AC-9AEF-EDBE9CD8CF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49080" y="-965437"/>
            <a:ext cx="13560090" cy="13467558"/>
          </a:xfrm>
          <a:custGeom>
            <a:avLst/>
            <a:gdLst>
              <a:gd name="connsiteX0" fmla="*/ 5139653 w 13560090"/>
              <a:gd name="connsiteY0" fmla="*/ 23 h 13467558"/>
              <a:gd name="connsiteX1" fmla="*/ 11678958 w 13560090"/>
              <a:gd name="connsiteY1" fmla="*/ 1866224 h 13467558"/>
              <a:gd name="connsiteX2" fmla="*/ 12210348 w 13560090"/>
              <a:gd name="connsiteY2" fmla="*/ 2273360 h 13467558"/>
              <a:gd name="connsiteX3" fmla="*/ 12877532 w 13560090"/>
              <a:gd name="connsiteY3" fmla="*/ 7687353 h 13467558"/>
              <a:gd name="connsiteX4" fmla="*/ 8019985 w 13560090"/>
              <a:gd name="connsiteY4" fmla="*/ 12876424 h 13467558"/>
              <a:gd name="connsiteX5" fmla="*/ 3109233 w 13560090"/>
              <a:gd name="connsiteY5" fmla="*/ 12431705 h 13467558"/>
              <a:gd name="connsiteX6" fmla="*/ 2649134 w 13560090"/>
              <a:gd name="connsiteY6" fmla="*/ 11949729 h 13467558"/>
              <a:gd name="connsiteX7" fmla="*/ 16892 w 13560090"/>
              <a:gd name="connsiteY7" fmla="*/ 4881877 h 13467558"/>
              <a:gd name="connsiteX8" fmla="*/ 1155939 w 13560090"/>
              <a:gd name="connsiteY8" fmla="*/ 1523284 h 13467558"/>
              <a:gd name="connsiteX9" fmla="*/ 4366592 w 13560090"/>
              <a:gd name="connsiteY9" fmla="*/ 26446 h 13467558"/>
              <a:gd name="connsiteX10" fmla="*/ 4358625 w 13560090"/>
              <a:gd name="connsiteY10" fmla="*/ 24311 h 13467558"/>
              <a:gd name="connsiteX11" fmla="*/ 5139653 w 13560090"/>
              <a:gd name="connsiteY11" fmla="*/ 23 h 1346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560090" h="13467558">
                <a:moveTo>
                  <a:pt x="5139653" y="23"/>
                </a:moveTo>
                <a:cubicBezTo>
                  <a:pt x="8972094" y="7494"/>
                  <a:pt x="11678958" y="1866224"/>
                  <a:pt x="11678958" y="1866224"/>
                </a:cubicBezTo>
                <a:cubicBezTo>
                  <a:pt x="11861070" y="1983343"/>
                  <a:pt x="12038912" y="2116399"/>
                  <a:pt x="12210348" y="2273360"/>
                </a:cubicBezTo>
                <a:cubicBezTo>
                  <a:pt x="13740048" y="3639758"/>
                  <a:pt x="13979560" y="5932962"/>
                  <a:pt x="12877532" y="7687353"/>
                </a:cubicBezTo>
                <a:cubicBezTo>
                  <a:pt x="10590206" y="11506893"/>
                  <a:pt x="8019985" y="12876424"/>
                  <a:pt x="8019985" y="12876424"/>
                </a:cubicBezTo>
                <a:cubicBezTo>
                  <a:pt x="6454054" y="13780585"/>
                  <a:pt x="4471194" y="13659214"/>
                  <a:pt x="3109233" y="12431705"/>
                </a:cubicBezTo>
                <a:cubicBezTo>
                  <a:pt x="2935661" y="12282713"/>
                  <a:pt x="2782296" y="12122055"/>
                  <a:pt x="2649134" y="11949729"/>
                </a:cubicBezTo>
                <a:cubicBezTo>
                  <a:pt x="2635335" y="11937491"/>
                  <a:pt x="207832" y="9109259"/>
                  <a:pt x="16892" y="4881877"/>
                </a:cubicBezTo>
                <a:cubicBezTo>
                  <a:pt x="-87423" y="3709524"/>
                  <a:pt x="291322" y="2487258"/>
                  <a:pt x="1155939" y="1523284"/>
                </a:cubicBezTo>
                <a:cubicBezTo>
                  <a:pt x="2012589" y="557177"/>
                  <a:pt x="3189615" y="52689"/>
                  <a:pt x="4366592" y="26446"/>
                </a:cubicBezTo>
                <a:cubicBezTo>
                  <a:pt x="4366592" y="26446"/>
                  <a:pt x="4366592" y="26446"/>
                  <a:pt x="4358625" y="24311"/>
                </a:cubicBezTo>
                <a:cubicBezTo>
                  <a:pt x="4623658" y="7254"/>
                  <a:pt x="4884156" y="-476"/>
                  <a:pt x="5139653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1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D45AE6ED-1482-40B2-8BC2-929C7AC0D6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87062" y="1321661"/>
            <a:ext cx="7696200" cy="7643679"/>
          </a:xfrm>
          <a:custGeom>
            <a:avLst/>
            <a:gdLst>
              <a:gd name="connsiteX0" fmla="*/ 2917076 w 7696200"/>
              <a:gd name="connsiteY0" fmla="*/ 13 h 7643679"/>
              <a:gd name="connsiteX1" fmla="*/ 6628540 w 7696200"/>
              <a:gd name="connsiteY1" fmla="*/ 1059198 h 7643679"/>
              <a:gd name="connsiteX2" fmla="*/ 6930138 w 7696200"/>
              <a:gd name="connsiteY2" fmla="*/ 1290274 h 7643679"/>
              <a:gd name="connsiteX3" fmla="*/ 7308806 w 7696200"/>
              <a:gd name="connsiteY3" fmla="*/ 4363053 h 7643679"/>
              <a:gd name="connsiteX4" fmla="*/ 4551844 w 7696200"/>
              <a:gd name="connsiteY4" fmla="*/ 7308174 h 7643679"/>
              <a:gd name="connsiteX5" fmla="*/ 1764685 w 7696200"/>
              <a:gd name="connsiteY5" fmla="*/ 7055769 h 7643679"/>
              <a:gd name="connsiteX6" fmla="*/ 1503550 w 7696200"/>
              <a:gd name="connsiteY6" fmla="*/ 6782217 h 7643679"/>
              <a:gd name="connsiteX7" fmla="*/ 9588 w 7696200"/>
              <a:gd name="connsiteY7" fmla="*/ 2770770 h 7643679"/>
              <a:gd name="connsiteX8" fmla="*/ 656068 w 7696200"/>
              <a:gd name="connsiteY8" fmla="*/ 864558 h 7643679"/>
              <a:gd name="connsiteX9" fmla="*/ 2478315 w 7696200"/>
              <a:gd name="connsiteY9" fmla="*/ 15010 h 7643679"/>
              <a:gd name="connsiteX10" fmla="*/ 2473793 w 7696200"/>
              <a:gd name="connsiteY10" fmla="*/ 13797 h 7643679"/>
              <a:gd name="connsiteX11" fmla="*/ 2917076 w 7696200"/>
              <a:gd name="connsiteY11" fmla="*/ 13 h 764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96200" h="7643679">
                <a:moveTo>
                  <a:pt x="2917076" y="13"/>
                </a:moveTo>
                <a:cubicBezTo>
                  <a:pt x="5092225" y="4253"/>
                  <a:pt x="6628540" y="1059198"/>
                  <a:pt x="6628540" y="1059198"/>
                </a:cubicBezTo>
                <a:cubicBezTo>
                  <a:pt x="6731900" y="1125671"/>
                  <a:pt x="6832836" y="1201188"/>
                  <a:pt x="6930138" y="1290274"/>
                </a:cubicBezTo>
                <a:cubicBezTo>
                  <a:pt x="7798337" y="2065790"/>
                  <a:pt x="7934276" y="3367326"/>
                  <a:pt x="7308806" y="4363053"/>
                </a:cubicBezTo>
                <a:cubicBezTo>
                  <a:pt x="6010605" y="6530880"/>
                  <a:pt x="4551844" y="7308174"/>
                  <a:pt x="4551844" y="7308174"/>
                </a:cubicBezTo>
                <a:cubicBezTo>
                  <a:pt x="3663080" y="7821342"/>
                  <a:pt x="2537682" y="7752456"/>
                  <a:pt x="1764685" y="7055769"/>
                </a:cubicBezTo>
                <a:cubicBezTo>
                  <a:pt x="1666172" y="6971206"/>
                  <a:pt x="1579128" y="6880023"/>
                  <a:pt x="1503550" y="6782217"/>
                </a:cubicBezTo>
                <a:cubicBezTo>
                  <a:pt x="1495718" y="6775271"/>
                  <a:pt x="117958" y="5170073"/>
                  <a:pt x="9588" y="2770770"/>
                </a:cubicBezTo>
                <a:cubicBezTo>
                  <a:pt x="-49618" y="2105386"/>
                  <a:pt x="165343" y="1411674"/>
                  <a:pt x="656068" y="864558"/>
                </a:cubicBezTo>
                <a:cubicBezTo>
                  <a:pt x="1142270" y="316232"/>
                  <a:pt x="1810307" y="29904"/>
                  <a:pt x="2478315" y="15010"/>
                </a:cubicBezTo>
                <a:cubicBezTo>
                  <a:pt x="2478315" y="15010"/>
                  <a:pt x="2478315" y="15010"/>
                  <a:pt x="2473793" y="13797"/>
                </a:cubicBezTo>
                <a:cubicBezTo>
                  <a:pt x="2624216" y="4117"/>
                  <a:pt x="2772065" y="-270"/>
                  <a:pt x="2917076" y="1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0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F457E962-B01B-400D-9F4E-8D3E125358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817208" y="3364531"/>
            <a:ext cx="3570971" cy="3575141"/>
          </a:xfrm>
          <a:custGeom>
            <a:avLst/>
            <a:gdLst>
              <a:gd name="connsiteX0" fmla="*/ 1038166 w 3570971"/>
              <a:gd name="connsiteY0" fmla="*/ 262 h 3575141"/>
              <a:gd name="connsiteX1" fmla="*/ 1152562 w 3570971"/>
              <a:gd name="connsiteY1" fmla="*/ 2608 h 3575141"/>
              <a:gd name="connsiteX2" fmla="*/ 1277760 w 3570971"/>
              <a:gd name="connsiteY2" fmla="*/ 6084 h 3575141"/>
              <a:gd name="connsiteX3" fmla="*/ 1369586 w 3570971"/>
              <a:gd name="connsiteY3" fmla="*/ 14799 h 3575141"/>
              <a:gd name="connsiteX4" fmla="*/ 1459312 w 3570971"/>
              <a:gd name="connsiteY4" fmla="*/ 24726 h 3575141"/>
              <a:gd name="connsiteX5" fmla="*/ 1684285 w 3570971"/>
              <a:gd name="connsiteY5" fmla="*/ 60386 h 3575141"/>
              <a:gd name="connsiteX6" fmla="*/ 2104610 w 3570971"/>
              <a:gd name="connsiteY6" fmla="*/ 162837 h 3575141"/>
              <a:gd name="connsiteX7" fmla="*/ 2159747 w 3570971"/>
              <a:gd name="connsiteY7" fmla="*/ 175898 h 3575141"/>
              <a:gd name="connsiteX8" fmla="*/ 2379187 w 3570971"/>
              <a:gd name="connsiteY8" fmla="*/ 245618 h 3575141"/>
              <a:gd name="connsiteX9" fmla="*/ 2613762 w 3570971"/>
              <a:gd name="connsiteY9" fmla="*/ 331852 h 3575141"/>
              <a:gd name="connsiteX10" fmla="*/ 2798059 w 3570971"/>
              <a:gd name="connsiteY10" fmla="*/ 413443 h 3575141"/>
              <a:gd name="connsiteX11" fmla="*/ 2980032 w 3570971"/>
              <a:gd name="connsiteY11" fmla="*/ 510407 h 3575141"/>
              <a:gd name="connsiteX12" fmla="*/ 3196578 w 3570971"/>
              <a:gd name="connsiteY12" fmla="*/ 657555 h 3575141"/>
              <a:gd name="connsiteX13" fmla="*/ 3433873 w 3570971"/>
              <a:gd name="connsiteY13" fmla="*/ 913380 h 3575141"/>
              <a:gd name="connsiteX14" fmla="*/ 3532722 w 3570971"/>
              <a:gd name="connsiteY14" fmla="*/ 1108840 h 3575141"/>
              <a:gd name="connsiteX15" fmla="*/ 3567706 w 3570971"/>
              <a:gd name="connsiteY15" fmla="*/ 1290668 h 3575141"/>
              <a:gd name="connsiteX16" fmla="*/ 3561576 w 3570971"/>
              <a:gd name="connsiteY16" fmla="*/ 1493426 h 3575141"/>
              <a:gd name="connsiteX17" fmla="*/ 3545861 w 3570971"/>
              <a:gd name="connsiteY17" fmla="*/ 1592288 h 3575141"/>
              <a:gd name="connsiteX18" fmla="*/ 3505936 w 3570971"/>
              <a:gd name="connsiteY18" fmla="*/ 1721963 h 3575141"/>
              <a:gd name="connsiteX19" fmla="*/ 3404548 w 3570971"/>
              <a:gd name="connsiteY19" fmla="*/ 1948853 h 3575141"/>
              <a:gd name="connsiteX20" fmla="*/ 3364307 w 3570971"/>
              <a:gd name="connsiteY20" fmla="*/ 2019787 h 3575141"/>
              <a:gd name="connsiteX21" fmla="*/ 2905349 w 3570971"/>
              <a:gd name="connsiteY21" fmla="*/ 2621475 h 3575141"/>
              <a:gd name="connsiteX22" fmla="*/ 2486553 w 3570971"/>
              <a:gd name="connsiteY22" fmla="*/ 3026009 h 3575141"/>
              <a:gd name="connsiteX23" fmla="*/ 2376912 w 3570971"/>
              <a:gd name="connsiteY23" fmla="*/ 3117369 h 3575141"/>
              <a:gd name="connsiteX24" fmla="*/ 2218089 w 3570971"/>
              <a:gd name="connsiteY24" fmla="*/ 3239930 h 3575141"/>
              <a:gd name="connsiteX25" fmla="*/ 2054961 w 3570971"/>
              <a:gd name="connsiteY25" fmla="*/ 3345336 h 3575141"/>
              <a:gd name="connsiteX26" fmla="*/ 1841331 w 3570971"/>
              <a:gd name="connsiteY26" fmla="*/ 3460257 h 3575141"/>
              <a:gd name="connsiteX27" fmla="*/ 1708604 w 3570971"/>
              <a:gd name="connsiteY27" fmla="*/ 3511634 h 3575141"/>
              <a:gd name="connsiteX28" fmla="*/ 1178625 w 3570971"/>
              <a:gd name="connsiteY28" fmla="*/ 3553863 h 3575141"/>
              <a:gd name="connsiteX29" fmla="*/ 1157267 w 3570971"/>
              <a:gd name="connsiteY29" fmla="*/ 3550060 h 3575141"/>
              <a:gd name="connsiteX30" fmla="*/ 1096639 w 3570971"/>
              <a:gd name="connsiteY30" fmla="*/ 3528245 h 3575141"/>
              <a:gd name="connsiteX31" fmla="*/ 893562 w 3570971"/>
              <a:gd name="connsiteY31" fmla="*/ 3423824 h 3575141"/>
              <a:gd name="connsiteX32" fmla="*/ 858208 w 3570971"/>
              <a:gd name="connsiteY32" fmla="*/ 3396536 h 3575141"/>
              <a:gd name="connsiteX33" fmla="*/ 650958 w 3570971"/>
              <a:gd name="connsiteY33" fmla="*/ 3187900 h 3575141"/>
              <a:gd name="connsiteX34" fmla="*/ 562145 w 3570971"/>
              <a:gd name="connsiteY34" fmla="*/ 3068017 h 3575141"/>
              <a:gd name="connsiteX35" fmla="*/ 457656 w 3570971"/>
              <a:gd name="connsiteY35" fmla="*/ 2887036 h 3575141"/>
              <a:gd name="connsiteX36" fmla="*/ 397461 w 3570971"/>
              <a:gd name="connsiteY36" fmla="*/ 2773077 h 3575141"/>
              <a:gd name="connsiteX37" fmla="*/ 330980 w 3570971"/>
              <a:gd name="connsiteY37" fmla="*/ 2609435 h 3575141"/>
              <a:gd name="connsiteX38" fmla="*/ 172306 w 3570971"/>
              <a:gd name="connsiteY38" fmla="*/ 2145477 h 3575141"/>
              <a:gd name="connsiteX39" fmla="*/ 136094 w 3570971"/>
              <a:gd name="connsiteY39" fmla="*/ 2014865 h 3575141"/>
              <a:gd name="connsiteX40" fmla="*/ 90837 w 3570971"/>
              <a:gd name="connsiteY40" fmla="*/ 1824940 h 3575141"/>
              <a:gd name="connsiteX41" fmla="*/ 51549 w 3570971"/>
              <a:gd name="connsiteY41" fmla="*/ 1625956 h 3575141"/>
              <a:gd name="connsiteX42" fmla="*/ 14928 w 3570971"/>
              <a:gd name="connsiteY42" fmla="*/ 1363703 h 3575141"/>
              <a:gd name="connsiteX43" fmla="*/ 1828 w 3570971"/>
              <a:gd name="connsiteY43" fmla="*/ 1166436 h 3575141"/>
              <a:gd name="connsiteX44" fmla="*/ 1539 w 3570971"/>
              <a:gd name="connsiteY44" fmla="*/ 1001055 h 3575141"/>
              <a:gd name="connsiteX45" fmla="*/ 66610 w 3570971"/>
              <a:gd name="connsiteY45" fmla="*/ 623972 h 3575141"/>
              <a:gd name="connsiteX46" fmla="*/ 118578 w 3570971"/>
              <a:gd name="connsiteY46" fmla="*/ 495761 h 3575141"/>
              <a:gd name="connsiteX47" fmla="*/ 184466 w 3570971"/>
              <a:gd name="connsiteY47" fmla="*/ 381961 h 3575141"/>
              <a:gd name="connsiteX48" fmla="*/ 380215 w 3570971"/>
              <a:gd name="connsiteY48" fmla="*/ 187575 h 3575141"/>
              <a:gd name="connsiteX49" fmla="*/ 596275 w 3570971"/>
              <a:gd name="connsiteY49" fmla="*/ 76862 h 3575141"/>
              <a:gd name="connsiteX50" fmla="*/ 737176 w 3570971"/>
              <a:gd name="connsiteY50" fmla="*/ 34795 h 3575141"/>
              <a:gd name="connsiteX51" fmla="*/ 833981 w 3570971"/>
              <a:gd name="connsiteY51" fmla="*/ 18187 h 3575141"/>
              <a:gd name="connsiteX52" fmla="*/ 923601 w 3570971"/>
              <a:gd name="connsiteY52" fmla="*/ 8535 h 3575141"/>
              <a:gd name="connsiteX53" fmla="*/ 1038166 w 3570971"/>
              <a:gd name="connsiteY53" fmla="*/ 262 h 35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570971" h="3575141">
                <a:moveTo>
                  <a:pt x="1038166" y="262"/>
                </a:moveTo>
                <a:cubicBezTo>
                  <a:pt x="1076565" y="-513"/>
                  <a:pt x="1114937" y="481"/>
                  <a:pt x="1152562" y="2608"/>
                </a:cubicBezTo>
                <a:cubicBezTo>
                  <a:pt x="1195880" y="47"/>
                  <a:pt x="1237428" y="4118"/>
                  <a:pt x="1277760" y="6084"/>
                </a:cubicBezTo>
                <a:cubicBezTo>
                  <a:pt x="1309364" y="7480"/>
                  <a:pt x="1340082" y="12192"/>
                  <a:pt x="1369586" y="14799"/>
                </a:cubicBezTo>
                <a:cubicBezTo>
                  <a:pt x="1401189" y="16195"/>
                  <a:pt x="1429807" y="22118"/>
                  <a:pt x="1459312" y="24726"/>
                </a:cubicBezTo>
                <a:cubicBezTo>
                  <a:pt x="1534892" y="34401"/>
                  <a:pt x="1608704" y="50711"/>
                  <a:pt x="1684285" y="60386"/>
                </a:cubicBezTo>
                <a:cubicBezTo>
                  <a:pt x="1825278" y="91219"/>
                  <a:pt x="1966271" y="122053"/>
                  <a:pt x="2104610" y="162837"/>
                </a:cubicBezTo>
                <a:cubicBezTo>
                  <a:pt x="2124498" y="168190"/>
                  <a:pt x="2141073" y="172650"/>
                  <a:pt x="2159747" y="175898"/>
                </a:cubicBezTo>
                <a:cubicBezTo>
                  <a:pt x="2231789" y="198840"/>
                  <a:pt x="2305930" y="220571"/>
                  <a:pt x="2379187" y="245618"/>
                </a:cubicBezTo>
                <a:cubicBezTo>
                  <a:pt x="2459074" y="272449"/>
                  <a:pt x="2536860" y="300492"/>
                  <a:pt x="2613762" y="331852"/>
                </a:cubicBezTo>
                <a:cubicBezTo>
                  <a:pt x="2674089" y="358752"/>
                  <a:pt x="2738616" y="383227"/>
                  <a:pt x="2798059" y="413443"/>
                </a:cubicBezTo>
                <a:cubicBezTo>
                  <a:pt x="2859601" y="442448"/>
                  <a:pt x="2922358" y="473556"/>
                  <a:pt x="2980032" y="510407"/>
                </a:cubicBezTo>
                <a:cubicBezTo>
                  <a:pt x="3055493" y="553821"/>
                  <a:pt x="3124986" y="606294"/>
                  <a:pt x="3196578" y="657555"/>
                </a:cubicBezTo>
                <a:cubicBezTo>
                  <a:pt x="3284851" y="732858"/>
                  <a:pt x="3370138" y="812688"/>
                  <a:pt x="3433873" y="913380"/>
                </a:cubicBezTo>
                <a:cubicBezTo>
                  <a:pt x="3476622" y="972875"/>
                  <a:pt x="3504673" y="1040858"/>
                  <a:pt x="3532722" y="1108840"/>
                </a:cubicBezTo>
                <a:cubicBezTo>
                  <a:pt x="3554698" y="1166301"/>
                  <a:pt x="3559545" y="1228038"/>
                  <a:pt x="3567706" y="1290668"/>
                </a:cubicBezTo>
                <a:cubicBezTo>
                  <a:pt x="3572882" y="1357826"/>
                  <a:pt x="3572644" y="1425306"/>
                  <a:pt x="3561576" y="1493426"/>
                </a:cubicBezTo>
                <a:cubicBezTo>
                  <a:pt x="3556044" y="1527485"/>
                  <a:pt x="3554709" y="1559121"/>
                  <a:pt x="3545861" y="1592288"/>
                </a:cubicBezTo>
                <a:cubicBezTo>
                  <a:pt x="3532257" y="1636618"/>
                  <a:pt x="3524069" y="1680629"/>
                  <a:pt x="3505936" y="1721963"/>
                </a:cubicBezTo>
                <a:cubicBezTo>
                  <a:pt x="3478070" y="1799781"/>
                  <a:pt x="3442359" y="1873711"/>
                  <a:pt x="3404548" y="1948853"/>
                </a:cubicBezTo>
                <a:cubicBezTo>
                  <a:pt x="3392940" y="1972392"/>
                  <a:pt x="3379231" y="1997141"/>
                  <a:pt x="3364307" y="2019787"/>
                </a:cubicBezTo>
                <a:cubicBezTo>
                  <a:pt x="3239716" y="2240433"/>
                  <a:pt x="3074355" y="2434110"/>
                  <a:pt x="2905349" y="2621475"/>
                </a:cubicBezTo>
                <a:cubicBezTo>
                  <a:pt x="2772821" y="2765332"/>
                  <a:pt x="2630901" y="2897774"/>
                  <a:pt x="2486553" y="3026009"/>
                </a:cubicBezTo>
                <a:cubicBezTo>
                  <a:pt x="2451516" y="3057461"/>
                  <a:pt x="2411949" y="3085917"/>
                  <a:pt x="2376912" y="3117369"/>
                </a:cubicBezTo>
                <a:cubicBezTo>
                  <a:pt x="2326291" y="3160625"/>
                  <a:pt x="2269925" y="3198779"/>
                  <a:pt x="2218089" y="3239930"/>
                </a:cubicBezTo>
                <a:cubicBezTo>
                  <a:pt x="2162607" y="3274768"/>
                  <a:pt x="2112872" y="3314707"/>
                  <a:pt x="2054961" y="3345336"/>
                </a:cubicBezTo>
                <a:cubicBezTo>
                  <a:pt x="1983566" y="3386556"/>
                  <a:pt x="1915486" y="3428668"/>
                  <a:pt x="1841331" y="3460257"/>
                </a:cubicBezTo>
                <a:cubicBezTo>
                  <a:pt x="1795689" y="3478192"/>
                  <a:pt x="1754576" y="3499122"/>
                  <a:pt x="1708604" y="3511634"/>
                </a:cubicBezTo>
                <a:cubicBezTo>
                  <a:pt x="1539520" y="3572778"/>
                  <a:pt x="1353981" y="3595722"/>
                  <a:pt x="1178625" y="3553863"/>
                </a:cubicBezTo>
                <a:cubicBezTo>
                  <a:pt x="1171249" y="3553212"/>
                  <a:pt x="1164170" y="3551862"/>
                  <a:pt x="1157267" y="3550060"/>
                </a:cubicBezTo>
                <a:cubicBezTo>
                  <a:pt x="1136560" y="3544654"/>
                  <a:pt x="1117439" y="3535175"/>
                  <a:pt x="1096639" y="3528245"/>
                </a:cubicBezTo>
                <a:cubicBezTo>
                  <a:pt x="1024597" y="3505302"/>
                  <a:pt x="956979" y="3465775"/>
                  <a:pt x="893562" y="3423824"/>
                </a:cubicBezTo>
                <a:cubicBezTo>
                  <a:pt x="881187" y="3416940"/>
                  <a:pt x="869697" y="3406738"/>
                  <a:pt x="858208" y="3396536"/>
                </a:cubicBezTo>
                <a:cubicBezTo>
                  <a:pt x="779656" y="3338069"/>
                  <a:pt x="712157" y="3264804"/>
                  <a:pt x="650958" y="3187900"/>
                </a:cubicBezTo>
                <a:cubicBezTo>
                  <a:pt x="618259" y="3150661"/>
                  <a:pt x="591860" y="3109786"/>
                  <a:pt x="562145" y="3068017"/>
                </a:cubicBezTo>
                <a:cubicBezTo>
                  <a:pt x="526911" y="3006989"/>
                  <a:pt x="491675" y="2945961"/>
                  <a:pt x="457656" y="2887036"/>
                </a:cubicBezTo>
                <a:cubicBezTo>
                  <a:pt x="433686" y="2850369"/>
                  <a:pt x="419331" y="2810956"/>
                  <a:pt x="397461" y="2773077"/>
                </a:cubicBezTo>
                <a:cubicBezTo>
                  <a:pt x="376700" y="2717721"/>
                  <a:pt x="349640" y="2666003"/>
                  <a:pt x="330980" y="2609435"/>
                </a:cubicBezTo>
                <a:cubicBezTo>
                  <a:pt x="264274" y="2459952"/>
                  <a:pt x="219782" y="2300449"/>
                  <a:pt x="172306" y="2145477"/>
                </a:cubicBezTo>
                <a:cubicBezTo>
                  <a:pt x="160935" y="2101536"/>
                  <a:pt x="144150" y="2057914"/>
                  <a:pt x="136094" y="2014865"/>
                </a:cubicBezTo>
                <a:cubicBezTo>
                  <a:pt x="121303" y="1950451"/>
                  <a:pt x="104412" y="1887249"/>
                  <a:pt x="90837" y="1824940"/>
                </a:cubicBezTo>
                <a:cubicBezTo>
                  <a:pt x="80245" y="1758101"/>
                  <a:pt x="58824" y="1691904"/>
                  <a:pt x="51549" y="1625956"/>
                </a:cubicBezTo>
                <a:cubicBezTo>
                  <a:pt x="34222" y="1537753"/>
                  <a:pt x="25624" y="1450122"/>
                  <a:pt x="14928" y="1363703"/>
                </a:cubicBezTo>
                <a:cubicBezTo>
                  <a:pt x="9751" y="1296545"/>
                  <a:pt x="374" y="1231810"/>
                  <a:pt x="1828" y="1166436"/>
                </a:cubicBezTo>
                <a:cubicBezTo>
                  <a:pt x="-2688" y="1110119"/>
                  <a:pt x="2740" y="1056479"/>
                  <a:pt x="1539" y="1001055"/>
                </a:cubicBezTo>
                <a:cubicBezTo>
                  <a:pt x="8974" y="873301"/>
                  <a:pt x="30554" y="745800"/>
                  <a:pt x="66610" y="623972"/>
                </a:cubicBezTo>
                <a:cubicBezTo>
                  <a:pt x="83528" y="580533"/>
                  <a:pt x="100445" y="537094"/>
                  <a:pt x="118578" y="495761"/>
                </a:cubicBezTo>
                <a:cubicBezTo>
                  <a:pt x="137925" y="456531"/>
                  <a:pt x="161804" y="420299"/>
                  <a:pt x="184466" y="381961"/>
                </a:cubicBezTo>
                <a:cubicBezTo>
                  <a:pt x="238521" y="305858"/>
                  <a:pt x="305281" y="242061"/>
                  <a:pt x="380215" y="187575"/>
                </a:cubicBezTo>
                <a:cubicBezTo>
                  <a:pt x="449180" y="142145"/>
                  <a:pt x="519691" y="104242"/>
                  <a:pt x="596275" y="76862"/>
                </a:cubicBezTo>
                <a:cubicBezTo>
                  <a:pt x="641918" y="58928"/>
                  <a:pt x="687559" y="40994"/>
                  <a:pt x="737176" y="34795"/>
                </a:cubicBezTo>
                <a:cubicBezTo>
                  <a:pt x="769664" y="32873"/>
                  <a:pt x="799393" y="21322"/>
                  <a:pt x="833981" y="18187"/>
                </a:cubicBezTo>
                <a:cubicBezTo>
                  <a:pt x="863154" y="15374"/>
                  <a:pt x="892327" y="12560"/>
                  <a:pt x="923601" y="8535"/>
                </a:cubicBezTo>
                <a:cubicBezTo>
                  <a:pt x="961339" y="3582"/>
                  <a:pt x="999766" y="1037"/>
                  <a:pt x="1038166" y="2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xmlns="" id="{DAB95B81-04BE-445D-ACF9-C099978AE0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04699" y="3364530"/>
            <a:ext cx="3570971" cy="3575141"/>
          </a:xfrm>
          <a:custGeom>
            <a:avLst/>
            <a:gdLst>
              <a:gd name="connsiteX0" fmla="*/ 1038167 w 3570971"/>
              <a:gd name="connsiteY0" fmla="*/ 262 h 3575141"/>
              <a:gd name="connsiteX1" fmla="*/ 1152563 w 3570971"/>
              <a:gd name="connsiteY1" fmla="*/ 2609 h 3575141"/>
              <a:gd name="connsiteX2" fmla="*/ 1277760 w 3570971"/>
              <a:gd name="connsiteY2" fmla="*/ 6084 h 3575141"/>
              <a:gd name="connsiteX3" fmla="*/ 1369586 w 3570971"/>
              <a:gd name="connsiteY3" fmla="*/ 14799 h 3575141"/>
              <a:gd name="connsiteX4" fmla="*/ 1459311 w 3570971"/>
              <a:gd name="connsiteY4" fmla="*/ 24726 h 3575141"/>
              <a:gd name="connsiteX5" fmla="*/ 1684285 w 3570971"/>
              <a:gd name="connsiteY5" fmla="*/ 60386 h 3575141"/>
              <a:gd name="connsiteX6" fmla="*/ 2104610 w 3570971"/>
              <a:gd name="connsiteY6" fmla="*/ 162837 h 3575141"/>
              <a:gd name="connsiteX7" fmla="*/ 2159747 w 3570971"/>
              <a:gd name="connsiteY7" fmla="*/ 175898 h 3575141"/>
              <a:gd name="connsiteX8" fmla="*/ 2379187 w 3570971"/>
              <a:gd name="connsiteY8" fmla="*/ 245618 h 3575141"/>
              <a:gd name="connsiteX9" fmla="*/ 2613762 w 3570971"/>
              <a:gd name="connsiteY9" fmla="*/ 331852 h 3575141"/>
              <a:gd name="connsiteX10" fmla="*/ 2798058 w 3570971"/>
              <a:gd name="connsiteY10" fmla="*/ 413443 h 3575141"/>
              <a:gd name="connsiteX11" fmla="*/ 2980031 w 3570971"/>
              <a:gd name="connsiteY11" fmla="*/ 510407 h 3575141"/>
              <a:gd name="connsiteX12" fmla="*/ 3196578 w 3570971"/>
              <a:gd name="connsiteY12" fmla="*/ 657555 h 3575141"/>
              <a:gd name="connsiteX13" fmla="*/ 3433873 w 3570971"/>
              <a:gd name="connsiteY13" fmla="*/ 913380 h 3575141"/>
              <a:gd name="connsiteX14" fmla="*/ 3532722 w 3570971"/>
              <a:gd name="connsiteY14" fmla="*/ 1108840 h 3575141"/>
              <a:gd name="connsiteX15" fmla="*/ 3567706 w 3570971"/>
              <a:gd name="connsiteY15" fmla="*/ 1290668 h 3575141"/>
              <a:gd name="connsiteX16" fmla="*/ 3561576 w 3570971"/>
              <a:gd name="connsiteY16" fmla="*/ 1493426 h 3575141"/>
              <a:gd name="connsiteX17" fmla="*/ 3545861 w 3570971"/>
              <a:gd name="connsiteY17" fmla="*/ 1592288 h 3575141"/>
              <a:gd name="connsiteX18" fmla="*/ 3505936 w 3570971"/>
              <a:gd name="connsiteY18" fmla="*/ 1721963 h 3575141"/>
              <a:gd name="connsiteX19" fmla="*/ 3404548 w 3570971"/>
              <a:gd name="connsiteY19" fmla="*/ 1948853 h 3575141"/>
              <a:gd name="connsiteX20" fmla="*/ 3364307 w 3570971"/>
              <a:gd name="connsiteY20" fmla="*/ 2019787 h 3575141"/>
              <a:gd name="connsiteX21" fmla="*/ 2905349 w 3570971"/>
              <a:gd name="connsiteY21" fmla="*/ 2621475 h 3575141"/>
              <a:gd name="connsiteX22" fmla="*/ 2486553 w 3570971"/>
              <a:gd name="connsiteY22" fmla="*/ 3026009 h 3575141"/>
              <a:gd name="connsiteX23" fmla="*/ 2376912 w 3570971"/>
              <a:gd name="connsiteY23" fmla="*/ 3117369 h 3575141"/>
              <a:gd name="connsiteX24" fmla="*/ 2218089 w 3570971"/>
              <a:gd name="connsiteY24" fmla="*/ 3239930 h 3575141"/>
              <a:gd name="connsiteX25" fmla="*/ 2054961 w 3570971"/>
              <a:gd name="connsiteY25" fmla="*/ 3345336 h 3575141"/>
              <a:gd name="connsiteX26" fmla="*/ 1841331 w 3570971"/>
              <a:gd name="connsiteY26" fmla="*/ 3460257 h 3575141"/>
              <a:gd name="connsiteX27" fmla="*/ 1708604 w 3570971"/>
              <a:gd name="connsiteY27" fmla="*/ 3511634 h 3575141"/>
              <a:gd name="connsiteX28" fmla="*/ 1178625 w 3570971"/>
              <a:gd name="connsiteY28" fmla="*/ 3553863 h 3575141"/>
              <a:gd name="connsiteX29" fmla="*/ 1157267 w 3570971"/>
              <a:gd name="connsiteY29" fmla="*/ 3550060 h 3575141"/>
              <a:gd name="connsiteX30" fmla="*/ 1096639 w 3570971"/>
              <a:gd name="connsiteY30" fmla="*/ 3528245 h 3575141"/>
              <a:gd name="connsiteX31" fmla="*/ 893562 w 3570971"/>
              <a:gd name="connsiteY31" fmla="*/ 3423824 h 3575141"/>
              <a:gd name="connsiteX32" fmla="*/ 858208 w 3570971"/>
              <a:gd name="connsiteY32" fmla="*/ 3396536 h 3575141"/>
              <a:gd name="connsiteX33" fmla="*/ 650958 w 3570971"/>
              <a:gd name="connsiteY33" fmla="*/ 3187900 h 3575141"/>
              <a:gd name="connsiteX34" fmla="*/ 562145 w 3570971"/>
              <a:gd name="connsiteY34" fmla="*/ 3068017 h 3575141"/>
              <a:gd name="connsiteX35" fmla="*/ 457656 w 3570971"/>
              <a:gd name="connsiteY35" fmla="*/ 2887036 h 3575141"/>
              <a:gd name="connsiteX36" fmla="*/ 397461 w 3570971"/>
              <a:gd name="connsiteY36" fmla="*/ 2773077 h 3575141"/>
              <a:gd name="connsiteX37" fmla="*/ 330980 w 3570971"/>
              <a:gd name="connsiteY37" fmla="*/ 2609435 h 3575141"/>
              <a:gd name="connsiteX38" fmla="*/ 172307 w 3570971"/>
              <a:gd name="connsiteY38" fmla="*/ 2145477 h 3575141"/>
              <a:gd name="connsiteX39" fmla="*/ 136095 w 3570971"/>
              <a:gd name="connsiteY39" fmla="*/ 2014865 h 3575141"/>
              <a:gd name="connsiteX40" fmla="*/ 90837 w 3570971"/>
              <a:gd name="connsiteY40" fmla="*/ 1824940 h 3575141"/>
              <a:gd name="connsiteX41" fmla="*/ 51549 w 3570971"/>
              <a:gd name="connsiteY41" fmla="*/ 1625956 h 3575141"/>
              <a:gd name="connsiteX42" fmla="*/ 14928 w 3570971"/>
              <a:gd name="connsiteY42" fmla="*/ 1363703 h 3575141"/>
              <a:gd name="connsiteX43" fmla="*/ 1828 w 3570971"/>
              <a:gd name="connsiteY43" fmla="*/ 1166436 h 3575141"/>
              <a:gd name="connsiteX44" fmla="*/ 1539 w 3570971"/>
              <a:gd name="connsiteY44" fmla="*/ 1001055 h 3575141"/>
              <a:gd name="connsiteX45" fmla="*/ 66610 w 3570971"/>
              <a:gd name="connsiteY45" fmla="*/ 623972 h 3575141"/>
              <a:gd name="connsiteX46" fmla="*/ 118578 w 3570971"/>
              <a:gd name="connsiteY46" fmla="*/ 495761 h 3575141"/>
              <a:gd name="connsiteX47" fmla="*/ 184467 w 3570971"/>
              <a:gd name="connsiteY47" fmla="*/ 381961 h 3575141"/>
              <a:gd name="connsiteX48" fmla="*/ 380215 w 3570971"/>
              <a:gd name="connsiteY48" fmla="*/ 187575 h 3575141"/>
              <a:gd name="connsiteX49" fmla="*/ 596275 w 3570971"/>
              <a:gd name="connsiteY49" fmla="*/ 76862 h 3575141"/>
              <a:gd name="connsiteX50" fmla="*/ 737177 w 3570971"/>
              <a:gd name="connsiteY50" fmla="*/ 34795 h 3575141"/>
              <a:gd name="connsiteX51" fmla="*/ 833981 w 3570971"/>
              <a:gd name="connsiteY51" fmla="*/ 18187 h 3575141"/>
              <a:gd name="connsiteX52" fmla="*/ 923601 w 3570971"/>
              <a:gd name="connsiteY52" fmla="*/ 8535 h 3575141"/>
              <a:gd name="connsiteX53" fmla="*/ 1038167 w 3570971"/>
              <a:gd name="connsiteY53" fmla="*/ 262 h 35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570971" h="3575141">
                <a:moveTo>
                  <a:pt x="1038167" y="262"/>
                </a:moveTo>
                <a:cubicBezTo>
                  <a:pt x="1076566" y="-513"/>
                  <a:pt x="1114938" y="481"/>
                  <a:pt x="1152563" y="2609"/>
                </a:cubicBezTo>
                <a:cubicBezTo>
                  <a:pt x="1195880" y="47"/>
                  <a:pt x="1237428" y="4118"/>
                  <a:pt x="1277760" y="6084"/>
                </a:cubicBezTo>
                <a:cubicBezTo>
                  <a:pt x="1309364" y="7480"/>
                  <a:pt x="1340082" y="12192"/>
                  <a:pt x="1369586" y="14799"/>
                </a:cubicBezTo>
                <a:cubicBezTo>
                  <a:pt x="1401190" y="16194"/>
                  <a:pt x="1429808" y="22119"/>
                  <a:pt x="1459311" y="24726"/>
                </a:cubicBezTo>
                <a:cubicBezTo>
                  <a:pt x="1534892" y="34401"/>
                  <a:pt x="1608704" y="50711"/>
                  <a:pt x="1684285" y="60386"/>
                </a:cubicBezTo>
                <a:cubicBezTo>
                  <a:pt x="1825278" y="91219"/>
                  <a:pt x="1966271" y="122053"/>
                  <a:pt x="2104610" y="162837"/>
                </a:cubicBezTo>
                <a:cubicBezTo>
                  <a:pt x="2124499" y="168190"/>
                  <a:pt x="2141073" y="172650"/>
                  <a:pt x="2159747" y="175898"/>
                </a:cubicBezTo>
                <a:cubicBezTo>
                  <a:pt x="2231788" y="198840"/>
                  <a:pt x="2305930" y="220571"/>
                  <a:pt x="2379187" y="245618"/>
                </a:cubicBezTo>
                <a:cubicBezTo>
                  <a:pt x="2459074" y="272448"/>
                  <a:pt x="2536860" y="300492"/>
                  <a:pt x="2613762" y="331852"/>
                </a:cubicBezTo>
                <a:cubicBezTo>
                  <a:pt x="2674089" y="358752"/>
                  <a:pt x="2738616" y="383227"/>
                  <a:pt x="2798058" y="413443"/>
                </a:cubicBezTo>
                <a:cubicBezTo>
                  <a:pt x="2859601" y="442448"/>
                  <a:pt x="2922358" y="473557"/>
                  <a:pt x="2980031" y="510407"/>
                </a:cubicBezTo>
                <a:cubicBezTo>
                  <a:pt x="3055493" y="553821"/>
                  <a:pt x="3124986" y="606294"/>
                  <a:pt x="3196578" y="657555"/>
                </a:cubicBezTo>
                <a:cubicBezTo>
                  <a:pt x="3284851" y="732857"/>
                  <a:pt x="3370138" y="812688"/>
                  <a:pt x="3433873" y="913380"/>
                </a:cubicBezTo>
                <a:cubicBezTo>
                  <a:pt x="3476622" y="972875"/>
                  <a:pt x="3504673" y="1040858"/>
                  <a:pt x="3532722" y="1108840"/>
                </a:cubicBezTo>
                <a:cubicBezTo>
                  <a:pt x="3554698" y="1166301"/>
                  <a:pt x="3559545" y="1228038"/>
                  <a:pt x="3567706" y="1290668"/>
                </a:cubicBezTo>
                <a:cubicBezTo>
                  <a:pt x="3572882" y="1357826"/>
                  <a:pt x="3572644" y="1425306"/>
                  <a:pt x="3561576" y="1493426"/>
                </a:cubicBezTo>
                <a:cubicBezTo>
                  <a:pt x="3556044" y="1527485"/>
                  <a:pt x="3554709" y="1559121"/>
                  <a:pt x="3545861" y="1592288"/>
                </a:cubicBezTo>
                <a:cubicBezTo>
                  <a:pt x="3532257" y="1636618"/>
                  <a:pt x="3524069" y="1680629"/>
                  <a:pt x="3505936" y="1721963"/>
                </a:cubicBezTo>
                <a:cubicBezTo>
                  <a:pt x="3478070" y="1799781"/>
                  <a:pt x="3442359" y="1873711"/>
                  <a:pt x="3404548" y="1948853"/>
                </a:cubicBezTo>
                <a:cubicBezTo>
                  <a:pt x="3392940" y="1972392"/>
                  <a:pt x="3379231" y="1997141"/>
                  <a:pt x="3364307" y="2019787"/>
                </a:cubicBezTo>
                <a:cubicBezTo>
                  <a:pt x="3239716" y="2240433"/>
                  <a:pt x="3074355" y="2434110"/>
                  <a:pt x="2905349" y="2621475"/>
                </a:cubicBezTo>
                <a:cubicBezTo>
                  <a:pt x="2772821" y="2765332"/>
                  <a:pt x="2630902" y="2897774"/>
                  <a:pt x="2486553" y="3026009"/>
                </a:cubicBezTo>
                <a:cubicBezTo>
                  <a:pt x="2451516" y="3057461"/>
                  <a:pt x="2411949" y="3085917"/>
                  <a:pt x="2376912" y="3117369"/>
                </a:cubicBezTo>
                <a:cubicBezTo>
                  <a:pt x="2326291" y="3160625"/>
                  <a:pt x="2269925" y="3198779"/>
                  <a:pt x="2218089" y="3239930"/>
                </a:cubicBezTo>
                <a:cubicBezTo>
                  <a:pt x="2162607" y="3274768"/>
                  <a:pt x="2112872" y="3314707"/>
                  <a:pt x="2054961" y="3345336"/>
                </a:cubicBezTo>
                <a:cubicBezTo>
                  <a:pt x="1983566" y="3386556"/>
                  <a:pt x="1915486" y="3428668"/>
                  <a:pt x="1841331" y="3460257"/>
                </a:cubicBezTo>
                <a:cubicBezTo>
                  <a:pt x="1795688" y="3478191"/>
                  <a:pt x="1754576" y="3499122"/>
                  <a:pt x="1708604" y="3511634"/>
                </a:cubicBezTo>
                <a:cubicBezTo>
                  <a:pt x="1539520" y="3572778"/>
                  <a:pt x="1353981" y="3595722"/>
                  <a:pt x="1178625" y="3553863"/>
                </a:cubicBezTo>
                <a:cubicBezTo>
                  <a:pt x="1171249" y="3553212"/>
                  <a:pt x="1164170" y="3551862"/>
                  <a:pt x="1157267" y="3550060"/>
                </a:cubicBezTo>
                <a:cubicBezTo>
                  <a:pt x="1136560" y="3544654"/>
                  <a:pt x="1117439" y="3535175"/>
                  <a:pt x="1096639" y="3528245"/>
                </a:cubicBezTo>
                <a:cubicBezTo>
                  <a:pt x="1024597" y="3505302"/>
                  <a:pt x="956979" y="3465775"/>
                  <a:pt x="893562" y="3423824"/>
                </a:cubicBezTo>
                <a:cubicBezTo>
                  <a:pt x="881187" y="3416940"/>
                  <a:pt x="869698" y="3406738"/>
                  <a:pt x="858208" y="3396536"/>
                </a:cubicBezTo>
                <a:cubicBezTo>
                  <a:pt x="779656" y="3338069"/>
                  <a:pt x="712158" y="3264804"/>
                  <a:pt x="650958" y="3187900"/>
                </a:cubicBezTo>
                <a:cubicBezTo>
                  <a:pt x="618259" y="3150661"/>
                  <a:pt x="591860" y="3109786"/>
                  <a:pt x="562145" y="3068017"/>
                </a:cubicBezTo>
                <a:cubicBezTo>
                  <a:pt x="526911" y="3006989"/>
                  <a:pt x="491676" y="2945961"/>
                  <a:pt x="457656" y="2887036"/>
                </a:cubicBezTo>
                <a:cubicBezTo>
                  <a:pt x="433687" y="2850369"/>
                  <a:pt x="419331" y="2810956"/>
                  <a:pt x="397461" y="2773077"/>
                </a:cubicBezTo>
                <a:cubicBezTo>
                  <a:pt x="376701" y="2717721"/>
                  <a:pt x="349641" y="2666003"/>
                  <a:pt x="330980" y="2609435"/>
                </a:cubicBezTo>
                <a:cubicBezTo>
                  <a:pt x="264274" y="2459952"/>
                  <a:pt x="219783" y="2300449"/>
                  <a:pt x="172307" y="2145477"/>
                </a:cubicBezTo>
                <a:cubicBezTo>
                  <a:pt x="160935" y="2101536"/>
                  <a:pt x="144150" y="2057914"/>
                  <a:pt x="136095" y="2014865"/>
                </a:cubicBezTo>
                <a:cubicBezTo>
                  <a:pt x="121303" y="1950451"/>
                  <a:pt x="104413" y="1887249"/>
                  <a:pt x="90837" y="1824940"/>
                </a:cubicBezTo>
                <a:cubicBezTo>
                  <a:pt x="80245" y="1758101"/>
                  <a:pt x="58824" y="1691904"/>
                  <a:pt x="51549" y="1625956"/>
                </a:cubicBezTo>
                <a:cubicBezTo>
                  <a:pt x="34222" y="1537753"/>
                  <a:pt x="25625" y="1450122"/>
                  <a:pt x="14928" y="1363703"/>
                </a:cubicBezTo>
                <a:cubicBezTo>
                  <a:pt x="9752" y="1296545"/>
                  <a:pt x="375" y="1231810"/>
                  <a:pt x="1828" y="1166436"/>
                </a:cubicBezTo>
                <a:cubicBezTo>
                  <a:pt x="-2688" y="1110119"/>
                  <a:pt x="2740" y="1056479"/>
                  <a:pt x="1539" y="1001055"/>
                </a:cubicBezTo>
                <a:cubicBezTo>
                  <a:pt x="8975" y="873301"/>
                  <a:pt x="30555" y="745800"/>
                  <a:pt x="66610" y="623972"/>
                </a:cubicBezTo>
                <a:cubicBezTo>
                  <a:pt x="83528" y="580533"/>
                  <a:pt x="100445" y="537094"/>
                  <a:pt x="118578" y="495761"/>
                </a:cubicBezTo>
                <a:cubicBezTo>
                  <a:pt x="137927" y="456532"/>
                  <a:pt x="161804" y="420299"/>
                  <a:pt x="184467" y="381961"/>
                </a:cubicBezTo>
                <a:cubicBezTo>
                  <a:pt x="238521" y="305858"/>
                  <a:pt x="305281" y="242061"/>
                  <a:pt x="380215" y="187575"/>
                </a:cubicBezTo>
                <a:cubicBezTo>
                  <a:pt x="449180" y="142145"/>
                  <a:pt x="519691" y="104242"/>
                  <a:pt x="596275" y="76862"/>
                </a:cubicBezTo>
                <a:cubicBezTo>
                  <a:pt x="641918" y="58928"/>
                  <a:pt x="687560" y="40994"/>
                  <a:pt x="737177" y="34795"/>
                </a:cubicBezTo>
                <a:cubicBezTo>
                  <a:pt x="769665" y="32873"/>
                  <a:pt x="799393" y="21322"/>
                  <a:pt x="833981" y="18187"/>
                </a:cubicBezTo>
                <a:cubicBezTo>
                  <a:pt x="863154" y="15374"/>
                  <a:pt x="892327" y="12560"/>
                  <a:pt x="923601" y="8535"/>
                </a:cubicBezTo>
                <a:cubicBezTo>
                  <a:pt x="961339" y="3582"/>
                  <a:pt x="999767" y="1037"/>
                  <a:pt x="1038167" y="2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A87BB0DA-3082-469B-B542-45BFE3B037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92193" y="3364532"/>
            <a:ext cx="3570972" cy="3575141"/>
          </a:xfrm>
          <a:custGeom>
            <a:avLst/>
            <a:gdLst>
              <a:gd name="connsiteX0" fmla="*/ 1038166 w 3570972"/>
              <a:gd name="connsiteY0" fmla="*/ 262 h 3575141"/>
              <a:gd name="connsiteX1" fmla="*/ 1152563 w 3570972"/>
              <a:gd name="connsiteY1" fmla="*/ 2608 h 3575141"/>
              <a:gd name="connsiteX2" fmla="*/ 1277761 w 3570972"/>
              <a:gd name="connsiteY2" fmla="*/ 6085 h 3575141"/>
              <a:gd name="connsiteX3" fmla="*/ 1369586 w 3570972"/>
              <a:gd name="connsiteY3" fmla="*/ 14799 h 3575141"/>
              <a:gd name="connsiteX4" fmla="*/ 1459312 w 3570972"/>
              <a:gd name="connsiteY4" fmla="*/ 24726 h 3575141"/>
              <a:gd name="connsiteX5" fmla="*/ 1684285 w 3570972"/>
              <a:gd name="connsiteY5" fmla="*/ 60386 h 3575141"/>
              <a:gd name="connsiteX6" fmla="*/ 2104610 w 3570972"/>
              <a:gd name="connsiteY6" fmla="*/ 162837 h 3575141"/>
              <a:gd name="connsiteX7" fmla="*/ 2159748 w 3570972"/>
              <a:gd name="connsiteY7" fmla="*/ 175898 h 3575141"/>
              <a:gd name="connsiteX8" fmla="*/ 2379187 w 3570972"/>
              <a:gd name="connsiteY8" fmla="*/ 245617 h 3575141"/>
              <a:gd name="connsiteX9" fmla="*/ 2613762 w 3570972"/>
              <a:gd name="connsiteY9" fmla="*/ 331852 h 3575141"/>
              <a:gd name="connsiteX10" fmla="*/ 2798059 w 3570972"/>
              <a:gd name="connsiteY10" fmla="*/ 413443 h 3575141"/>
              <a:gd name="connsiteX11" fmla="*/ 2980032 w 3570972"/>
              <a:gd name="connsiteY11" fmla="*/ 510407 h 3575141"/>
              <a:gd name="connsiteX12" fmla="*/ 3196580 w 3570972"/>
              <a:gd name="connsiteY12" fmla="*/ 657556 h 3575141"/>
              <a:gd name="connsiteX13" fmla="*/ 3433873 w 3570972"/>
              <a:gd name="connsiteY13" fmla="*/ 913381 h 3575141"/>
              <a:gd name="connsiteX14" fmla="*/ 3532723 w 3570972"/>
              <a:gd name="connsiteY14" fmla="*/ 1108840 h 3575141"/>
              <a:gd name="connsiteX15" fmla="*/ 3567706 w 3570972"/>
              <a:gd name="connsiteY15" fmla="*/ 1290668 h 3575141"/>
              <a:gd name="connsiteX16" fmla="*/ 3561577 w 3570972"/>
              <a:gd name="connsiteY16" fmla="*/ 1493425 h 3575141"/>
              <a:gd name="connsiteX17" fmla="*/ 3545861 w 3570972"/>
              <a:gd name="connsiteY17" fmla="*/ 1592288 h 3575141"/>
              <a:gd name="connsiteX18" fmla="*/ 3505937 w 3570972"/>
              <a:gd name="connsiteY18" fmla="*/ 1721963 h 3575141"/>
              <a:gd name="connsiteX19" fmla="*/ 3404549 w 3570972"/>
              <a:gd name="connsiteY19" fmla="*/ 1948853 h 3575141"/>
              <a:gd name="connsiteX20" fmla="*/ 3364308 w 3570972"/>
              <a:gd name="connsiteY20" fmla="*/ 2019787 h 3575141"/>
              <a:gd name="connsiteX21" fmla="*/ 2905350 w 3570972"/>
              <a:gd name="connsiteY21" fmla="*/ 2621475 h 3575141"/>
              <a:gd name="connsiteX22" fmla="*/ 2486553 w 3570972"/>
              <a:gd name="connsiteY22" fmla="*/ 3026008 h 3575141"/>
              <a:gd name="connsiteX23" fmla="*/ 2376913 w 3570972"/>
              <a:gd name="connsiteY23" fmla="*/ 3117369 h 3575141"/>
              <a:gd name="connsiteX24" fmla="*/ 2218089 w 3570972"/>
              <a:gd name="connsiteY24" fmla="*/ 3239930 h 3575141"/>
              <a:gd name="connsiteX25" fmla="*/ 2054961 w 3570972"/>
              <a:gd name="connsiteY25" fmla="*/ 3345336 h 3575141"/>
              <a:gd name="connsiteX26" fmla="*/ 1841331 w 3570972"/>
              <a:gd name="connsiteY26" fmla="*/ 3460257 h 3575141"/>
              <a:gd name="connsiteX27" fmla="*/ 1708604 w 3570972"/>
              <a:gd name="connsiteY27" fmla="*/ 3511634 h 3575141"/>
              <a:gd name="connsiteX28" fmla="*/ 1178625 w 3570972"/>
              <a:gd name="connsiteY28" fmla="*/ 3553863 h 3575141"/>
              <a:gd name="connsiteX29" fmla="*/ 1157268 w 3570972"/>
              <a:gd name="connsiteY29" fmla="*/ 3550060 h 3575141"/>
              <a:gd name="connsiteX30" fmla="*/ 1096639 w 3570972"/>
              <a:gd name="connsiteY30" fmla="*/ 3528244 h 3575141"/>
              <a:gd name="connsiteX31" fmla="*/ 893562 w 3570972"/>
              <a:gd name="connsiteY31" fmla="*/ 3423824 h 3575141"/>
              <a:gd name="connsiteX32" fmla="*/ 858208 w 3570972"/>
              <a:gd name="connsiteY32" fmla="*/ 3396536 h 3575141"/>
              <a:gd name="connsiteX33" fmla="*/ 650958 w 3570972"/>
              <a:gd name="connsiteY33" fmla="*/ 3187900 h 3575141"/>
              <a:gd name="connsiteX34" fmla="*/ 562145 w 3570972"/>
              <a:gd name="connsiteY34" fmla="*/ 3068017 h 3575141"/>
              <a:gd name="connsiteX35" fmla="*/ 457656 w 3570972"/>
              <a:gd name="connsiteY35" fmla="*/ 2887036 h 3575141"/>
              <a:gd name="connsiteX36" fmla="*/ 397461 w 3570972"/>
              <a:gd name="connsiteY36" fmla="*/ 2773077 h 3575141"/>
              <a:gd name="connsiteX37" fmla="*/ 330980 w 3570972"/>
              <a:gd name="connsiteY37" fmla="*/ 2609435 h 3575141"/>
              <a:gd name="connsiteX38" fmla="*/ 172307 w 3570972"/>
              <a:gd name="connsiteY38" fmla="*/ 2145477 h 3575141"/>
              <a:gd name="connsiteX39" fmla="*/ 136095 w 3570972"/>
              <a:gd name="connsiteY39" fmla="*/ 2014865 h 3575141"/>
              <a:gd name="connsiteX40" fmla="*/ 90837 w 3570972"/>
              <a:gd name="connsiteY40" fmla="*/ 1824940 h 3575141"/>
              <a:gd name="connsiteX41" fmla="*/ 51549 w 3570972"/>
              <a:gd name="connsiteY41" fmla="*/ 1625956 h 3575141"/>
              <a:gd name="connsiteX42" fmla="*/ 14928 w 3570972"/>
              <a:gd name="connsiteY42" fmla="*/ 1363703 h 3575141"/>
              <a:gd name="connsiteX43" fmla="*/ 1828 w 3570972"/>
              <a:gd name="connsiteY43" fmla="*/ 1166436 h 3575141"/>
              <a:gd name="connsiteX44" fmla="*/ 1539 w 3570972"/>
              <a:gd name="connsiteY44" fmla="*/ 1001055 h 3575141"/>
              <a:gd name="connsiteX45" fmla="*/ 66610 w 3570972"/>
              <a:gd name="connsiteY45" fmla="*/ 623971 h 3575141"/>
              <a:gd name="connsiteX46" fmla="*/ 118578 w 3570972"/>
              <a:gd name="connsiteY46" fmla="*/ 495761 h 3575141"/>
              <a:gd name="connsiteX47" fmla="*/ 184467 w 3570972"/>
              <a:gd name="connsiteY47" fmla="*/ 381961 h 3575141"/>
              <a:gd name="connsiteX48" fmla="*/ 380215 w 3570972"/>
              <a:gd name="connsiteY48" fmla="*/ 187575 h 3575141"/>
              <a:gd name="connsiteX49" fmla="*/ 596275 w 3570972"/>
              <a:gd name="connsiteY49" fmla="*/ 76862 h 3575141"/>
              <a:gd name="connsiteX50" fmla="*/ 737177 w 3570972"/>
              <a:gd name="connsiteY50" fmla="*/ 34795 h 3575141"/>
              <a:gd name="connsiteX51" fmla="*/ 833981 w 3570972"/>
              <a:gd name="connsiteY51" fmla="*/ 18187 h 3575141"/>
              <a:gd name="connsiteX52" fmla="*/ 923601 w 3570972"/>
              <a:gd name="connsiteY52" fmla="*/ 8535 h 3575141"/>
              <a:gd name="connsiteX53" fmla="*/ 1038166 w 3570972"/>
              <a:gd name="connsiteY53" fmla="*/ 262 h 35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570972" h="3575141">
                <a:moveTo>
                  <a:pt x="1038166" y="262"/>
                </a:moveTo>
                <a:cubicBezTo>
                  <a:pt x="1076566" y="-513"/>
                  <a:pt x="1114938" y="481"/>
                  <a:pt x="1152563" y="2608"/>
                </a:cubicBezTo>
                <a:cubicBezTo>
                  <a:pt x="1195880" y="46"/>
                  <a:pt x="1237428" y="4118"/>
                  <a:pt x="1277761" y="6085"/>
                </a:cubicBezTo>
                <a:cubicBezTo>
                  <a:pt x="1309364" y="7480"/>
                  <a:pt x="1340082" y="12192"/>
                  <a:pt x="1369586" y="14799"/>
                </a:cubicBezTo>
                <a:cubicBezTo>
                  <a:pt x="1401190" y="16194"/>
                  <a:pt x="1429809" y="22119"/>
                  <a:pt x="1459312" y="24726"/>
                </a:cubicBezTo>
                <a:cubicBezTo>
                  <a:pt x="1534892" y="34401"/>
                  <a:pt x="1608704" y="50710"/>
                  <a:pt x="1684285" y="60386"/>
                </a:cubicBezTo>
                <a:cubicBezTo>
                  <a:pt x="1825278" y="91219"/>
                  <a:pt x="1966271" y="122053"/>
                  <a:pt x="2104610" y="162837"/>
                </a:cubicBezTo>
                <a:cubicBezTo>
                  <a:pt x="2124500" y="168190"/>
                  <a:pt x="2141073" y="172650"/>
                  <a:pt x="2159748" y="175898"/>
                </a:cubicBezTo>
                <a:cubicBezTo>
                  <a:pt x="2231790" y="198840"/>
                  <a:pt x="2305931" y="220571"/>
                  <a:pt x="2379187" y="245617"/>
                </a:cubicBezTo>
                <a:cubicBezTo>
                  <a:pt x="2459074" y="272448"/>
                  <a:pt x="2536860" y="300492"/>
                  <a:pt x="2613762" y="331852"/>
                </a:cubicBezTo>
                <a:cubicBezTo>
                  <a:pt x="2674089" y="358752"/>
                  <a:pt x="2738617" y="383226"/>
                  <a:pt x="2798059" y="413443"/>
                </a:cubicBezTo>
                <a:cubicBezTo>
                  <a:pt x="2859602" y="442448"/>
                  <a:pt x="2922358" y="473556"/>
                  <a:pt x="2980032" y="510407"/>
                </a:cubicBezTo>
                <a:cubicBezTo>
                  <a:pt x="3055494" y="553821"/>
                  <a:pt x="3124987" y="606294"/>
                  <a:pt x="3196580" y="657556"/>
                </a:cubicBezTo>
                <a:cubicBezTo>
                  <a:pt x="3284851" y="732857"/>
                  <a:pt x="3370138" y="812688"/>
                  <a:pt x="3433873" y="913381"/>
                </a:cubicBezTo>
                <a:cubicBezTo>
                  <a:pt x="3476623" y="972876"/>
                  <a:pt x="3504673" y="1040859"/>
                  <a:pt x="3532723" y="1108840"/>
                </a:cubicBezTo>
                <a:cubicBezTo>
                  <a:pt x="3554698" y="1166301"/>
                  <a:pt x="3559545" y="1228038"/>
                  <a:pt x="3567706" y="1290668"/>
                </a:cubicBezTo>
                <a:cubicBezTo>
                  <a:pt x="3572884" y="1357826"/>
                  <a:pt x="3572644" y="1425306"/>
                  <a:pt x="3561577" y="1493425"/>
                </a:cubicBezTo>
                <a:cubicBezTo>
                  <a:pt x="3556044" y="1527485"/>
                  <a:pt x="3554710" y="1559121"/>
                  <a:pt x="3545861" y="1592288"/>
                </a:cubicBezTo>
                <a:cubicBezTo>
                  <a:pt x="3532258" y="1636618"/>
                  <a:pt x="3524070" y="1680629"/>
                  <a:pt x="3505937" y="1721963"/>
                </a:cubicBezTo>
                <a:cubicBezTo>
                  <a:pt x="3478071" y="1799781"/>
                  <a:pt x="3442359" y="1873711"/>
                  <a:pt x="3404549" y="1948853"/>
                </a:cubicBezTo>
                <a:cubicBezTo>
                  <a:pt x="3392940" y="1972391"/>
                  <a:pt x="3379231" y="1997141"/>
                  <a:pt x="3364308" y="2019787"/>
                </a:cubicBezTo>
                <a:cubicBezTo>
                  <a:pt x="3239716" y="2240432"/>
                  <a:pt x="3074355" y="2434110"/>
                  <a:pt x="2905350" y="2621475"/>
                </a:cubicBezTo>
                <a:cubicBezTo>
                  <a:pt x="2772821" y="2765332"/>
                  <a:pt x="2630902" y="2897774"/>
                  <a:pt x="2486553" y="3026008"/>
                </a:cubicBezTo>
                <a:cubicBezTo>
                  <a:pt x="2451516" y="3057461"/>
                  <a:pt x="2411949" y="3085917"/>
                  <a:pt x="2376913" y="3117369"/>
                </a:cubicBezTo>
                <a:cubicBezTo>
                  <a:pt x="2326291" y="3160625"/>
                  <a:pt x="2269926" y="3198779"/>
                  <a:pt x="2218089" y="3239930"/>
                </a:cubicBezTo>
                <a:cubicBezTo>
                  <a:pt x="2162608" y="3274769"/>
                  <a:pt x="2112872" y="3314707"/>
                  <a:pt x="2054961" y="3345336"/>
                </a:cubicBezTo>
                <a:cubicBezTo>
                  <a:pt x="1983566" y="3386556"/>
                  <a:pt x="1915486" y="3428668"/>
                  <a:pt x="1841331" y="3460257"/>
                </a:cubicBezTo>
                <a:cubicBezTo>
                  <a:pt x="1795689" y="3478191"/>
                  <a:pt x="1754576" y="3499122"/>
                  <a:pt x="1708604" y="3511634"/>
                </a:cubicBezTo>
                <a:cubicBezTo>
                  <a:pt x="1539521" y="3572778"/>
                  <a:pt x="1353981" y="3595722"/>
                  <a:pt x="1178625" y="3553863"/>
                </a:cubicBezTo>
                <a:cubicBezTo>
                  <a:pt x="1171249" y="3553212"/>
                  <a:pt x="1164170" y="3551862"/>
                  <a:pt x="1157268" y="3550060"/>
                </a:cubicBezTo>
                <a:cubicBezTo>
                  <a:pt x="1136560" y="3544654"/>
                  <a:pt x="1117439" y="3535175"/>
                  <a:pt x="1096639" y="3528244"/>
                </a:cubicBezTo>
                <a:cubicBezTo>
                  <a:pt x="1024597" y="3505302"/>
                  <a:pt x="956979" y="3465775"/>
                  <a:pt x="893562" y="3423824"/>
                </a:cubicBezTo>
                <a:cubicBezTo>
                  <a:pt x="881187" y="3416940"/>
                  <a:pt x="869697" y="3406737"/>
                  <a:pt x="858208" y="3396536"/>
                </a:cubicBezTo>
                <a:cubicBezTo>
                  <a:pt x="779656" y="3338069"/>
                  <a:pt x="712157" y="3264804"/>
                  <a:pt x="650958" y="3187900"/>
                </a:cubicBezTo>
                <a:cubicBezTo>
                  <a:pt x="618259" y="3150661"/>
                  <a:pt x="591860" y="3109785"/>
                  <a:pt x="562145" y="3068017"/>
                </a:cubicBezTo>
                <a:cubicBezTo>
                  <a:pt x="526911" y="3006989"/>
                  <a:pt x="491676" y="2945961"/>
                  <a:pt x="457656" y="2887036"/>
                </a:cubicBezTo>
                <a:cubicBezTo>
                  <a:pt x="433687" y="2850369"/>
                  <a:pt x="419331" y="2810956"/>
                  <a:pt x="397461" y="2773077"/>
                </a:cubicBezTo>
                <a:cubicBezTo>
                  <a:pt x="376701" y="2717721"/>
                  <a:pt x="349641" y="2666003"/>
                  <a:pt x="330980" y="2609435"/>
                </a:cubicBezTo>
                <a:cubicBezTo>
                  <a:pt x="264274" y="2459951"/>
                  <a:pt x="219783" y="2300449"/>
                  <a:pt x="172307" y="2145477"/>
                </a:cubicBezTo>
                <a:cubicBezTo>
                  <a:pt x="160936" y="2101536"/>
                  <a:pt x="144150" y="2057914"/>
                  <a:pt x="136095" y="2014865"/>
                </a:cubicBezTo>
                <a:cubicBezTo>
                  <a:pt x="121303" y="1950451"/>
                  <a:pt x="104413" y="1887249"/>
                  <a:pt x="90837" y="1824940"/>
                </a:cubicBezTo>
                <a:cubicBezTo>
                  <a:pt x="80246" y="1758101"/>
                  <a:pt x="58824" y="1691903"/>
                  <a:pt x="51549" y="1625956"/>
                </a:cubicBezTo>
                <a:cubicBezTo>
                  <a:pt x="34222" y="1537753"/>
                  <a:pt x="25625" y="1450122"/>
                  <a:pt x="14928" y="1363703"/>
                </a:cubicBezTo>
                <a:cubicBezTo>
                  <a:pt x="9752" y="1296545"/>
                  <a:pt x="375" y="1231810"/>
                  <a:pt x="1828" y="1166436"/>
                </a:cubicBezTo>
                <a:cubicBezTo>
                  <a:pt x="-2688" y="1110119"/>
                  <a:pt x="2740" y="1056479"/>
                  <a:pt x="1539" y="1001055"/>
                </a:cubicBezTo>
                <a:cubicBezTo>
                  <a:pt x="8975" y="873301"/>
                  <a:pt x="30556" y="745800"/>
                  <a:pt x="66610" y="623971"/>
                </a:cubicBezTo>
                <a:cubicBezTo>
                  <a:pt x="83528" y="580533"/>
                  <a:pt x="100445" y="537094"/>
                  <a:pt x="118578" y="495761"/>
                </a:cubicBezTo>
                <a:cubicBezTo>
                  <a:pt x="137926" y="456531"/>
                  <a:pt x="161804" y="420298"/>
                  <a:pt x="184467" y="381961"/>
                </a:cubicBezTo>
                <a:cubicBezTo>
                  <a:pt x="238521" y="305858"/>
                  <a:pt x="305281" y="242061"/>
                  <a:pt x="380215" y="187575"/>
                </a:cubicBezTo>
                <a:cubicBezTo>
                  <a:pt x="449180" y="142145"/>
                  <a:pt x="519691" y="104242"/>
                  <a:pt x="596275" y="76862"/>
                </a:cubicBezTo>
                <a:cubicBezTo>
                  <a:pt x="641918" y="58928"/>
                  <a:pt x="687560" y="40995"/>
                  <a:pt x="737177" y="34795"/>
                </a:cubicBezTo>
                <a:cubicBezTo>
                  <a:pt x="769665" y="32874"/>
                  <a:pt x="799393" y="21322"/>
                  <a:pt x="833981" y="18187"/>
                </a:cubicBezTo>
                <a:cubicBezTo>
                  <a:pt x="863154" y="15374"/>
                  <a:pt x="892328" y="12560"/>
                  <a:pt x="923601" y="8535"/>
                </a:cubicBezTo>
                <a:cubicBezTo>
                  <a:pt x="961338" y="3582"/>
                  <a:pt x="999766" y="1037"/>
                  <a:pt x="1038166" y="26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246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41796A9F-96F3-44D1-8352-A6206C03E0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965437"/>
            <a:ext cx="9448790" cy="13467558"/>
          </a:xfrm>
          <a:custGeom>
            <a:avLst/>
            <a:gdLst>
              <a:gd name="connsiteX0" fmla="*/ 1028352 w 9448790"/>
              <a:gd name="connsiteY0" fmla="*/ 23 h 13467558"/>
              <a:gd name="connsiteX1" fmla="*/ 7567657 w 9448790"/>
              <a:gd name="connsiteY1" fmla="*/ 1866224 h 13467558"/>
              <a:gd name="connsiteX2" fmla="*/ 8099048 w 9448790"/>
              <a:gd name="connsiteY2" fmla="*/ 2273360 h 13467558"/>
              <a:gd name="connsiteX3" fmla="*/ 8766231 w 9448790"/>
              <a:gd name="connsiteY3" fmla="*/ 7687353 h 13467558"/>
              <a:gd name="connsiteX4" fmla="*/ 3908684 w 9448790"/>
              <a:gd name="connsiteY4" fmla="*/ 12876424 h 13467558"/>
              <a:gd name="connsiteX5" fmla="*/ 119605 w 9448790"/>
              <a:gd name="connsiteY5" fmla="*/ 13146195 h 13467558"/>
              <a:gd name="connsiteX6" fmla="*/ 0 w 9448790"/>
              <a:gd name="connsiteY6" fmla="*/ 13089742 h 13467558"/>
              <a:gd name="connsiteX7" fmla="*/ 0 w 9448790"/>
              <a:gd name="connsiteY7" fmla="*/ 40387 h 13467558"/>
              <a:gd name="connsiteX8" fmla="*/ 34686 w 9448790"/>
              <a:gd name="connsiteY8" fmla="*/ 36967 h 13467558"/>
              <a:gd name="connsiteX9" fmla="*/ 255292 w 9448790"/>
              <a:gd name="connsiteY9" fmla="*/ 26446 h 13467558"/>
              <a:gd name="connsiteX10" fmla="*/ 247324 w 9448790"/>
              <a:gd name="connsiteY10" fmla="*/ 24310 h 13467558"/>
              <a:gd name="connsiteX11" fmla="*/ 1028352 w 9448790"/>
              <a:gd name="connsiteY11" fmla="*/ 23 h 1346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448790" h="13467558">
                <a:moveTo>
                  <a:pt x="1028352" y="23"/>
                </a:moveTo>
                <a:cubicBezTo>
                  <a:pt x="4860794" y="7494"/>
                  <a:pt x="7567657" y="1866224"/>
                  <a:pt x="7567657" y="1866224"/>
                </a:cubicBezTo>
                <a:cubicBezTo>
                  <a:pt x="7749769" y="1983343"/>
                  <a:pt x="7927611" y="2116399"/>
                  <a:pt x="8099048" y="2273360"/>
                </a:cubicBezTo>
                <a:cubicBezTo>
                  <a:pt x="9628746" y="3639758"/>
                  <a:pt x="9868260" y="5932963"/>
                  <a:pt x="8766231" y="7687353"/>
                </a:cubicBezTo>
                <a:cubicBezTo>
                  <a:pt x="6478905" y="11506893"/>
                  <a:pt x="3908684" y="12876424"/>
                  <a:pt x="3908684" y="12876424"/>
                </a:cubicBezTo>
                <a:cubicBezTo>
                  <a:pt x="2734235" y="13554545"/>
                  <a:pt x="1325265" y="13655804"/>
                  <a:pt x="119605" y="13146195"/>
                </a:cubicBezTo>
                <a:lnTo>
                  <a:pt x="0" y="13089742"/>
                </a:lnTo>
                <a:lnTo>
                  <a:pt x="0" y="40387"/>
                </a:lnTo>
                <a:lnTo>
                  <a:pt x="34686" y="36967"/>
                </a:lnTo>
                <a:cubicBezTo>
                  <a:pt x="108169" y="31595"/>
                  <a:pt x="181731" y="28087"/>
                  <a:pt x="255292" y="26446"/>
                </a:cubicBezTo>
                <a:cubicBezTo>
                  <a:pt x="255292" y="26446"/>
                  <a:pt x="255292" y="26446"/>
                  <a:pt x="247324" y="24310"/>
                </a:cubicBezTo>
                <a:cubicBezTo>
                  <a:pt x="512357" y="7254"/>
                  <a:pt x="772855" y="-476"/>
                  <a:pt x="1028352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5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3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2E204C7A-22EA-4185-9F58-FAF97AFDD2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795" y="11057"/>
            <a:ext cx="18287999" cy="6237344"/>
          </a:xfrm>
          <a:custGeom>
            <a:avLst/>
            <a:gdLst>
              <a:gd name="connsiteX0" fmla="*/ 0 w 18287999"/>
              <a:gd name="connsiteY0" fmla="*/ 0 h 6237344"/>
              <a:gd name="connsiteX1" fmla="*/ 18287999 w 18287999"/>
              <a:gd name="connsiteY1" fmla="*/ 0 h 6237344"/>
              <a:gd name="connsiteX2" fmla="*/ 18287999 w 18287999"/>
              <a:gd name="connsiteY2" fmla="*/ 6237344 h 6237344"/>
              <a:gd name="connsiteX3" fmla="*/ 0 w 18287999"/>
              <a:gd name="connsiteY3" fmla="*/ 6237344 h 6237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7999" h="6237344">
                <a:moveTo>
                  <a:pt x="0" y="0"/>
                </a:moveTo>
                <a:lnTo>
                  <a:pt x="18287999" y="0"/>
                </a:lnTo>
                <a:lnTo>
                  <a:pt x="18287999" y="6237344"/>
                </a:lnTo>
                <a:lnTo>
                  <a:pt x="0" y="623734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4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orient="horz" pos="2064">
          <p15:clr>
            <a:srgbClr val="FBAE40"/>
          </p15:clr>
        </p15:guide>
        <p15:guide id="3" pos="67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94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866" r:id="rId2"/>
    <p:sldLayoutId id="2147483863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  <p:sldLayoutId id="2147483880" r:id="rId17"/>
    <p:sldLayoutId id="2147483881" r:id="rId18"/>
    <p:sldLayoutId id="2147483882" r:id="rId19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2415E45-D984-4610-B14F-8C47B0071C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FE572DC9-45D8-4EEF-B984-8DD9999B4538}"/>
              </a:ext>
            </a:extLst>
          </p:cNvPr>
          <p:cNvSpPr/>
          <p:nvPr/>
        </p:nvSpPr>
        <p:spPr>
          <a:xfrm>
            <a:off x="0" y="-171890"/>
            <a:ext cx="9686772" cy="10420350"/>
          </a:xfrm>
          <a:custGeom>
            <a:avLst/>
            <a:gdLst>
              <a:gd name="connsiteX0" fmla="*/ 3007951 w 7935961"/>
              <a:gd name="connsiteY0" fmla="*/ 14 h 7881808"/>
              <a:gd name="connsiteX1" fmla="*/ 6835040 w 7935961"/>
              <a:gd name="connsiteY1" fmla="*/ 1092197 h 7881808"/>
              <a:gd name="connsiteX2" fmla="*/ 7146033 w 7935961"/>
              <a:gd name="connsiteY2" fmla="*/ 1330471 h 7881808"/>
              <a:gd name="connsiteX3" fmla="*/ 7536498 w 7935961"/>
              <a:gd name="connsiteY3" fmla="*/ 4498978 h 7881808"/>
              <a:gd name="connsiteX4" fmla="*/ 4693648 w 7935961"/>
              <a:gd name="connsiteY4" fmla="*/ 7535851 h 7881808"/>
              <a:gd name="connsiteX5" fmla="*/ 1819660 w 7935961"/>
              <a:gd name="connsiteY5" fmla="*/ 7275582 h 7881808"/>
              <a:gd name="connsiteX6" fmla="*/ 1550390 w 7935961"/>
              <a:gd name="connsiteY6" fmla="*/ 6993508 h 7881808"/>
              <a:gd name="connsiteX7" fmla="*/ 9886 w 7935961"/>
              <a:gd name="connsiteY7" fmla="*/ 2857090 h 7881808"/>
              <a:gd name="connsiteX8" fmla="*/ 676506 w 7935961"/>
              <a:gd name="connsiteY8" fmla="*/ 891493 h 7881808"/>
              <a:gd name="connsiteX9" fmla="*/ 2555522 w 7935961"/>
              <a:gd name="connsiteY9" fmla="*/ 15478 h 7881808"/>
              <a:gd name="connsiteX10" fmla="*/ 2550859 w 7935961"/>
              <a:gd name="connsiteY10" fmla="*/ 14228 h 7881808"/>
              <a:gd name="connsiteX11" fmla="*/ 3007951 w 7935961"/>
              <a:gd name="connsiteY11" fmla="*/ 14 h 78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35961" h="7881808">
                <a:moveTo>
                  <a:pt x="3007951" y="14"/>
                </a:moveTo>
                <a:cubicBezTo>
                  <a:pt x="5250864" y="4386"/>
                  <a:pt x="6835040" y="1092197"/>
                  <a:pt x="6835040" y="1092197"/>
                </a:cubicBezTo>
                <a:cubicBezTo>
                  <a:pt x="6941620" y="1160740"/>
                  <a:pt x="7045701" y="1238610"/>
                  <a:pt x="7146033" y="1330471"/>
                </a:cubicBezTo>
                <a:cubicBezTo>
                  <a:pt x="8041280" y="2130147"/>
                  <a:pt x="8181454" y="3472231"/>
                  <a:pt x="7536498" y="4498978"/>
                </a:cubicBezTo>
                <a:cubicBezTo>
                  <a:pt x="6197854" y="6734341"/>
                  <a:pt x="4693648" y="7535851"/>
                  <a:pt x="4693648" y="7535851"/>
                </a:cubicBezTo>
                <a:cubicBezTo>
                  <a:pt x="3777196" y="8065006"/>
                  <a:pt x="2616739" y="7993974"/>
                  <a:pt x="1819660" y="7275582"/>
                </a:cubicBezTo>
                <a:cubicBezTo>
                  <a:pt x="1718078" y="7188385"/>
                  <a:pt x="1628322" y="7094361"/>
                  <a:pt x="1550390" y="6993508"/>
                </a:cubicBezTo>
                <a:cubicBezTo>
                  <a:pt x="1542314" y="6986346"/>
                  <a:pt x="121632" y="5331140"/>
                  <a:pt x="9886" y="2857090"/>
                </a:cubicBezTo>
                <a:cubicBezTo>
                  <a:pt x="-51164" y="2170977"/>
                  <a:pt x="170494" y="1455653"/>
                  <a:pt x="676506" y="891493"/>
                </a:cubicBezTo>
                <a:cubicBezTo>
                  <a:pt x="1177855" y="326085"/>
                  <a:pt x="1866703" y="30836"/>
                  <a:pt x="2555522" y="15478"/>
                </a:cubicBezTo>
                <a:cubicBezTo>
                  <a:pt x="2555522" y="15478"/>
                  <a:pt x="2555522" y="15478"/>
                  <a:pt x="2550859" y="14228"/>
                </a:cubicBezTo>
                <a:cubicBezTo>
                  <a:pt x="2705968" y="4246"/>
                  <a:pt x="2858423" y="-278"/>
                  <a:pt x="3007951" y="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30000"/>
                </a:schemeClr>
              </a:gs>
              <a:gs pos="100000">
                <a:schemeClr val="accent6">
                  <a:alpha val="3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8AC780E7-DF4F-450E-9B1D-1471E3CC4881}"/>
              </a:ext>
            </a:extLst>
          </p:cNvPr>
          <p:cNvSpPr/>
          <p:nvPr/>
        </p:nvSpPr>
        <p:spPr>
          <a:xfrm>
            <a:off x="394564" y="677790"/>
            <a:ext cx="7075456" cy="8057271"/>
          </a:xfrm>
          <a:custGeom>
            <a:avLst/>
            <a:gdLst>
              <a:gd name="connsiteX0" fmla="*/ 3007951 w 7935961"/>
              <a:gd name="connsiteY0" fmla="*/ 14 h 7881808"/>
              <a:gd name="connsiteX1" fmla="*/ 6835040 w 7935961"/>
              <a:gd name="connsiteY1" fmla="*/ 1092197 h 7881808"/>
              <a:gd name="connsiteX2" fmla="*/ 7146033 w 7935961"/>
              <a:gd name="connsiteY2" fmla="*/ 1330471 h 7881808"/>
              <a:gd name="connsiteX3" fmla="*/ 7536498 w 7935961"/>
              <a:gd name="connsiteY3" fmla="*/ 4498978 h 7881808"/>
              <a:gd name="connsiteX4" fmla="*/ 4693648 w 7935961"/>
              <a:gd name="connsiteY4" fmla="*/ 7535851 h 7881808"/>
              <a:gd name="connsiteX5" fmla="*/ 1819660 w 7935961"/>
              <a:gd name="connsiteY5" fmla="*/ 7275582 h 7881808"/>
              <a:gd name="connsiteX6" fmla="*/ 1550390 w 7935961"/>
              <a:gd name="connsiteY6" fmla="*/ 6993508 h 7881808"/>
              <a:gd name="connsiteX7" fmla="*/ 9886 w 7935961"/>
              <a:gd name="connsiteY7" fmla="*/ 2857090 h 7881808"/>
              <a:gd name="connsiteX8" fmla="*/ 676506 w 7935961"/>
              <a:gd name="connsiteY8" fmla="*/ 891493 h 7881808"/>
              <a:gd name="connsiteX9" fmla="*/ 2555522 w 7935961"/>
              <a:gd name="connsiteY9" fmla="*/ 15478 h 7881808"/>
              <a:gd name="connsiteX10" fmla="*/ 2550859 w 7935961"/>
              <a:gd name="connsiteY10" fmla="*/ 14228 h 7881808"/>
              <a:gd name="connsiteX11" fmla="*/ 3007951 w 7935961"/>
              <a:gd name="connsiteY11" fmla="*/ 14 h 78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35961" h="7881808">
                <a:moveTo>
                  <a:pt x="3007951" y="14"/>
                </a:moveTo>
                <a:cubicBezTo>
                  <a:pt x="5250864" y="4386"/>
                  <a:pt x="6835040" y="1092197"/>
                  <a:pt x="6835040" y="1092197"/>
                </a:cubicBezTo>
                <a:cubicBezTo>
                  <a:pt x="6941620" y="1160740"/>
                  <a:pt x="7045701" y="1238610"/>
                  <a:pt x="7146033" y="1330471"/>
                </a:cubicBezTo>
                <a:cubicBezTo>
                  <a:pt x="8041280" y="2130147"/>
                  <a:pt x="8181454" y="3472231"/>
                  <a:pt x="7536498" y="4498978"/>
                </a:cubicBezTo>
                <a:cubicBezTo>
                  <a:pt x="6197854" y="6734341"/>
                  <a:pt x="4693648" y="7535851"/>
                  <a:pt x="4693648" y="7535851"/>
                </a:cubicBezTo>
                <a:cubicBezTo>
                  <a:pt x="3777196" y="8065006"/>
                  <a:pt x="2616739" y="7993974"/>
                  <a:pt x="1819660" y="7275582"/>
                </a:cubicBezTo>
                <a:cubicBezTo>
                  <a:pt x="1718078" y="7188385"/>
                  <a:pt x="1628322" y="7094361"/>
                  <a:pt x="1550390" y="6993508"/>
                </a:cubicBezTo>
                <a:cubicBezTo>
                  <a:pt x="1542314" y="6986346"/>
                  <a:pt x="121632" y="5331140"/>
                  <a:pt x="9886" y="2857090"/>
                </a:cubicBezTo>
                <a:cubicBezTo>
                  <a:pt x="-51164" y="2170977"/>
                  <a:pt x="170494" y="1455653"/>
                  <a:pt x="676506" y="891493"/>
                </a:cubicBezTo>
                <a:cubicBezTo>
                  <a:pt x="1177855" y="326085"/>
                  <a:pt x="1866703" y="30836"/>
                  <a:pt x="2555522" y="15478"/>
                </a:cubicBezTo>
                <a:cubicBezTo>
                  <a:pt x="2555522" y="15478"/>
                  <a:pt x="2555522" y="15478"/>
                  <a:pt x="2550859" y="14228"/>
                </a:cubicBezTo>
                <a:cubicBezTo>
                  <a:pt x="2705968" y="4246"/>
                  <a:pt x="2858423" y="-278"/>
                  <a:pt x="3007951" y="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  <a:tileRect/>
          </a:gradFill>
          <a:ln>
            <a:noFill/>
          </a:ln>
          <a:effectLst>
            <a:outerShdw blurRad="508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 descr="e7d195523061f1c0cef09ac28eaae964ec9988a5cce77c8b8C1E4685C6E6B40CD7615480512384A61EE159C6FE0045D14B61E85D0A95589D558B81FFC809322ACC20DC2254D928200A3EA0841B8B181401EC87BC981B1815DADB6418FBC2551CC9D332DE5664B3940F63757AB6A4C024650771445E27B83B02EDEEA8340516921653AAE451D04756">
            <a:extLst>
              <a:ext uri="{FF2B5EF4-FFF2-40B4-BE49-F238E27FC236}">
                <a16:creationId xmlns:a16="http://schemas.microsoft.com/office/drawing/2014/main" xmlns="" id="{EB65BB2E-64A2-4A0E-A637-8DBA9D5A908C}"/>
              </a:ext>
            </a:extLst>
          </p:cNvPr>
          <p:cNvSpPr txBox="1"/>
          <p:nvPr/>
        </p:nvSpPr>
        <p:spPr>
          <a:xfrm flipH="1">
            <a:off x="829562" y="2421714"/>
            <a:ext cx="62054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6000" dirty="0">
                <a:solidFill>
                  <a:schemeClr val="bg1"/>
                </a:solidFill>
                <a:latin typeface="Montserrat Alternates ExtraBold" panose="00000900000000000000" pitchFamily="50" charset="0"/>
                <a:ea typeface="Dongle" pitchFamily="2" charset="-127"/>
                <a:cs typeface="Poppins Black" panose="00000A00000000000000" pitchFamily="50" charset="0"/>
              </a:rPr>
              <a:t>Обсуждение и анализ результатов </a:t>
            </a:r>
            <a:r>
              <a:rPr lang="ru-RU" altLang="zh-CN" sz="6000" dirty="0" smtClean="0">
                <a:solidFill>
                  <a:schemeClr val="bg1"/>
                </a:solidFill>
                <a:latin typeface="Montserrat Alternates ExtraBold" panose="00000900000000000000" pitchFamily="50" charset="0"/>
                <a:ea typeface="Dongle" pitchFamily="2" charset="-127"/>
                <a:cs typeface="Poppins Black" panose="00000A00000000000000" pitchFamily="50" charset="0"/>
              </a:rPr>
              <a:t>ГИА</a:t>
            </a:r>
            <a:endParaRPr lang="en-US" altLang="zh-CN" sz="6000" dirty="0">
              <a:solidFill>
                <a:schemeClr val="bg1"/>
              </a:solidFill>
              <a:latin typeface="Montserrat Alternates ExtraBold" panose="00000900000000000000" pitchFamily="50" charset="0"/>
              <a:ea typeface="Dongle" pitchFamily="2" charset="-127"/>
              <a:cs typeface="Poppins Black" panose="00000A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62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3304"/>
            <a:ext cx="11805383" cy="78717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775" y="0"/>
            <a:ext cx="7520225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63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3D845619-97C7-4292-AE8A-E8D828147F0B}"/>
              </a:ext>
            </a:extLst>
          </p:cNvPr>
          <p:cNvSpPr txBox="1"/>
          <p:nvPr/>
        </p:nvSpPr>
        <p:spPr>
          <a:xfrm>
            <a:off x="59630" y="1506712"/>
            <a:ext cx="903177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Bef>
                <a:spcPts val="1200"/>
              </a:spcBef>
              <a:defRPr sz="6600">
                <a:solidFill>
                  <a:schemeClr val="tx1">
                    <a:lumMod val="85000"/>
                    <a:lumOff val="15000"/>
                  </a:schemeClr>
                </a:solidFill>
                <a:latin typeface="Cormorant SemiBold" panose="00000700000000000000" pitchFamily="50" charset="0"/>
                <a:ea typeface="Permanent Marker" panose="02000000000000000000" pitchFamily="2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ru-RU" altLang="zh-CN" sz="3200" b="1" dirty="0" smtClean="0">
                <a:solidFill>
                  <a:schemeClr val="bg1"/>
                </a:solidFill>
                <a:latin typeface="Montserrat Alternates ExtraBold" panose="00000900000000000000" pitchFamily="50" charset="0"/>
              </a:rPr>
              <a:t>Постоянные базы практики </a:t>
            </a:r>
          </a:p>
          <a:p>
            <a:pPr algn="ctr"/>
            <a:r>
              <a:rPr lang="ru-RU" altLang="zh-CN" sz="3200" b="1" dirty="0" smtClean="0">
                <a:solidFill>
                  <a:schemeClr val="bg1"/>
                </a:solidFill>
                <a:latin typeface="Montserrat Alternates ExtraBold" panose="00000900000000000000" pitchFamily="50" charset="0"/>
              </a:rPr>
              <a:t>о профессии </a:t>
            </a:r>
          </a:p>
          <a:p>
            <a:pPr algn="ctr"/>
            <a:r>
              <a:rPr lang="ru-RU" altLang="zh-CN" sz="3200" b="1" dirty="0" smtClean="0">
                <a:solidFill>
                  <a:schemeClr val="bg1"/>
                </a:solidFill>
                <a:latin typeface="Montserrat Alternates ExtraBold" panose="00000900000000000000" pitchFamily="50" charset="0"/>
              </a:rPr>
              <a:t>43.01.01 Официант, бармен</a:t>
            </a:r>
            <a:endParaRPr lang="en-US" altLang="zh-CN" sz="3200" b="1" dirty="0">
              <a:solidFill>
                <a:schemeClr val="bg1"/>
              </a:solidFill>
              <a:latin typeface="Montserrat Alternates ExtraBold" panose="00000900000000000000" pitchFamily="50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0" y="-38461"/>
            <a:ext cx="18228370" cy="1033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91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361" y="0"/>
            <a:ext cx="12593439" cy="993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2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04" y="85213"/>
            <a:ext cx="15107479" cy="1006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4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3426"/>
            <a:ext cx="18202509" cy="791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3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83D7962A-20C7-40FF-AEAC-4953FA96DB72}"/>
              </a:ext>
            </a:extLst>
          </p:cNvPr>
          <p:cNvSpPr/>
          <p:nvPr/>
        </p:nvSpPr>
        <p:spPr>
          <a:xfrm>
            <a:off x="-1576913" y="524876"/>
            <a:ext cx="11685556" cy="10125706"/>
          </a:xfrm>
          <a:custGeom>
            <a:avLst/>
            <a:gdLst>
              <a:gd name="connsiteX0" fmla="*/ 3007951 w 7935961"/>
              <a:gd name="connsiteY0" fmla="*/ 14 h 7881808"/>
              <a:gd name="connsiteX1" fmla="*/ 6835040 w 7935961"/>
              <a:gd name="connsiteY1" fmla="*/ 1092197 h 7881808"/>
              <a:gd name="connsiteX2" fmla="*/ 7146033 w 7935961"/>
              <a:gd name="connsiteY2" fmla="*/ 1330471 h 7881808"/>
              <a:gd name="connsiteX3" fmla="*/ 7536498 w 7935961"/>
              <a:gd name="connsiteY3" fmla="*/ 4498978 h 7881808"/>
              <a:gd name="connsiteX4" fmla="*/ 4693648 w 7935961"/>
              <a:gd name="connsiteY4" fmla="*/ 7535851 h 7881808"/>
              <a:gd name="connsiteX5" fmla="*/ 1819660 w 7935961"/>
              <a:gd name="connsiteY5" fmla="*/ 7275582 h 7881808"/>
              <a:gd name="connsiteX6" fmla="*/ 1550390 w 7935961"/>
              <a:gd name="connsiteY6" fmla="*/ 6993508 h 7881808"/>
              <a:gd name="connsiteX7" fmla="*/ 9886 w 7935961"/>
              <a:gd name="connsiteY7" fmla="*/ 2857090 h 7881808"/>
              <a:gd name="connsiteX8" fmla="*/ 676506 w 7935961"/>
              <a:gd name="connsiteY8" fmla="*/ 891493 h 7881808"/>
              <a:gd name="connsiteX9" fmla="*/ 2555522 w 7935961"/>
              <a:gd name="connsiteY9" fmla="*/ 15478 h 7881808"/>
              <a:gd name="connsiteX10" fmla="*/ 2550859 w 7935961"/>
              <a:gd name="connsiteY10" fmla="*/ 14228 h 7881808"/>
              <a:gd name="connsiteX11" fmla="*/ 3007951 w 7935961"/>
              <a:gd name="connsiteY11" fmla="*/ 14 h 78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35961" h="7881808">
                <a:moveTo>
                  <a:pt x="3007951" y="14"/>
                </a:moveTo>
                <a:cubicBezTo>
                  <a:pt x="5250864" y="4386"/>
                  <a:pt x="6835040" y="1092197"/>
                  <a:pt x="6835040" y="1092197"/>
                </a:cubicBezTo>
                <a:cubicBezTo>
                  <a:pt x="6941620" y="1160740"/>
                  <a:pt x="7045701" y="1238610"/>
                  <a:pt x="7146033" y="1330471"/>
                </a:cubicBezTo>
                <a:cubicBezTo>
                  <a:pt x="8041280" y="2130147"/>
                  <a:pt x="8181454" y="3472231"/>
                  <a:pt x="7536498" y="4498978"/>
                </a:cubicBezTo>
                <a:cubicBezTo>
                  <a:pt x="6197854" y="6734341"/>
                  <a:pt x="4693648" y="7535851"/>
                  <a:pt x="4693648" y="7535851"/>
                </a:cubicBezTo>
                <a:cubicBezTo>
                  <a:pt x="3777196" y="8065006"/>
                  <a:pt x="2616739" y="7993974"/>
                  <a:pt x="1819660" y="7275582"/>
                </a:cubicBezTo>
                <a:cubicBezTo>
                  <a:pt x="1718078" y="7188385"/>
                  <a:pt x="1628322" y="7094361"/>
                  <a:pt x="1550390" y="6993508"/>
                </a:cubicBezTo>
                <a:cubicBezTo>
                  <a:pt x="1542314" y="6986346"/>
                  <a:pt x="121632" y="5331140"/>
                  <a:pt x="9886" y="2857090"/>
                </a:cubicBezTo>
                <a:cubicBezTo>
                  <a:pt x="-51164" y="2170977"/>
                  <a:pt x="170494" y="1455653"/>
                  <a:pt x="676506" y="891493"/>
                </a:cubicBezTo>
                <a:cubicBezTo>
                  <a:pt x="1177855" y="326085"/>
                  <a:pt x="1866703" y="30836"/>
                  <a:pt x="2555522" y="15478"/>
                </a:cubicBezTo>
                <a:cubicBezTo>
                  <a:pt x="2555522" y="15478"/>
                  <a:pt x="2555522" y="15478"/>
                  <a:pt x="2550859" y="14228"/>
                </a:cubicBezTo>
                <a:cubicBezTo>
                  <a:pt x="2705968" y="4246"/>
                  <a:pt x="2858423" y="-278"/>
                  <a:pt x="3007951" y="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0"/>
                  <a:lumMod val="49000"/>
                  <a:lumOff val="51000"/>
                </a:schemeClr>
              </a:gs>
              <a:gs pos="100000">
                <a:schemeClr val="accent6"/>
              </a:gs>
            </a:gsLst>
            <a:lin ang="8100000" scaled="1"/>
            <a:tileRect/>
          </a:gradFill>
          <a:ln>
            <a:noFill/>
          </a:ln>
          <a:effectLst>
            <a:outerShdw blurRad="508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FC9C6230-0AB0-4757-BF6D-FDCE7E53A3B2}"/>
              </a:ext>
            </a:extLst>
          </p:cNvPr>
          <p:cNvSpPr/>
          <p:nvPr/>
        </p:nvSpPr>
        <p:spPr>
          <a:xfrm>
            <a:off x="-3710515" y="-229765"/>
            <a:ext cx="13819158" cy="13724858"/>
          </a:xfrm>
          <a:custGeom>
            <a:avLst/>
            <a:gdLst>
              <a:gd name="connsiteX0" fmla="*/ 3007951 w 7935961"/>
              <a:gd name="connsiteY0" fmla="*/ 14 h 7881808"/>
              <a:gd name="connsiteX1" fmla="*/ 6835040 w 7935961"/>
              <a:gd name="connsiteY1" fmla="*/ 1092197 h 7881808"/>
              <a:gd name="connsiteX2" fmla="*/ 7146033 w 7935961"/>
              <a:gd name="connsiteY2" fmla="*/ 1330471 h 7881808"/>
              <a:gd name="connsiteX3" fmla="*/ 7536498 w 7935961"/>
              <a:gd name="connsiteY3" fmla="*/ 4498978 h 7881808"/>
              <a:gd name="connsiteX4" fmla="*/ 4693648 w 7935961"/>
              <a:gd name="connsiteY4" fmla="*/ 7535851 h 7881808"/>
              <a:gd name="connsiteX5" fmla="*/ 1819660 w 7935961"/>
              <a:gd name="connsiteY5" fmla="*/ 7275582 h 7881808"/>
              <a:gd name="connsiteX6" fmla="*/ 1550390 w 7935961"/>
              <a:gd name="connsiteY6" fmla="*/ 6993508 h 7881808"/>
              <a:gd name="connsiteX7" fmla="*/ 9886 w 7935961"/>
              <a:gd name="connsiteY7" fmla="*/ 2857090 h 7881808"/>
              <a:gd name="connsiteX8" fmla="*/ 676506 w 7935961"/>
              <a:gd name="connsiteY8" fmla="*/ 891493 h 7881808"/>
              <a:gd name="connsiteX9" fmla="*/ 2555522 w 7935961"/>
              <a:gd name="connsiteY9" fmla="*/ 15478 h 7881808"/>
              <a:gd name="connsiteX10" fmla="*/ 2550859 w 7935961"/>
              <a:gd name="connsiteY10" fmla="*/ 14228 h 7881808"/>
              <a:gd name="connsiteX11" fmla="*/ 3007951 w 7935961"/>
              <a:gd name="connsiteY11" fmla="*/ 14 h 78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35961" h="7881808">
                <a:moveTo>
                  <a:pt x="3007951" y="14"/>
                </a:moveTo>
                <a:cubicBezTo>
                  <a:pt x="5250864" y="4386"/>
                  <a:pt x="6835040" y="1092197"/>
                  <a:pt x="6835040" y="1092197"/>
                </a:cubicBezTo>
                <a:cubicBezTo>
                  <a:pt x="6941620" y="1160740"/>
                  <a:pt x="7045701" y="1238610"/>
                  <a:pt x="7146033" y="1330471"/>
                </a:cubicBezTo>
                <a:cubicBezTo>
                  <a:pt x="8041280" y="2130147"/>
                  <a:pt x="8181454" y="3472231"/>
                  <a:pt x="7536498" y="4498978"/>
                </a:cubicBezTo>
                <a:cubicBezTo>
                  <a:pt x="6197854" y="6734341"/>
                  <a:pt x="4693648" y="7535851"/>
                  <a:pt x="4693648" y="7535851"/>
                </a:cubicBezTo>
                <a:cubicBezTo>
                  <a:pt x="3777196" y="8065006"/>
                  <a:pt x="2616739" y="7993974"/>
                  <a:pt x="1819660" y="7275582"/>
                </a:cubicBezTo>
                <a:cubicBezTo>
                  <a:pt x="1718078" y="7188385"/>
                  <a:pt x="1628322" y="7094361"/>
                  <a:pt x="1550390" y="6993508"/>
                </a:cubicBezTo>
                <a:cubicBezTo>
                  <a:pt x="1542314" y="6986346"/>
                  <a:pt x="121632" y="5331140"/>
                  <a:pt x="9886" y="2857090"/>
                </a:cubicBezTo>
                <a:cubicBezTo>
                  <a:pt x="-51164" y="2170977"/>
                  <a:pt x="170494" y="1455653"/>
                  <a:pt x="676506" y="891493"/>
                </a:cubicBezTo>
                <a:cubicBezTo>
                  <a:pt x="1177855" y="326085"/>
                  <a:pt x="1866703" y="30836"/>
                  <a:pt x="2555522" y="15478"/>
                </a:cubicBezTo>
                <a:cubicBezTo>
                  <a:pt x="2555522" y="15478"/>
                  <a:pt x="2555522" y="15478"/>
                  <a:pt x="2550859" y="14228"/>
                </a:cubicBezTo>
                <a:cubicBezTo>
                  <a:pt x="2705968" y="4246"/>
                  <a:pt x="2858423" y="-278"/>
                  <a:pt x="3007951" y="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10000"/>
                </a:schemeClr>
              </a:gs>
              <a:gs pos="100000">
                <a:schemeClr val="accent6">
                  <a:alpha val="1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7D239C4-016B-45CC-8742-81054CEA2CE5}"/>
              </a:ext>
            </a:extLst>
          </p:cNvPr>
          <p:cNvSpPr txBox="1"/>
          <p:nvPr/>
        </p:nvSpPr>
        <p:spPr>
          <a:xfrm>
            <a:off x="0" y="286599"/>
            <a:ext cx="1828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Bef>
                <a:spcPts val="1200"/>
              </a:spcBef>
              <a:defRPr sz="480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</a:defRPr>
            </a:lvl1pPr>
          </a:lstStyle>
          <a:p>
            <a:pPr algn="ctr"/>
            <a:r>
              <a:rPr lang="ru-RU" altLang="zh-CN" b="1" dirty="0">
                <a:solidFill>
                  <a:schemeClr val="tx1"/>
                </a:solidFill>
              </a:rPr>
              <a:t>Что </a:t>
            </a:r>
            <a:r>
              <a:rPr lang="ru-RU" altLang="zh-CN" b="1" dirty="0" smtClean="0">
                <a:solidFill>
                  <a:schemeClr val="tx1"/>
                </a:solidFill>
              </a:rPr>
              <a:t>дает участие в демонстрационном экзамене?</a:t>
            </a:r>
            <a:endParaRPr lang="ru-RU" altLang="zh-CN" b="1" dirty="0">
              <a:solidFill>
                <a:schemeClr val="tx1"/>
              </a:solidFill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A173736F-48D7-4096-8B21-3064BA9C974A}"/>
              </a:ext>
            </a:extLst>
          </p:cNvPr>
          <p:cNvSpPr/>
          <p:nvPr/>
        </p:nvSpPr>
        <p:spPr>
          <a:xfrm>
            <a:off x="602092" y="1355873"/>
            <a:ext cx="17685908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Выпускники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, прошедшие аттестационные испытания в формате демонстрационного экзамена получают возможность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а</a:t>
            </a:r>
            <a:r>
              <a:rPr lang="ru-RU" sz="3400" dirty="0">
                <a:solidFill>
                  <a:schemeClr val="bg2">
                    <a:lumMod val="25000"/>
                  </a:schemeClr>
                </a:solidFill>
              </a:rPr>
              <a:t>) одновременно с подтверждением уровня освоения образовательной программы в соответствии с ФГОС подтвердить свою квалификацию в соответствии с требованиями международных стандартов без прохождения дополнительных аттестационных испытаний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endParaRPr lang="ru-RU" sz="3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400" dirty="0">
                <a:solidFill>
                  <a:schemeClr val="bg2">
                    <a:lumMod val="25000"/>
                  </a:schemeClr>
                </a:solidFill>
              </a:rPr>
              <a:t>б) подтвердить свою квалификацию по отдельным профессиональным модулям, востребованным предприятиями-работодателями и получить предложение о трудоустройстве на этапе выпуска из образовательной организации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endParaRPr lang="ru-RU" sz="3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400" dirty="0">
                <a:solidFill>
                  <a:schemeClr val="bg2">
                    <a:lumMod val="25000"/>
                  </a:schemeClr>
                </a:solidFill>
              </a:rPr>
              <a:t>в) одновременно с получением диплома о среднем профессиональном образовании получить документ, подтверждающий квалификацию, признаваемый предприятиями, осуществляющими деятельность в соответствии с международными стандартами</a:t>
            </a:r>
            <a:r>
              <a:rPr lang="ru-RU" sz="3400" dirty="0">
                <a:solidFill>
                  <a:schemeClr val="bg2">
                    <a:lumMod val="50000"/>
                  </a:schemeClr>
                </a:solidFill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442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"/>
                                  </p:iterate>
                                  <p:childTnLst>
                                    <p:set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>
            <a:extLst>
              <a:ext uri="{FF2B5EF4-FFF2-40B4-BE49-F238E27FC236}">
                <a16:creationId xmlns:a16="http://schemas.microsoft.com/office/drawing/2014/main" xmlns="" id="{AF9BDC54-CDDD-4206-A747-2DE5BBD79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8899" y="3704791"/>
            <a:ext cx="2848088" cy="27250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ADC646E-E269-4447-943D-F4A5E425997E}"/>
              </a:ext>
            </a:extLst>
          </p:cNvPr>
          <p:cNvGrpSpPr/>
          <p:nvPr/>
        </p:nvGrpSpPr>
        <p:grpSpPr>
          <a:xfrm>
            <a:off x="595013" y="1593669"/>
            <a:ext cx="6772437" cy="6897188"/>
            <a:chOff x="6303780" y="3509319"/>
            <a:chExt cx="5686792" cy="5685530"/>
          </a:xfrm>
        </p:grpSpPr>
        <p:sp>
          <p:nvSpPr>
            <p:cNvPr id="4" name="Freeform 9">
              <a:extLst>
                <a:ext uri="{FF2B5EF4-FFF2-40B4-BE49-F238E27FC236}">
                  <a16:creationId xmlns:a16="http://schemas.microsoft.com/office/drawing/2014/main" xmlns="" id="{922AE735-D7D7-4B20-B359-A492E52A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106" y="8086493"/>
              <a:ext cx="1110879" cy="1108356"/>
            </a:xfrm>
            <a:custGeom>
              <a:avLst/>
              <a:gdLst>
                <a:gd name="T0" fmla="*/ 448 w 499"/>
                <a:gd name="T1" fmla="*/ 264 h 498"/>
                <a:gd name="T2" fmla="*/ 234 w 499"/>
                <a:gd name="T3" fmla="*/ 50 h 498"/>
                <a:gd name="T4" fmla="*/ 51 w 499"/>
                <a:gd name="T5" fmla="*/ 50 h 498"/>
                <a:gd name="T6" fmla="*/ 51 w 499"/>
                <a:gd name="T7" fmla="*/ 50 h 498"/>
                <a:gd name="T8" fmla="*/ 51 w 499"/>
                <a:gd name="T9" fmla="*/ 233 h 498"/>
                <a:gd name="T10" fmla="*/ 265 w 499"/>
                <a:gd name="T11" fmla="*/ 447 h 498"/>
                <a:gd name="T12" fmla="*/ 448 w 499"/>
                <a:gd name="T13" fmla="*/ 447 h 498"/>
                <a:gd name="T14" fmla="*/ 448 w 499"/>
                <a:gd name="T15" fmla="*/ 264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98">
                  <a:moveTo>
                    <a:pt x="448" y="264"/>
                  </a:moveTo>
                  <a:cubicBezTo>
                    <a:pt x="234" y="50"/>
                    <a:pt x="234" y="50"/>
                    <a:pt x="234" y="50"/>
                  </a:cubicBezTo>
                  <a:cubicBezTo>
                    <a:pt x="183" y="0"/>
                    <a:pt x="101" y="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0" y="101"/>
                    <a:pt x="0" y="183"/>
                    <a:pt x="51" y="233"/>
                  </a:cubicBezTo>
                  <a:cubicBezTo>
                    <a:pt x="265" y="447"/>
                    <a:pt x="265" y="447"/>
                    <a:pt x="265" y="447"/>
                  </a:cubicBezTo>
                  <a:cubicBezTo>
                    <a:pt x="315" y="498"/>
                    <a:pt x="397" y="498"/>
                    <a:pt x="448" y="447"/>
                  </a:cubicBezTo>
                  <a:cubicBezTo>
                    <a:pt x="499" y="397"/>
                    <a:pt x="499" y="315"/>
                    <a:pt x="448" y="264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1F251FB8-DDAA-4C2D-81A8-B52D6FD5C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106" y="3509319"/>
              <a:ext cx="1110879" cy="1108356"/>
            </a:xfrm>
            <a:custGeom>
              <a:avLst/>
              <a:gdLst>
                <a:gd name="T0" fmla="*/ 51 w 499"/>
                <a:gd name="T1" fmla="*/ 233 h 498"/>
                <a:gd name="T2" fmla="*/ 265 w 499"/>
                <a:gd name="T3" fmla="*/ 448 h 498"/>
                <a:gd name="T4" fmla="*/ 448 w 499"/>
                <a:gd name="T5" fmla="*/ 448 h 498"/>
                <a:gd name="T6" fmla="*/ 448 w 499"/>
                <a:gd name="T7" fmla="*/ 264 h 498"/>
                <a:gd name="T8" fmla="*/ 234 w 499"/>
                <a:gd name="T9" fmla="*/ 50 h 498"/>
                <a:gd name="T10" fmla="*/ 51 w 499"/>
                <a:gd name="T11" fmla="*/ 50 h 498"/>
                <a:gd name="T12" fmla="*/ 51 w 499"/>
                <a:gd name="T13" fmla="*/ 50 h 498"/>
                <a:gd name="T14" fmla="*/ 51 w 499"/>
                <a:gd name="T15" fmla="*/ 23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98">
                  <a:moveTo>
                    <a:pt x="51" y="233"/>
                  </a:moveTo>
                  <a:cubicBezTo>
                    <a:pt x="265" y="448"/>
                    <a:pt x="265" y="448"/>
                    <a:pt x="265" y="448"/>
                  </a:cubicBezTo>
                  <a:cubicBezTo>
                    <a:pt x="315" y="498"/>
                    <a:pt x="397" y="498"/>
                    <a:pt x="448" y="448"/>
                  </a:cubicBezTo>
                  <a:cubicBezTo>
                    <a:pt x="499" y="397"/>
                    <a:pt x="499" y="315"/>
                    <a:pt x="448" y="264"/>
                  </a:cubicBezTo>
                  <a:cubicBezTo>
                    <a:pt x="234" y="50"/>
                    <a:pt x="234" y="50"/>
                    <a:pt x="234" y="50"/>
                  </a:cubicBezTo>
                  <a:cubicBezTo>
                    <a:pt x="183" y="0"/>
                    <a:pt x="101" y="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0" y="101"/>
                    <a:pt x="0" y="183"/>
                    <a:pt x="51" y="233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xmlns="" id="{223A0583-F128-43BD-9B5E-A67AA2741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106" y="3984689"/>
              <a:ext cx="1110879" cy="1108356"/>
            </a:xfrm>
            <a:custGeom>
              <a:avLst/>
              <a:gdLst>
                <a:gd name="T0" fmla="*/ 51 w 499"/>
                <a:gd name="T1" fmla="*/ 264 h 498"/>
                <a:gd name="T2" fmla="*/ 265 w 499"/>
                <a:gd name="T3" fmla="*/ 50 h 498"/>
                <a:gd name="T4" fmla="*/ 448 w 499"/>
                <a:gd name="T5" fmla="*/ 50 h 498"/>
                <a:gd name="T6" fmla="*/ 448 w 499"/>
                <a:gd name="T7" fmla="*/ 234 h 498"/>
                <a:gd name="T8" fmla="*/ 234 w 499"/>
                <a:gd name="T9" fmla="*/ 448 h 498"/>
                <a:gd name="T10" fmla="*/ 51 w 499"/>
                <a:gd name="T11" fmla="*/ 448 h 498"/>
                <a:gd name="T12" fmla="*/ 51 w 499"/>
                <a:gd name="T13" fmla="*/ 448 h 498"/>
                <a:gd name="T14" fmla="*/ 51 w 499"/>
                <a:gd name="T15" fmla="*/ 264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98">
                  <a:moveTo>
                    <a:pt x="51" y="264"/>
                  </a:moveTo>
                  <a:cubicBezTo>
                    <a:pt x="265" y="50"/>
                    <a:pt x="265" y="50"/>
                    <a:pt x="265" y="50"/>
                  </a:cubicBezTo>
                  <a:cubicBezTo>
                    <a:pt x="315" y="0"/>
                    <a:pt x="397" y="0"/>
                    <a:pt x="448" y="50"/>
                  </a:cubicBezTo>
                  <a:cubicBezTo>
                    <a:pt x="499" y="101"/>
                    <a:pt x="499" y="183"/>
                    <a:pt x="448" y="234"/>
                  </a:cubicBezTo>
                  <a:cubicBezTo>
                    <a:pt x="234" y="448"/>
                    <a:pt x="234" y="448"/>
                    <a:pt x="234" y="448"/>
                  </a:cubicBezTo>
                  <a:cubicBezTo>
                    <a:pt x="183" y="498"/>
                    <a:pt x="101" y="498"/>
                    <a:pt x="51" y="448"/>
                  </a:cubicBezTo>
                  <a:cubicBezTo>
                    <a:pt x="51" y="448"/>
                    <a:pt x="51" y="448"/>
                    <a:pt x="51" y="448"/>
                  </a:cubicBezTo>
                  <a:cubicBezTo>
                    <a:pt x="0" y="397"/>
                    <a:pt x="0" y="315"/>
                    <a:pt x="51" y="264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xmlns="" id="{4CCB7BDA-5748-4DAA-9421-B8F6E82EE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106" y="7609861"/>
              <a:ext cx="1110879" cy="1108356"/>
            </a:xfrm>
            <a:custGeom>
              <a:avLst/>
              <a:gdLst>
                <a:gd name="T0" fmla="*/ 448 w 499"/>
                <a:gd name="T1" fmla="*/ 233 h 498"/>
                <a:gd name="T2" fmla="*/ 234 w 499"/>
                <a:gd name="T3" fmla="*/ 447 h 498"/>
                <a:gd name="T4" fmla="*/ 51 w 499"/>
                <a:gd name="T5" fmla="*/ 447 h 498"/>
                <a:gd name="T6" fmla="*/ 51 w 499"/>
                <a:gd name="T7" fmla="*/ 447 h 498"/>
                <a:gd name="T8" fmla="*/ 51 w 499"/>
                <a:gd name="T9" fmla="*/ 264 h 498"/>
                <a:gd name="T10" fmla="*/ 265 w 499"/>
                <a:gd name="T11" fmla="*/ 50 h 498"/>
                <a:gd name="T12" fmla="*/ 448 w 499"/>
                <a:gd name="T13" fmla="*/ 50 h 498"/>
                <a:gd name="T14" fmla="*/ 448 w 499"/>
                <a:gd name="T15" fmla="*/ 233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498">
                  <a:moveTo>
                    <a:pt x="448" y="233"/>
                  </a:moveTo>
                  <a:cubicBezTo>
                    <a:pt x="234" y="447"/>
                    <a:pt x="234" y="447"/>
                    <a:pt x="234" y="447"/>
                  </a:cubicBezTo>
                  <a:cubicBezTo>
                    <a:pt x="183" y="498"/>
                    <a:pt x="101" y="498"/>
                    <a:pt x="51" y="447"/>
                  </a:cubicBezTo>
                  <a:cubicBezTo>
                    <a:pt x="51" y="447"/>
                    <a:pt x="51" y="447"/>
                    <a:pt x="51" y="447"/>
                  </a:cubicBezTo>
                  <a:cubicBezTo>
                    <a:pt x="0" y="397"/>
                    <a:pt x="0" y="315"/>
                    <a:pt x="51" y="264"/>
                  </a:cubicBezTo>
                  <a:cubicBezTo>
                    <a:pt x="265" y="50"/>
                    <a:pt x="265" y="50"/>
                    <a:pt x="265" y="50"/>
                  </a:cubicBezTo>
                  <a:cubicBezTo>
                    <a:pt x="315" y="0"/>
                    <a:pt x="397" y="0"/>
                    <a:pt x="448" y="50"/>
                  </a:cubicBezTo>
                  <a:cubicBezTo>
                    <a:pt x="499" y="101"/>
                    <a:pt x="499" y="183"/>
                    <a:pt x="448" y="233"/>
                  </a:cubicBez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xmlns="" id="{32D99D27-97FF-4560-8F5F-95817A4A4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780" y="5796645"/>
              <a:ext cx="1108357" cy="1110878"/>
            </a:xfrm>
            <a:custGeom>
              <a:avLst/>
              <a:gdLst>
                <a:gd name="T0" fmla="*/ 233 w 498"/>
                <a:gd name="T1" fmla="*/ 448 h 499"/>
                <a:gd name="T2" fmla="*/ 447 w 498"/>
                <a:gd name="T3" fmla="*/ 234 h 499"/>
                <a:gd name="T4" fmla="*/ 447 w 498"/>
                <a:gd name="T5" fmla="*/ 51 h 499"/>
                <a:gd name="T6" fmla="*/ 264 w 498"/>
                <a:gd name="T7" fmla="*/ 51 h 499"/>
                <a:gd name="T8" fmla="*/ 50 w 498"/>
                <a:gd name="T9" fmla="*/ 265 h 499"/>
                <a:gd name="T10" fmla="*/ 50 w 498"/>
                <a:gd name="T11" fmla="*/ 448 h 499"/>
                <a:gd name="T12" fmla="*/ 233 w 498"/>
                <a:gd name="T13" fmla="*/ 44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499">
                  <a:moveTo>
                    <a:pt x="233" y="448"/>
                  </a:moveTo>
                  <a:cubicBezTo>
                    <a:pt x="447" y="234"/>
                    <a:pt x="447" y="234"/>
                    <a:pt x="447" y="234"/>
                  </a:cubicBezTo>
                  <a:cubicBezTo>
                    <a:pt x="498" y="183"/>
                    <a:pt x="498" y="101"/>
                    <a:pt x="447" y="51"/>
                  </a:cubicBezTo>
                  <a:cubicBezTo>
                    <a:pt x="397" y="0"/>
                    <a:pt x="315" y="0"/>
                    <a:pt x="264" y="51"/>
                  </a:cubicBezTo>
                  <a:cubicBezTo>
                    <a:pt x="50" y="265"/>
                    <a:pt x="50" y="265"/>
                    <a:pt x="50" y="265"/>
                  </a:cubicBezTo>
                  <a:cubicBezTo>
                    <a:pt x="0" y="315"/>
                    <a:pt x="0" y="397"/>
                    <a:pt x="50" y="448"/>
                  </a:cubicBezTo>
                  <a:cubicBezTo>
                    <a:pt x="101" y="499"/>
                    <a:pt x="183" y="499"/>
                    <a:pt x="233" y="448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>
              <a:extLst>
                <a:ext uri="{FF2B5EF4-FFF2-40B4-BE49-F238E27FC236}">
                  <a16:creationId xmlns:a16="http://schemas.microsoft.com/office/drawing/2014/main" xmlns="" id="{B7E14319-5D57-4A23-B33C-EBD83F304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0411" y="5796645"/>
              <a:ext cx="1108357" cy="1110878"/>
            </a:xfrm>
            <a:custGeom>
              <a:avLst/>
              <a:gdLst>
                <a:gd name="T0" fmla="*/ 264 w 498"/>
                <a:gd name="T1" fmla="*/ 448 h 499"/>
                <a:gd name="T2" fmla="*/ 50 w 498"/>
                <a:gd name="T3" fmla="*/ 234 h 499"/>
                <a:gd name="T4" fmla="*/ 50 w 498"/>
                <a:gd name="T5" fmla="*/ 51 h 499"/>
                <a:gd name="T6" fmla="*/ 233 w 498"/>
                <a:gd name="T7" fmla="*/ 51 h 499"/>
                <a:gd name="T8" fmla="*/ 448 w 498"/>
                <a:gd name="T9" fmla="*/ 265 h 499"/>
                <a:gd name="T10" fmla="*/ 448 w 498"/>
                <a:gd name="T11" fmla="*/ 448 h 499"/>
                <a:gd name="T12" fmla="*/ 448 w 498"/>
                <a:gd name="T13" fmla="*/ 448 h 499"/>
                <a:gd name="T14" fmla="*/ 264 w 498"/>
                <a:gd name="T15" fmla="*/ 44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499">
                  <a:moveTo>
                    <a:pt x="264" y="448"/>
                  </a:moveTo>
                  <a:cubicBezTo>
                    <a:pt x="50" y="234"/>
                    <a:pt x="50" y="234"/>
                    <a:pt x="50" y="234"/>
                  </a:cubicBezTo>
                  <a:cubicBezTo>
                    <a:pt x="0" y="183"/>
                    <a:pt x="0" y="101"/>
                    <a:pt x="50" y="51"/>
                  </a:cubicBezTo>
                  <a:cubicBezTo>
                    <a:pt x="101" y="0"/>
                    <a:pt x="183" y="0"/>
                    <a:pt x="233" y="51"/>
                  </a:cubicBezTo>
                  <a:cubicBezTo>
                    <a:pt x="448" y="265"/>
                    <a:pt x="448" y="265"/>
                    <a:pt x="448" y="265"/>
                  </a:cubicBezTo>
                  <a:cubicBezTo>
                    <a:pt x="498" y="315"/>
                    <a:pt x="498" y="397"/>
                    <a:pt x="448" y="448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97" y="499"/>
                    <a:pt x="315" y="499"/>
                    <a:pt x="264" y="448"/>
                  </a:cubicBez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xmlns="" id="{5406F352-A3E0-48C7-A07B-77D600003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5583" y="5796645"/>
              <a:ext cx="1108357" cy="1110878"/>
            </a:xfrm>
            <a:custGeom>
              <a:avLst/>
              <a:gdLst>
                <a:gd name="T0" fmla="*/ 233 w 498"/>
                <a:gd name="T1" fmla="*/ 51 h 499"/>
                <a:gd name="T2" fmla="*/ 447 w 498"/>
                <a:gd name="T3" fmla="*/ 265 h 499"/>
                <a:gd name="T4" fmla="*/ 447 w 498"/>
                <a:gd name="T5" fmla="*/ 448 h 499"/>
                <a:gd name="T6" fmla="*/ 264 w 498"/>
                <a:gd name="T7" fmla="*/ 448 h 499"/>
                <a:gd name="T8" fmla="*/ 50 w 498"/>
                <a:gd name="T9" fmla="*/ 234 h 499"/>
                <a:gd name="T10" fmla="*/ 50 w 498"/>
                <a:gd name="T11" fmla="*/ 51 h 499"/>
                <a:gd name="T12" fmla="*/ 233 w 498"/>
                <a:gd name="T13" fmla="*/ 5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499">
                  <a:moveTo>
                    <a:pt x="233" y="51"/>
                  </a:moveTo>
                  <a:cubicBezTo>
                    <a:pt x="447" y="265"/>
                    <a:pt x="447" y="265"/>
                    <a:pt x="447" y="265"/>
                  </a:cubicBezTo>
                  <a:cubicBezTo>
                    <a:pt x="498" y="315"/>
                    <a:pt x="498" y="397"/>
                    <a:pt x="447" y="448"/>
                  </a:cubicBezTo>
                  <a:cubicBezTo>
                    <a:pt x="397" y="499"/>
                    <a:pt x="315" y="499"/>
                    <a:pt x="264" y="448"/>
                  </a:cubicBezTo>
                  <a:cubicBezTo>
                    <a:pt x="50" y="234"/>
                    <a:pt x="50" y="234"/>
                    <a:pt x="50" y="234"/>
                  </a:cubicBezTo>
                  <a:cubicBezTo>
                    <a:pt x="0" y="183"/>
                    <a:pt x="0" y="101"/>
                    <a:pt x="50" y="51"/>
                  </a:cubicBezTo>
                  <a:cubicBezTo>
                    <a:pt x="101" y="0"/>
                    <a:pt x="183" y="0"/>
                    <a:pt x="233" y="51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xmlns="" id="{3F578B17-B4A4-402D-8D88-0638D031F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2215" y="5796645"/>
              <a:ext cx="1108357" cy="1110878"/>
            </a:xfrm>
            <a:custGeom>
              <a:avLst/>
              <a:gdLst>
                <a:gd name="T0" fmla="*/ 264 w 498"/>
                <a:gd name="T1" fmla="*/ 51 h 499"/>
                <a:gd name="T2" fmla="*/ 50 w 498"/>
                <a:gd name="T3" fmla="*/ 265 h 499"/>
                <a:gd name="T4" fmla="*/ 50 w 498"/>
                <a:gd name="T5" fmla="*/ 448 h 499"/>
                <a:gd name="T6" fmla="*/ 233 w 498"/>
                <a:gd name="T7" fmla="*/ 448 h 499"/>
                <a:gd name="T8" fmla="*/ 447 w 498"/>
                <a:gd name="T9" fmla="*/ 234 h 499"/>
                <a:gd name="T10" fmla="*/ 447 w 498"/>
                <a:gd name="T11" fmla="*/ 51 h 499"/>
                <a:gd name="T12" fmla="*/ 264 w 498"/>
                <a:gd name="T13" fmla="*/ 5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8" h="499">
                  <a:moveTo>
                    <a:pt x="264" y="51"/>
                  </a:moveTo>
                  <a:cubicBezTo>
                    <a:pt x="50" y="265"/>
                    <a:pt x="50" y="265"/>
                    <a:pt x="50" y="265"/>
                  </a:cubicBezTo>
                  <a:cubicBezTo>
                    <a:pt x="0" y="315"/>
                    <a:pt x="0" y="397"/>
                    <a:pt x="50" y="448"/>
                  </a:cubicBezTo>
                  <a:cubicBezTo>
                    <a:pt x="101" y="499"/>
                    <a:pt x="183" y="499"/>
                    <a:pt x="233" y="448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98" y="183"/>
                    <a:pt x="498" y="101"/>
                    <a:pt x="447" y="51"/>
                  </a:cubicBezTo>
                  <a:cubicBezTo>
                    <a:pt x="397" y="0"/>
                    <a:pt x="315" y="0"/>
                    <a:pt x="264" y="51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xmlns="" id="{29606E2C-0F28-4545-AE79-56AED4621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197" y="3998560"/>
              <a:ext cx="2859788" cy="1943092"/>
            </a:xfrm>
            <a:custGeom>
              <a:avLst/>
              <a:gdLst>
                <a:gd name="T0" fmla="*/ 84 w 1285"/>
                <a:gd name="T1" fmla="*/ 796 h 873"/>
                <a:gd name="T2" fmla="*/ 114 w 1285"/>
                <a:gd name="T3" fmla="*/ 793 h 873"/>
                <a:gd name="T4" fmla="*/ 225 w 1285"/>
                <a:gd name="T5" fmla="*/ 839 h 873"/>
                <a:gd name="T6" fmla="*/ 260 w 1285"/>
                <a:gd name="T7" fmla="*/ 873 h 873"/>
                <a:gd name="T8" fmla="*/ 1035 w 1285"/>
                <a:gd name="T9" fmla="*/ 260 h 873"/>
                <a:gd name="T10" fmla="*/ 1187 w 1285"/>
                <a:gd name="T11" fmla="*/ 274 h 873"/>
                <a:gd name="T12" fmla="*/ 1234 w 1285"/>
                <a:gd name="T13" fmla="*/ 228 h 873"/>
                <a:gd name="T14" fmla="*/ 1234 w 1285"/>
                <a:gd name="T15" fmla="*/ 44 h 873"/>
                <a:gd name="T16" fmla="*/ 1203 w 1285"/>
                <a:gd name="T17" fmla="*/ 13 h 873"/>
                <a:gd name="T18" fmla="*/ 1035 w 1285"/>
                <a:gd name="T19" fmla="*/ 0 h 873"/>
                <a:gd name="T20" fmla="*/ 288 w 1285"/>
                <a:gd name="T21" fmla="*/ 310 h 873"/>
                <a:gd name="T22" fmla="*/ 0 w 1285"/>
                <a:gd name="T23" fmla="*/ 841 h 873"/>
                <a:gd name="T24" fmla="*/ 2 w 1285"/>
                <a:gd name="T25" fmla="*/ 839 h 873"/>
                <a:gd name="T26" fmla="*/ 84 w 1285"/>
                <a:gd name="T27" fmla="*/ 796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5" h="873">
                  <a:moveTo>
                    <a:pt x="84" y="796"/>
                  </a:moveTo>
                  <a:cubicBezTo>
                    <a:pt x="94" y="794"/>
                    <a:pt x="104" y="793"/>
                    <a:pt x="114" y="793"/>
                  </a:cubicBezTo>
                  <a:cubicBezTo>
                    <a:pt x="156" y="793"/>
                    <a:pt x="196" y="809"/>
                    <a:pt x="225" y="839"/>
                  </a:cubicBezTo>
                  <a:cubicBezTo>
                    <a:pt x="260" y="873"/>
                    <a:pt x="260" y="873"/>
                    <a:pt x="260" y="873"/>
                  </a:cubicBezTo>
                  <a:cubicBezTo>
                    <a:pt x="343" y="522"/>
                    <a:pt x="659" y="260"/>
                    <a:pt x="1035" y="260"/>
                  </a:cubicBezTo>
                  <a:cubicBezTo>
                    <a:pt x="1087" y="260"/>
                    <a:pt x="1138" y="265"/>
                    <a:pt x="1187" y="274"/>
                  </a:cubicBezTo>
                  <a:cubicBezTo>
                    <a:pt x="1234" y="228"/>
                    <a:pt x="1234" y="228"/>
                    <a:pt x="1234" y="228"/>
                  </a:cubicBezTo>
                  <a:cubicBezTo>
                    <a:pt x="1285" y="177"/>
                    <a:pt x="1285" y="95"/>
                    <a:pt x="1234" y="44"/>
                  </a:cubicBezTo>
                  <a:cubicBezTo>
                    <a:pt x="1203" y="13"/>
                    <a:pt x="1203" y="13"/>
                    <a:pt x="1203" y="13"/>
                  </a:cubicBezTo>
                  <a:cubicBezTo>
                    <a:pt x="1148" y="4"/>
                    <a:pt x="1092" y="0"/>
                    <a:pt x="1035" y="0"/>
                  </a:cubicBezTo>
                  <a:cubicBezTo>
                    <a:pt x="753" y="0"/>
                    <a:pt x="487" y="110"/>
                    <a:pt x="288" y="310"/>
                  </a:cubicBezTo>
                  <a:cubicBezTo>
                    <a:pt x="140" y="457"/>
                    <a:pt x="41" y="641"/>
                    <a:pt x="0" y="841"/>
                  </a:cubicBezTo>
                  <a:cubicBezTo>
                    <a:pt x="2" y="839"/>
                    <a:pt x="2" y="839"/>
                    <a:pt x="2" y="839"/>
                  </a:cubicBezTo>
                  <a:cubicBezTo>
                    <a:pt x="25" y="817"/>
                    <a:pt x="53" y="802"/>
                    <a:pt x="84" y="796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xmlns="" id="{7D05A362-3F59-4373-9ABA-80149112E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978" y="4047735"/>
              <a:ext cx="1943092" cy="2859788"/>
            </a:xfrm>
            <a:custGeom>
              <a:avLst/>
              <a:gdLst>
                <a:gd name="T0" fmla="*/ 0 w 873"/>
                <a:gd name="T1" fmla="*/ 260 h 1285"/>
                <a:gd name="T2" fmla="*/ 613 w 873"/>
                <a:gd name="T3" fmla="*/ 1035 h 1285"/>
                <a:gd name="T4" fmla="*/ 598 w 873"/>
                <a:gd name="T5" fmla="*/ 1187 h 1285"/>
                <a:gd name="T6" fmla="*/ 645 w 873"/>
                <a:gd name="T7" fmla="*/ 1234 h 1285"/>
                <a:gd name="T8" fmla="*/ 828 w 873"/>
                <a:gd name="T9" fmla="*/ 1234 h 1285"/>
                <a:gd name="T10" fmla="*/ 860 w 873"/>
                <a:gd name="T11" fmla="*/ 1203 h 1285"/>
                <a:gd name="T12" fmla="*/ 873 w 873"/>
                <a:gd name="T13" fmla="*/ 1035 h 1285"/>
                <a:gd name="T14" fmla="*/ 563 w 873"/>
                <a:gd name="T15" fmla="*/ 288 h 1285"/>
                <a:gd name="T16" fmla="*/ 31 w 873"/>
                <a:gd name="T17" fmla="*/ 0 h 1285"/>
                <a:gd name="T18" fmla="*/ 34 w 873"/>
                <a:gd name="T19" fmla="*/ 2 h 1285"/>
                <a:gd name="T20" fmla="*/ 34 w 873"/>
                <a:gd name="T21" fmla="*/ 225 h 1285"/>
                <a:gd name="T22" fmla="*/ 0 w 873"/>
                <a:gd name="T23" fmla="*/ 260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3" h="1285">
                  <a:moveTo>
                    <a:pt x="0" y="260"/>
                  </a:moveTo>
                  <a:cubicBezTo>
                    <a:pt x="351" y="343"/>
                    <a:pt x="613" y="659"/>
                    <a:pt x="613" y="1035"/>
                  </a:cubicBezTo>
                  <a:cubicBezTo>
                    <a:pt x="613" y="1087"/>
                    <a:pt x="608" y="1138"/>
                    <a:pt x="598" y="1187"/>
                  </a:cubicBezTo>
                  <a:cubicBezTo>
                    <a:pt x="645" y="1234"/>
                    <a:pt x="645" y="1234"/>
                    <a:pt x="645" y="1234"/>
                  </a:cubicBezTo>
                  <a:cubicBezTo>
                    <a:pt x="696" y="1285"/>
                    <a:pt x="778" y="1285"/>
                    <a:pt x="828" y="1234"/>
                  </a:cubicBezTo>
                  <a:cubicBezTo>
                    <a:pt x="860" y="1203"/>
                    <a:pt x="860" y="1203"/>
                    <a:pt x="860" y="1203"/>
                  </a:cubicBezTo>
                  <a:cubicBezTo>
                    <a:pt x="868" y="1148"/>
                    <a:pt x="873" y="1092"/>
                    <a:pt x="873" y="1035"/>
                  </a:cubicBezTo>
                  <a:cubicBezTo>
                    <a:pt x="873" y="753"/>
                    <a:pt x="763" y="487"/>
                    <a:pt x="563" y="288"/>
                  </a:cubicBezTo>
                  <a:cubicBezTo>
                    <a:pt x="415" y="140"/>
                    <a:pt x="231" y="41"/>
                    <a:pt x="31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95" y="64"/>
                    <a:pt x="95" y="164"/>
                    <a:pt x="34" y="225"/>
                  </a:cubicBezTo>
                  <a:lnTo>
                    <a:pt x="0" y="260"/>
                  </a:ln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xmlns="" id="{4C24A7E0-067B-418C-B7EC-A038C04D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3021" y="5825646"/>
              <a:ext cx="1943092" cy="2830786"/>
            </a:xfrm>
            <a:custGeom>
              <a:avLst/>
              <a:gdLst>
                <a:gd name="T0" fmla="*/ 839 w 873"/>
                <a:gd name="T1" fmla="*/ 1269 h 1272"/>
                <a:gd name="T2" fmla="*/ 793 w 873"/>
                <a:gd name="T3" fmla="*/ 1158 h 1272"/>
                <a:gd name="T4" fmla="*/ 839 w 873"/>
                <a:gd name="T5" fmla="*/ 1046 h 1272"/>
                <a:gd name="T6" fmla="*/ 873 w 873"/>
                <a:gd name="T7" fmla="*/ 1012 h 1272"/>
                <a:gd name="T8" fmla="*/ 295 w 873"/>
                <a:gd name="T9" fmla="*/ 470 h 1272"/>
                <a:gd name="T10" fmla="*/ 278 w 873"/>
                <a:gd name="T11" fmla="*/ 451 h 1272"/>
                <a:gd name="T12" fmla="*/ 292 w 873"/>
                <a:gd name="T13" fmla="*/ 459 h 1272"/>
                <a:gd name="T14" fmla="*/ 260 w 873"/>
                <a:gd name="T15" fmla="*/ 236 h 1272"/>
                <a:gd name="T16" fmla="*/ 274 w 873"/>
                <a:gd name="T17" fmla="*/ 85 h 1272"/>
                <a:gd name="T18" fmla="*/ 227 w 873"/>
                <a:gd name="T19" fmla="*/ 38 h 1272"/>
                <a:gd name="T20" fmla="*/ 136 w 873"/>
                <a:gd name="T21" fmla="*/ 0 h 1272"/>
                <a:gd name="T22" fmla="*/ 111 w 873"/>
                <a:gd name="T23" fmla="*/ 2 h 1272"/>
                <a:gd name="T24" fmla="*/ 44 w 873"/>
                <a:gd name="T25" fmla="*/ 38 h 1272"/>
                <a:gd name="T26" fmla="*/ 13 w 873"/>
                <a:gd name="T27" fmla="*/ 69 h 1272"/>
                <a:gd name="T28" fmla="*/ 0 w 873"/>
                <a:gd name="T29" fmla="*/ 236 h 1272"/>
                <a:gd name="T30" fmla="*/ 310 w 873"/>
                <a:gd name="T31" fmla="*/ 984 h 1272"/>
                <a:gd name="T32" fmla="*/ 841 w 873"/>
                <a:gd name="T33" fmla="*/ 1272 h 1272"/>
                <a:gd name="T34" fmla="*/ 839 w 873"/>
                <a:gd name="T35" fmla="*/ 1269 h 1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3" h="1272">
                  <a:moveTo>
                    <a:pt x="839" y="1269"/>
                  </a:moveTo>
                  <a:cubicBezTo>
                    <a:pt x="809" y="1240"/>
                    <a:pt x="793" y="1200"/>
                    <a:pt x="793" y="1158"/>
                  </a:cubicBezTo>
                  <a:cubicBezTo>
                    <a:pt x="793" y="1116"/>
                    <a:pt x="809" y="1076"/>
                    <a:pt x="839" y="1046"/>
                  </a:cubicBezTo>
                  <a:cubicBezTo>
                    <a:pt x="873" y="1012"/>
                    <a:pt x="873" y="1012"/>
                    <a:pt x="873" y="1012"/>
                  </a:cubicBezTo>
                  <a:cubicBezTo>
                    <a:pt x="598" y="947"/>
                    <a:pt x="377" y="738"/>
                    <a:pt x="295" y="470"/>
                  </a:cubicBezTo>
                  <a:cubicBezTo>
                    <a:pt x="289" y="464"/>
                    <a:pt x="283" y="457"/>
                    <a:pt x="278" y="451"/>
                  </a:cubicBezTo>
                  <a:cubicBezTo>
                    <a:pt x="282" y="454"/>
                    <a:pt x="287" y="457"/>
                    <a:pt x="292" y="459"/>
                  </a:cubicBezTo>
                  <a:cubicBezTo>
                    <a:pt x="271" y="388"/>
                    <a:pt x="260" y="314"/>
                    <a:pt x="260" y="236"/>
                  </a:cubicBezTo>
                  <a:cubicBezTo>
                    <a:pt x="260" y="185"/>
                    <a:pt x="265" y="134"/>
                    <a:pt x="274" y="85"/>
                  </a:cubicBezTo>
                  <a:cubicBezTo>
                    <a:pt x="227" y="38"/>
                    <a:pt x="227" y="38"/>
                    <a:pt x="227" y="38"/>
                  </a:cubicBezTo>
                  <a:cubicBezTo>
                    <a:pt x="202" y="12"/>
                    <a:pt x="169" y="0"/>
                    <a:pt x="136" y="0"/>
                  </a:cubicBezTo>
                  <a:cubicBezTo>
                    <a:pt x="128" y="0"/>
                    <a:pt x="119" y="1"/>
                    <a:pt x="111" y="2"/>
                  </a:cubicBezTo>
                  <a:cubicBezTo>
                    <a:pt x="87" y="7"/>
                    <a:pt x="63" y="19"/>
                    <a:pt x="44" y="3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4" y="124"/>
                    <a:pt x="0" y="180"/>
                    <a:pt x="0" y="236"/>
                  </a:cubicBezTo>
                  <a:cubicBezTo>
                    <a:pt x="0" y="519"/>
                    <a:pt x="110" y="784"/>
                    <a:pt x="310" y="984"/>
                  </a:cubicBezTo>
                  <a:cubicBezTo>
                    <a:pt x="457" y="1132"/>
                    <a:pt x="641" y="1231"/>
                    <a:pt x="841" y="1272"/>
                  </a:cubicBezTo>
                  <a:lnTo>
                    <a:pt x="839" y="1269"/>
                  </a:lnTo>
                  <a:close/>
                </a:path>
              </a:pathLst>
            </a:custGeom>
            <a:solidFill>
              <a:schemeClr val="accent4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xmlns="" id="{B4B40799-2D01-448A-9C0E-48B7C9470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1106" y="6762517"/>
              <a:ext cx="2861049" cy="1943092"/>
            </a:xfrm>
            <a:custGeom>
              <a:avLst/>
              <a:gdLst>
                <a:gd name="T0" fmla="*/ 1282 w 1285"/>
                <a:gd name="T1" fmla="*/ 34 h 873"/>
                <a:gd name="T2" fmla="*/ 1171 w 1285"/>
                <a:gd name="T3" fmla="*/ 80 h 873"/>
                <a:gd name="T4" fmla="*/ 1059 w 1285"/>
                <a:gd name="T5" fmla="*/ 34 h 873"/>
                <a:gd name="T6" fmla="*/ 1025 w 1285"/>
                <a:gd name="T7" fmla="*/ 0 h 873"/>
                <a:gd name="T8" fmla="*/ 249 w 1285"/>
                <a:gd name="T9" fmla="*/ 613 h 873"/>
                <a:gd name="T10" fmla="*/ 98 w 1285"/>
                <a:gd name="T11" fmla="*/ 598 h 873"/>
                <a:gd name="T12" fmla="*/ 51 w 1285"/>
                <a:gd name="T13" fmla="*/ 645 h 873"/>
                <a:gd name="T14" fmla="*/ 51 w 1285"/>
                <a:gd name="T15" fmla="*/ 828 h 873"/>
                <a:gd name="T16" fmla="*/ 51 w 1285"/>
                <a:gd name="T17" fmla="*/ 828 h 873"/>
                <a:gd name="T18" fmla="*/ 82 w 1285"/>
                <a:gd name="T19" fmla="*/ 860 h 873"/>
                <a:gd name="T20" fmla="*/ 249 w 1285"/>
                <a:gd name="T21" fmla="*/ 873 h 873"/>
                <a:gd name="T22" fmla="*/ 997 w 1285"/>
                <a:gd name="T23" fmla="*/ 563 h 873"/>
                <a:gd name="T24" fmla="*/ 1285 w 1285"/>
                <a:gd name="T25" fmla="*/ 31 h 873"/>
                <a:gd name="T26" fmla="*/ 1282 w 1285"/>
                <a:gd name="T27" fmla="*/ 34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5" h="873">
                  <a:moveTo>
                    <a:pt x="1282" y="34"/>
                  </a:moveTo>
                  <a:cubicBezTo>
                    <a:pt x="1253" y="64"/>
                    <a:pt x="1213" y="80"/>
                    <a:pt x="1171" y="80"/>
                  </a:cubicBezTo>
                  <a:cubicBezTo>
                    <a:pt x="1129" y="80"/>
                    <a:pt x="1089" y="64"/>
                    <a:pt x="1059" y="34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942" y="351"/>
                    <a:pt x="626" y="613"/>
                    <a:pt x="249" y="613"/>
                  </a:cubicBezTo>
                  <a:cubicBezTo>
                    <a:pt x="198" y="613"/>
                    <a:pt x="147" y="608"/>
                    <a:pt x="98" y="598"/>
                  </a:cubicBezTo>
                  <a:cubicBezTo>
                    <a:pt x="51" y="645"/>
                    <a:pt x="51" y="645"/>
                    <a:pt x="51" y="645"/>
                  </a:cubicBezTo>
                  <a:cubicBezTo>
                    <a:pt x="0" y="696"/>
                    <a:pt x="0" y="778"/>
                    <a:pt x="51" y="828"/>
                  </a:cubicBezTo>
                  <a:cubicBezTo>
                    <a:pt x="51" y="828"/>
                    <a:pt x="51" y="828"/>
                    <a:pt x="51" y="828"/>
                  </a:cubicBezTo>
                  <a:cubicBezTo>
                    <a:pt x="82" y="860"/>
                    <a:pt x="82" y="860"/>
                    <a:pt x="82" y="860"/>
                  </a:cubicBezTo>
                  <a:cubicBezTo>
                    <a:pt x="137" y="868"/>
                    <a:pt x="193" y="873"/>
                    <a:pt x="249" y="873"/>
                  </a:cubicBezTo>
                  <a:cubicBezTo>
                    <a:pt x="532" y="873"/>
                    <a:pt x="797" y="763"/>
                    <a:pt x="997" y="563"/>
                  </a:cubicBezTo>
                  <a:cubicBezTo>
                    <a:pt x="1145" y="415"/>
                    <a:pt x="1243" y="231"/>
                    <a:pt x="1285" y="31"/>
                  </a:cubicBezTo>
                  <a:lnTo>
                    <a:pt x="1282" y="34"/>
                  </a:lnTo>
                  <a:close/>
                </a:path>
              </a:pathLst>
            </a:custGeom>
            <a:solidFill>
              <a:schemeClr val="accent3">
                <a:alpha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TextBox 21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4652E3F3-E5F8-4966-9FA8-2D1431520911}"/>
              </a:ext>
            </a:extLst>
          </p:cNvPr>
          <p:cNvSpPr txBox="1"/>
          <p:nvPr/>
        </p:nvSpPr>
        <p:spPr>
          <a:xfrm>
            <a:off x="6757176" y="1995029"/>
            <a:ext cx="9972335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1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Благодарю </a:t>
            </a:r>
          </a:p>
          <a:p>
            <a:pPr algn="ctr">
              <a:spcBef>
                <a:spcPts val="1200"/>
              </a:spcBef>
            </a:pPr>
            <a:r>
              <a:rPr lang="ru-RU" altLang="zh-CN" sz="1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за</a:t>
            </a:r>
          </a:p>
          <a:p>
            <a:pPr algn="ctr">
              <a:spcBef>
                <a:spcPts val="1200"/>
              </a:spcBef>
            </a:pPr>
            <a:r>
              <a:rPr lang="ru-RU" altLang="zh-CN" sz="1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 внимание! </a:t>
            </a:r>
            <a:endParaRPr lang="en-US" altLang="zh-CN" sz="11500" dirty="0">
              <a:solidFill>
                <a:schemeClr val="tx1">
                  <a:lumMod val="85000"/>
                  <a:lumOff val="1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  <p:grpSp>
        <p:nvGrpSpPr>
          <p:cNvPr id="27" name="Graphic 4">
            <a:extLst>
              <a:ext uri="{FF2B5EF4-FFF2-40B4-BE49-F238E27FC236}">
                <a16:creationId xmlns:a16="http://schemas.microsoft.com/office/drawing/2014/main" xmlns="" id="{207514C9-F497-4165-98F9-DE07D008014F}"/>
              </a:ext>
            </a:extLst>
          </p:cNvPr>
          <p:cNvGrpSpPr/>
          <p:nvPr/>
        </p:nvGrpSpPr>
        <p:grpSpPr>
          <a:xfrm>
            <a:off x="3330123" y="4301028"/>
            <a:ext cx="1371802" cy="1428691"/>
            <a:chOff x="10884230" y="3442838"/>
            <a:chExt cx="1234377" cy="1234439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60B9AE60-5C53-4D3A-B7A7-CF8066D688A3}"/>
                </a:ext>
              </a:extLst>
            </p:cNvPr>
            <p:cNvSpPr/>
            <p:nvPr/>
          </p:nvSpPr>
          <p:spPr>
            <a:xfrm>
              <a:off x="10884298" y="3442838"/>
              <a:ext cx="1234310" cy="1234439"/>
            </a:xfrm>
            <a:custGeom>
              <a:avLst/>
              <a:gdLst>
                <a:gd name="connsiteX0" fmla="*/ 1228702 w 1234310"/>
                <a:gd name="connsiteY0" fmla="*/ 5441 h 1234439"/>
                <a:gd name="connsiteX1" fmla="*/ 1215310 w 1234310"/>
                <a:gd name="connsiteY1" fmla="*/ 0 h 1234439"/>
                <a:gd name="connsiteX2" fmla="*/ 536234 w 1234310"/>
                <a:gd name="connsiteY2" fmla="*/ 234366 h 1234439"/>
                <a:gd name="connsiteX3" fmla="*/ 388248 w 1234310"/>
                <a:gd name="connsiteY3" fmla="*/ 247759 h 1234439"/>
                <a:gd name="connsiteX4" fmla="*/ 178072 w 1234310"/>
                <a:gd name="connsiteY4" fmla="*/ 369210 h 1234439"/>
                <a:gd name="connsiteX5" fmla="*/ 3386 w 1234310"/>
                <a:gd name="connsiteY5" fmla="*/ 617555 h 1234439"/>
                <a:gd name="connsiteX6" fmla="*/ 4306 w 1234310"/>
                <a:gd name="connsiteY6" fmla="*/ 640322 h 1234439"/>
                <a:gd name="connsiteX7" fmla="*/ 26571 w 1234310"/>
                <a:gd name="connsiteY7" fmla="*/ 645260 h 1234439"/>
                <a:gd name="connsiteX8" fmla="*/ 262109 w 1234310"/>
                <a:gd name="connsiteY8" fmla="*/ 535275 h 1234439"/>
                <a:gd name="connsiteX9" fmla="*/ 388164 w 1234310"/>
                <a:gd name="connsiteY9" fmla="*/ 520962 h 1234439"/>
                <a:gd name="connsiteX10" fmla="*/ 373182 w 1234310"/>
                <a:gd name="connsiteY10" fmla="*/ 607259 h 1234439"/>
                <a:gd name="connsiteX11" fmla="*/ 372010 w 1234310"/>
                <a:gd name="connsiteY11" fmla="*/ 614625 h 1234439"/>
                <a:gd name="connsiteX12" fmla="*/ 234822 w 1234310"/>
                <a:gd name="connsiteY12" fmla="*/ 662670 h 1234439"/>
                <a:gd name="connsiteX13" fmla="*/ 222769 w 1234310"/>
                <a:gd name="connsiteY13" fmla="*/ 676146 h 1234439"/>
                <a:gd name="connsiteX14" fmla="*/ 227791 w 1234310"/>
                <a:gd name="connsiteY14" fmla="*/ 693556 h 1234439"/>
                <a:gd name="connsiteX15" fmla="*/ 540838 w 1234310"/>
                <a:gd name="connsiteY15" fmla="*/ 1006603 h 1234439"/>
                <a:gd name="connsiteX16" fmla="*/ 554062 w 1234310"/>
                <a:gd name="connsiteY16" fmla="*/ 1012043 h 1234439"/>
                <a:gd name="connsiteX17" fmla="*/ 558247 w 1234310"/>
                <a:gd name="connsiteY17" fmla="*/ 1011541 h 1234439"/>
                <a:gd name="connsiteX18" fmla="*/ 571723 w 1234310"/>
                <a:gd name="connsiteY18" fmla="*/ 999488 h 1234439"/>
                <a:gd name="connsiteX19" fmla="*/ 619768 w 1234310"/>
                <a:gd name="connsiteY19" fmla="*/ 862300 h 1234439"/>
                <a:gd name="connsiteX20" fmla="*/ 627134 w 1234310"/>
                <a:gd name="connsiteY20" fmla="*/ 861128 h 1234439"/>
                <a:gd name="connsiteX21" fmla="*/ 713348 w 1234310"/>
                <a:gd name="connsiteY21" fmla="*/ 846145 h 1234439"/>
                <a:gd name="connsiteX22" fmla="*/ 699035 w 1234310"/>
                <a:gd name="connsiteY22" fmla="*/ 972201 h 1234439"/>
                <a:gd name="connsiteX23" fmla="*/ 589050 w 1234310"/>
                <a:gd name="connsiteY23" fmla="*/ 1207823 h 1234439"/>
                <a:gd name="connsiteX24" fmla="*/ 593988 w 1234310"/>
                <a:gd name="connsiteY24" fmla="*/ 1230088 h 1234439"/>
                <a:gd name="connsiteX25" fmla="*/ 605958 w 1234310"/>
                <a:gd name="connsiteY25" fmla="*/ 1234440 h 1234439"/>
                <a:gd name="connsiteX26" fmla="*/ 616755 w 1234310"/>
                <a:gd name="connsiteY26" fmla="*/ 1231008 h 1234439"/>
                <a:gd name="connsiteX27" fmla="*/ 865100 w 1234310"/>
                <a:gd name="connsiteY27" fmla="*/ 1056322 h 1234439"/>
                <a:gd name="connsiteX28" fmla="*/ 986552 w 1234310"/>
                <a:gd name="connsiteY28" fmla="*/ 846145 h 1234439"/>
                <a:gd name="connsiteX29" fmla="*/ 999944 w 1234310"/>
                <a:gd name="connsiteY29" fmla="*/ 698160 h 1234439"/>
                <a:gd name="connsiteX30" fmla="*/ 1234310 w 1234310"/>
                <a:gd name="connsiteY30" fmla="*/ 19084 h 1234439"/>
                <a:gd name="connsiteX31" fmla="*/ 1228702 w 1234310"/>
                <a:gd name="connsiteY31" fmla="*/ 5441 h 1234439"/>
                <a:gd name="connsiteX32" fmla="*/ 346815 w 1234310"/>
                <a:gd name="connsiteY32" fmla="*/ 479195 h 1234439"/>
                <a:gd name="connsiteX33" fmla="*/ 246290 w 1234310"/>
                <a:gd name="connsiteY33" fmla="*/ 501376 h 1234439"/>
                <a:gd name="connsiteX34" fmla="*/ 74281 w 1234310"/>
                <a:gd name="connsiteY34" fmla="*/ 581647 h 1234439"/>
                <a:gd name="connsiteX35" fmla="*/ 208540 w 1234310"/>
                <a:gd name="connsiteY35" fmla="*/ 390722 h 1234439"/>
                <a:gd name="connsiteX36" fmla="*/ 391513 w 1234310"/>
                <a:gd name="connsiteY36" fmla="*/ 285006 h 1234439"/>
                <a:gd name="connsiteX37" fmla="*/ 497898 w 1234310"/>
                <a:gd name="connsiteY37" fmla="*/ 275380 h 1234439"/>
                <a:gd name="connsiteX38" fmla="*/ 396284 w 1234310"/>
                <a:gd name="connsiteY38" fmla="*/ 484385 h 1234439"/>
                <a:gd name="connsiteX39" fmla="*/ 396284 w 1234310"/>
                <a:gd name="connsiteY39" fmla="*/ 484385 h 1234439"/>
                <a:gd name="connsiteX40" fmla="*/ 346815 w 1234310"/>
                <a:gd name="connsiteY40" fmla="*/ 479195 h 1234439"/>
                <a:gd name="connsiteX41" fmla="*/ 546111 w 1234310"/>
                <a:gd name="connsiteY41" fmla="*/ 958976 h 1234439"/>
                <a:gd name="connsiteX42" fmla="*/ 275166 w 1234310"/>
                <a:gd name="connsiteY42" fmla="*/ 688032 h 1234439"/>
                <a:gd name="connsiteX43" fmla="*/ 383728 w 1234310"/>
                <a:gd name="connsiteY43" fmla="*/ 650031 h 1234439"/>
                <a:gd name="connsiteX44" fmla="*/ 584111 w 1234310"/>
                <a:gd name="connsiteY44" fmla="*/ 850414 h 1234439"/>
                <a:gd name="connsiteX45" fmla="*/ 546111 w 1234310"/>
                <a:gd name="connsiteY45" fmla="*/ 958976 h 1234439"/>
                <a:gd name="connsiteX46" fmla="*/ 949137 w 1234310"/>
                <a:gd name="connsiteY46" fmla="*/ 842630 h 1234439"/>
                <a:gd name="connsiteX47" fmla="*/ 843421 w 1234310"/>
                <a:gd name="connsiteY47" fmla="*/ 1025603 h 1234439"/>
                <a:gd name="connsiteX48" fmla="*/ 652496 w 1234310"/>
                <a:gd name="connsiteY48" fmla="*/ 1159861 h 1234439"/>
                <a:gd name="connsiteX49" fmla="*/ 732850 w 1234310"/>
                <a:gd name="connsiteY49" fmla="*/ 987854 h 1234439"/>
                <a:gd name="connsiteX50" fmla="*/ 749842 w 1234310"/>
                <a:gd name="connsiteY50" fmla="*/ 837859 h 1234439"/>
                <a:gd name="connsiteX51" fmla="*/ 749842 w 1234310"/>
                <a:gd name="connsiteY51" fmla="*/ 837859 h 1234439"/>
                <a:gd name="connsiteX52" fmla="*/ 958846 w 1234310"/>
                <a:gd name="connsiteY52" fmla="*/ 736244 h 1234439"/>
                <a:gd name="connsiteX53" fmla="*/ 949137 w 1234310"/>
                <a:gd name="connsiteY53" fmla="*/ 842630 h 1234439"/>
                <a:gd name="connsiteX54" fmla="*/ 965960 w 1234310"/>
                <a:gd name="connsiteY54" fmla="*/ 679327 h 1234439"/>
                <a:gd name="connsiteX55" fmla="*/ 621108 w 1234310"/>
                <a:gd name="connsiteY55" fmla="*/ 824132 h 1234439"/>
                <a:gd name="connsiteX56" fmla="*/ 612152 w 1234310"/>
                <a:gd name="connsiteY56" fmla="*/ 825555 h 1234439"/>
                <a:gd name="connsiteX57" fmla="*/ 408672 w 1234310"/>
                <a:gd name="connsiteY57" fmla="*/ 622075 h 1234439"/>
                <a:gd name="connsiteX58" fmla="*/ 410095 w 1234310"/>
                <a:gd name="connsiteY58" fmla="*/ 613119 h 1234439"/>
                <a:gd name="connsiteX59" fmla="*/ 554899 w 1234310"/>
                <a:gd name="connsiteY59" fmla="*/ 268265 h 1234439"/>
                <a:gd name="connsiteX60" fmla="*/ 920678 w 1234310"/>
                <a:gd name="connsiteY60" fmla="*/ 80103 h 1234439"/>
                <a:gd name="connsiteX61" fmla="*/ 1154208 w 1234310"/>
                <a:gd name="connsiteY61" fmla="*/ 313716 h 1234439"/>
                <a:gd name="connsiteX62" fmla="*/ 965960 w 1234310"/>
                <a:gd name="connsiteY62" fmla="*/ 679327 h 1234439"/>
                <a:gd name="connsiteX63" fmla="*/ 1164335 w 1234310"/>
                <a:gd name="connsiteY63" fmla="*/ 270860 h 1234439"/>
                <a:gd name="connsiteX64" fmla="*/ 963282 w 1234310"/>
                <a:gd name="connsiteY64" fmla="*/ 69808 h 1234439"/>
                <a:gd name="connsiteX65" fmla="*/ 1196059 w 1234310"/>
                <a:gd name="connsiteY65" fmla="*/ 38084 h 1234439"/>
                <a:gd name="connsiteX66" fmla="*/ 1164335 w 1234310"/>
                <a:gd name="connsiteY66" fmla="*/ 270860 h 1234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234310" h="1234439">
                  <a:moveTo>
                    <a:pt x="1228702" y="5441"/>
                  </a:moveTo>
                  <a:cubicBezTo>
                    <a:pt x="1225187" y="1841"/>
                    <a:pt x="1220583" y="0"/>
                    <a:pt x="1215310" y="0"/>
                  </a:cubicBezTo>
                  <a:cubicBezTo>
                    <a:pt x="1197146" y="167"/>
                    <a:pt x="772525" y="7031"/>
                    <a:pt x="536234" y="234366"/>
                  </a:cubicBezTo>
                  <a:lnTo>
                    <a:pt x="388248" y="247759"/>
                  </a:lnTo>
                  <a:cubicBezTo>
                    <a:pt x="303542" y="255375"/>
                    <a:pt x="226954" y="299654"/>
                    <a:pt x="178072" y="369210"/>
                  </a:cubicBezTo>
                  <a:lnTo>
                    <a:pt x="3386" y="617555"/>
                  </a:lnTo>
                  <a:cubicBezTo>
                    <a:pt x="-1469" y="624502"/>
                    <a:pt x="-1051" y="633793"/>
                    <a:pt x="4306" y="640322"/>
                  </a:cubicBezTo>
                  <a:cubicBezTo>
                    <a:pt x="9747" y="646851"/>
                    <a:pt x="18787" y="648776"/>
                    <a:pt x="26571" y="645260"/>
                  </a:cubicBezTo>
                  <a:lnTo>
                    <a:pt x="262109" y="535275"/>
                  </a:lnTo>
                  <a:cubicBezTo>
                    <a:pt x="301198" y="517028"/>
                    <a:pt x="345979" y="511923"/>
                    <a:pt x="388164" y="520962"/>
                  </a:cubicBezTo>
                  <a:cubicBezTo>
                    <a:pt x="382306" y="549840"/>
                    <a:pt x="377702" y="578633"/>
                    <a:pt x="373182" y="607259"/>
                  </a:cubicBezTo>
                  <a:lnTo>
                    <a:pt x="372010" y="614625"/>
                  </a:lnTo>
                  <a:lnTo>
                    <a:pt x="234822" y="662670"/>
                  </a:lnTo>
                  <a:cubicBezTo>
                    <a:pt x="228712" y="664847"/>
                    <a:pt x="224192" y="669869"/>
                    <a:pt x="222769" y="676146"/>
                  </a:cubicBezTo>
                  <a:cubicBezTo>
                    <a:pt x="221346" y="682424"/>
                    <a:pt x="223188" y="689037"/>
                    <a:pt x="227791" y="693556"/>
                  </a:cubicBezTo>
                  <a:lnTo>
                    <a:pt x="540838" y="1006603"/>
                  </a:lnTo>
                  <a:cubicBezTo>
                    <a:pt x="544352" y="1010118"/>
                    <a:pt x="549124" y="1012043"/>
                    <a:pt x="554062" y="1012043"/>
                  </a:cubicBezTo>
                  <a:cubicBezTo>
                    <a:pt x="555402" y="1012043"/>
                    <a:pt x="556824" y="1011876"/>
                    <a:pt x="558247" y="1011541"/>
                  </a:cubicBezTo>
                  <a:cubicBezTo>
                    <a:pt x="564525" y="1010118"/>
                    <a:pt x="569631" y="1005515"/>
                    <a:pt x="571723" y="999488"/>
                  </a:cubicBezTo>
                  <a:lnTo>
                    <a:pt x="619768" y="862300"/>
                  </a:lnTo>
                  <a:lnTo>
                    <a:pt x="627134" y="861128"/>
                  </a:lnTo>
                  <a:cubicBezTo>
                    <a:pt x="655677" y="856608"/>
                    <a:pt x="684470" y="851921"/>
                    <a:pt x="713348" y="846145"/>
                  </a:cubicBezTo>
                  <a:cubicBezTo>
                    <a:pt x="722303" y="888331"/>
                    <a:pt x="717281" y="933112"/>
                    <a:pt x="699035" y="972201"/>
                  </a:cubicBezTo>
                  <a:lnTo>
                    <a:pt x="589050" y="1207823"/>
                  </a:lnTo>
                  <a:cubicBezTo>
                    <a:pt x="585451" y="1215523"/>
                    <a:pt x="587459" y="1224563"/>
                    <a:pt x="593988" y="1230088"/>
                  </a:cubicBezTo>
                  <a:cubicBezTo>
                    <a:pt x="597420" y="1233017"/>
                    <a:pt x="601689" y="1234440"/>
                    <a:pt x="605958" y="1234440"/>
                  </a:cubicBezTo>
                  <a:cubicBezTo>
                    <a:pt x="609724" y="1234440"/>
                    <a:pt x="613491" y="1233268"/>
                    <a:pt x="616755" y="1231008"/>
                  </a:cubicBezTo>
                  <a:lnTo>
                    <a:pt x="865100" y="1056322"/>
                  </a:lnTo>
                  <a:cubicBezTo>
                    <a:pt x="934656" y="1007440"/>
                    <a:pt x="978935" y="930852"/>
                    <a:pt x="986552" y="846145"/>
                  </a:cubicBezTo>
                  <a:lnTo>
                    <a:pt x="999944" y="698160"/>
                  </a:lnTo>
                  <a:cubicBezTo>
                    <a:pt x="1227279" y="461785"/>
                    <a:pt x="1234143" y="37164"/>
                    <a:pt x="1234310" y="19084"/>
                  </a:cubicBezTo>
                  <a:cubicBezTo>
                    <a:pt x="1234226" y="13811"/>
                    <a:pt x="1232218" y="9040"/>
                    <a:pt x="1228702" y="5441"/>
                  </a:cubicBezTo>
                  <a:close/>
                  <a:moveTo>
                    <a:pt x="346815" y="479195"/>
                  </a:moveTo>
                  <a:cubicBezTo>
                    <a:pt x="312246" y="479195"/>
                    <a:pt x="277761" y="486728"/>
                    <a:pt x="246290" y="501376"/>
                  </a:cubicBezTo>
                  <a:lnTo>
                    <a:pt x="74281" y="581647"/>
                  </a:lnTo>
                  <a:lnTo>
                    <a:pt x="208540" y="390722"/>
                  </a:lnTo>
                  <a:cubicBezTo>
                    <a:pt x="251144" y="330122"/>
                    <a:pt x="317855" y="291618"/>
                    <a:pt x="391513" y="285006"/>
                  </a:cubicBezTo>
                  <a:lnTo>
                    <a:pt x="497898" y="275380"/>
                  </a:lnTo>
                  <a:cubicBezTo>
                    <a:pt x="441733" y="342760"/>
                    <a:pt x="413693" y="413322"/>
                    <a:pt x="396284" y="484385"/>
                  </a:cubicBezTo>
                  <a:lnTo>
                    <a:pt x="396284" y="484385"/>
                  </a:lnTo>
                  <a:cubicBezTo>
                    <a:pt x="379962" y="480869"/>
                    <a:pt x="363389" y="479195"/>
                    <a:pt x="346815" y="479195"/>
                  </a:cubicBezTo>
                  <a:close/>
                  <a:moveTo>
                    <a:pt x="546111" y="958976"/>
                  </a:moveTo>
                  <a:lnTo>
                    <a:pt x="275166" y="688032"/>
                  </a:lnTo>
                  <a:lnTo>
                    <a:pt x="383728" y="650031"/>
                  </a:lnTo>
                  <a:lnTo>
                    <a:pt x="584111" y="850414"/>
                  </a:lnTo>
                  <a:lnTo>
                    <a:pt x="546111" y="958976"/>
                  </a:lnTo>
                  <a:close/>
                  <a:moveTo>
                    <a:pt x="949137" y="842630"/>
                  </a:moveTo>
                  <a:cubicBezTo>
                    <a:pt x="942524" y="916288"/>
                    <a:pt x="904022" y="982999"/>
                    <a:pt x="843421" y="1025603"/>
                  </a:cubicBezTo>
                  <a:lnTo>
                    <a:pt x="652496" y="1159861"/>
                  </a:lnTo>
                  <a:lnTo>
                    <a:pt x="732850" y="987854"/>
                  </a:lnTo>
                  <a:cubicBezTo>
                    <a:pt x="754530" y="941315"/>
                    <a:pt x="760556" y="888080"/>
                    <a:pt x="749842" y="837859"/>
                  </a:cubicBezTo>
                  <a:lnTo>
                    <a:pt x="749842" y="837859"/>
                  </a:lnTo>
                  <a:cubicBezTo>
                    <a:pt x="820821" y="820449"/>
                    <a:pt x="891466" y="792409"/>
                    <a:pt x="958846" y="736244"/>
                  </a:cubicBezTo>
                  <a:lnTo>
                    <a:pt x="949137" y="842630"/>
                  </a:lnTo>
                  <a:close/>
                  <a:moveTo>
                    <a:pt x="965960" y="679327"/>
                  </a:moveTo>
                  <a:cubicBezTo>
                    <a:pt x="859157" y="786215"/>
                    <a:pt x="743564" y="804629"/>
                    <a:pt x="621108" y="824132"/>
                  </a:cubicBezTo>
                  <a:lnTo>
                    <a:pt x="612152" y="825555"/>
                  </a:lnTo>
                  <a:lnTo>
                    <a:pt x="408672" y="622075"/>
                  </a:lnTo>
                  <a:lnTo>
                    <a:pt x="410095" y="613119"/>
                  </a:lnTo>
                  <a:cubicBezTo>
                    <a:pt x="429597" y="490746"/>
                    <a:pt x="448011" y="375153"/>
                    <a:pt x="554899" y="268265"/>
                  </a:cubicBezTo>
                  <a:cubicBezTo>
                    <a:pt x="654253" y="168911"/>
                    <a:pt x="794706" y="112328"/>
                    <a:pt x="920678" y="80103"/>
                  </a:cubicBezTo>
                  <a:lnTo>
                    <a:pt x="1154208" y="313716"/>
                  </a:lnTo>
                  <a:cubicBezTo>
                    <a:pt x="1121898" y="439520"/>
                    <a:pt x="1065399" y="579889"/>
                    <a:pt x="965960" y="679327"/>
                  </a:cubicBezTo>
                  <a:close/>
                  <a:moveTo>
                    <a:pt x="1164335" y="270860"/>
                  </a:moveTo>
                  <a:lnTo>
                    <a:pt x="963282" y="69808"/>
                  </a:lnTo>
                  <a:cubicBezTo>
                    <a:pt x="1068413" y="46622"/>
                    <a:pt x="1157974" y="40010"/>
                    <a:pt x="1196059" y="38084"/>
                  </a:cubicBezTo>
                  <a:cubicBezTo>
                    <a:pt x="1194216" y="76169"/>
                    <a:pt x="1187605" y="165730"/>
                    <a:pt x="1164335" y="270860"/>
                  </a:cubicBezTo>
                  <a:close/>
                </a:path>
              </a:pathLst>
            </a:custGeom>
            <a:grpFill/>
            <a:ln w="8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96AEA670-3E2D-4009-8423-786EF3BBFC68}"/>
                </a:ext>
              </a:extLst>
            </p:cNvPr>
            <p:cNvSpPr/>
            <p:nvPr/>
          </p:nvSpPr>
          <p:spPr>
            <a:xfrm>
              <a:off x="11676555" y="3674149"/>
              <a:ext cx="210636" cy="210552"/>
            </a:xfrm>
            <a:custGeom>
              <a:avLst/>
              <a:gdLst>
                <a:gd name="connsiteX0" fmla="*/ 30824 w 210636"/>
                <a:gd name="connsiteY0" fmla="*/ 30761 h 210552"/>
                <a:gd name="connsiteX1" fmla="*/ 30824 w 210636"/>
                <a:gd name="connsiteY1" fmla="*/ 179750 h 210552"/>
                <a:gd name="connsiteX2" fmla="*/ 105319 w 210636"/>
                <a:gd name="connsiteY2" fmla="*/ 210553 h 210552"/>
                <a:gd name="connsiteX3" fmla="*/ 179814 w 210636"/>
                <a:gd name="connsiteY3" fmla="*/ 179750 h 210552"/>
                <a:gd name="connsiteX4" fmla="*/ 179814 w 210636"/>
                <a:gd name="connsiteY4" fmla="*/ 30761 h 210552"/>
                <a:gd name="connsiteX5" fmla="*/ 30824 w 210636"/>
                <a:gd name="connsiteY5" fmla="*/ 30761 h 210552"/>
                <a:gd name="connsiteX6" fmla="*/ 153364 w 210636"/>
                <a:gd name="connsiteY6" fmla="*/ 57210 h 210552"/>
                <a:gd name="connsiteX7" fmla="*/ 173285 w 210636"/>
                <a:gd name="connsiteY7" fmla="*/ 105255 h 210552"/>
                <a:gd name="connsiteX8" fmla="*/ 153364 w 210636"/>
                <a:gd name="connsiteY8" fmla="*/ 153300 h 210552"/>
                <a:gd name="connsiteX9" fmla="*/ 57274 w 210636"/>
                <a:gd name="connsiteY9" fmla="*/ 153300 h 210552"/>
                <a:gd name="connsiteX10" fmla="*/ 37353 w 210636"/>
                <a:gd name="connsiteY10" fmla="*/ 105255 h 210552"/>
                <a:gd name="connsiteX11" fmla="*/ 57274 w 210636"/>
                <a:gd name="connsiteY11" fmla="*/ 57210 h 210552"/>
                <a:gd name="connsiteX12" fmla="*/ 105319 w 210636"/>
                <a:gd name="connsiteY12" fmla="*/ 37373 h 210552"/>
                <a:gd name="connsiteX13" fmla="*/ 153364 w 210636"/>
                <a:gd name="connsiteY13" fmla="*/ 57210 h 21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0636" h="210552">
                  <a:moveTo>
                    <a:pt x="30824" y="30761"/>
                  </a:moveTo>
                  <a:cubicBezTo>
                    <a:pt x="-10275" y="71775"/>
                    <a:pt x="-10275" y="138653"/>
                    <a:pt x="30824" y="179750"/>
                  </a:cubicBezTo>
                  <a:cubicBezTo>
                    <a:pt x="51330" y="200257"/>
                    <a:pt x="78367" y="210553"/>
                    <a:pt x="105319" y="210553"/>
                  </a:cubicBezTo>
                  <a:cubicBezTo>
                    <a:pt x="132271" y="210553"/>
                    <a:pt x="159222" y="200341"/>
                    <a:pt x="179814" y="179750"/>
                  </a:cubicBezTo>
                  <a:cubicBezTo>
                    <a:pt x="220911" y="138653"/>
                    <a:pt x="220911" y="71858"/>
                    <a:pt x="179814" y="30761"/>
                  </a:cubicBezTo>
                  <a:cubicBezTo>
                    <a:pt x="138716" y="-10254"/>
                    <a:pt x="71922" y="-10254"/>
                    <a:pt x="30824" y="30761"/>
                  </a:cubicBezTo>
                  <a:close/>
                  <a:moveTo>
                    <a:pt x="153364" y="57210"/>
                  </a:moveTo>
                  <a:cubicBezTo>
                    <a:pt x="166170" y="70100"/>
                    <a:pt x="173285" y="87092"/>
                    <a:pt x="173285" y="105255"/>
                  </a:cubicBezTo>
                  <a:cubicBezTo>
                    <a:pt x="173285" y="123419"/>
                    <a:pt x="166170" y="140494"/>
                    <a:pt x="153364" y="153300"/>
                  </a:cubicBezTo>
                  <a:cubicBezTo>
                    <a:pt x="127667" y="178997"/>
                    <a:pt x="82970" y="178997"/>
                    <a:pt x="57274" y="153300"/>
                  </a:cubicBezTo>
                  <a:cubicBezTo>
                    <a:pt x="44467" y="140494"/>
                    <a:pt x="37353" y="123419"/>
                    <a:pt x="37353" y="105255"/>
                  </a:cubicBezTo>
                  <a:cubicBezTo>
                    <a:pt x="37353" y="87092"/>
                    <a:pt x="44383" y="70017"/>
                    <a:pt x="57274" y="57210"/>
                  </a:cubicBezTo>
                  <a:cubicBezTo>
                    <a:pt x="70498" y="43985"/>
                    <a:pt x="87908" y="37373"/>
                    <a:pt x="105319" y="37373"/>
                  </a:cubicBezTo>
                  <a:cubicBezTo>
                    <a:pt x="122728" y="37373"/>
                    <a:pt x="140139" y="43985"/>
                    <a:pt x="153364" y="57210"/>
                  </a:cubicBezTo>
                  <a:close/>
                </a:path>
              </a:pathLst>
            </a:custGeom>
            <a:grpFill/>
            <a:ln w="8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56A8F1F9-DFF0-4114-B1D2-064726A485BF}"/>
                </a:ext>
              </a:extLst>
            </p:cNvPr>
            <p:cNvSpPr/>
            <p:nvPr/>
          </p:nvSpPr>
          <p:spPr>
            <a:xfrm>
              <a:off x="11449053" y="3901704"/>
              <a:ext cx="210636" cy="210584"/>
            </a:xfrm>
            <a:custGeom>
              <a:avLst/>
              <a:gdLst>
                <a:gd name="connsiteX0" fmla="*/ 30823 w 210636"/>
                <a:gd name="connsiteY0" fmla="*/ 30792 h 210584"/>
                <a:gd name="connsiteX1" fmla="*/ 30823 w 210636"/>
                <a:gd name="connsiteY1" fmla="*/ 179782 h 210584"/>
                <a:gd name="connsiteX2" fmla="*/ 105318 w 210636"/>
                <a:gd name="connsiteY2" fmla="*/ 210584 h 210584"/>
                <a:gd name="connsiteX3" fmla="*/ 179813 w 210636"/>
                <a:gd name="connsiteY3" fmla="*/ 179782 h 210584"/>
                <a:gd name="connsiteX4" fmla="*/ 179813 w 210636"/>
                <a:gd name="connsiteY4" fmla="*/ 30792 h 210584"/>
                <a:gd name="connsiteX5" fmla="*/ 30823 w 210636"/>
                <a:gd name="connsiteY5" fmla="*/ 30792 h 210584"/>
                <a:gd name="connsiteX6" fmla="*/ 153279 w 210636"/>
                <a:gd name="connsiteY6" fmla="*/ 153332 h 210584"/>
                <a:gd name="connsiteX7" fmla="*/ 57189 w 210636"/>
                <a:gd name="connsiteY7" fmla="*/ 153332 h 210584"/>
                <a:gd name="connsiteX8" fmla="*/ 37268 w 210636"/>
                <a:gd name="connsiteY8" fmla="*/ 105287 h 210584"/>
                <a:gd name="connsiteX9" fmla="*/ 57189 w 210636"/>
                <a:gd name="connsiteY9" fmla="*/ 57242 h 210584"/>
                <a:gd name="connsiteX10" fmla="*/ 105234 w 210636"/>
                <a:gd name="connsiteY10" fmla="*/ 37404 h 210584"/>
                <a:gd name="connsiteX11" fmla="*/ 153279 w 210636"/>
                <a:gd name="connsiteY11" fmla="*/ 57242 h 210584"/>
                <a:gd name="connsiteX12" fmla="*/ 173200 w 210636"/>
                <a:gd name="connsiteY12" fmla="*/ 105287 h 210584"/>
                <a:gd name="connsiteX13" fmla="*/ 153279 w 210636"/>
                <a:gd name="connsiteY13" fmla="*/ 153332 h 21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0636" h="210584">
                  <a:moveTo>
                    <a:pt x="30823" y="30792"/>
                  </a:moveTo>
                  <a:cubicBezTo>
                    <a:pt x="-10274" y="71890"/>
                    <a:pt x="-10274" y="138684"/>
                    <a:pt x="30823" y="179782"/>
                  </a:cubicBezTo>
                  <a:cubicBezTo>
                    <a:pt x="51330" y="200289"/>
                    <a:pt x="78366" y="210584"/>
                    <a:pt x="105318" y="210584"/>
                  </a:cubicBezTo>
                  <a:cubicBezTo>
                    <a:pt x="132270" y="210584"/>
                    <a:pt x="159306" y="200289"/>
                    <a:pt x="179813" y="179782"/>
                  </a:cubicBezTo>
                  <a:cubicBezTo>
                    <a:pt x="220911" y="138684"/>
                    <a:pt x="220911" y="71890"/>
                    <a:pt x="179813" y="30792"/>
                  </a:cubicBezTo>
                  <a:cubicBezTo>
                    <a:pt x="138715" y="-10306"/>
                    <a:pt x="71837" y="-10222"/>
                    <a:pt x="30823" y="30792"/>
                  </a:cubicBezTo>
                  <a:close/>
                  <a:moveTo>
                    <a:pt x="153279" y="153332"/>
                  </a:moveTo>
                  <a:cubicBezTo>
                    <a:pt x="127583" y="179028"/>
                    <a:pt x="82886" y="179028"/>
                    <a:pt x="57189" y="153332"/>
                  </a:cubicBezTo>
                  <a:cubicBezTo>
                    <a:pt x="44382" y="140525"/>
                    <a:pt x="37268" y="123450"/>
                    <a:pt x="37268" y="105287"/>
                  </a:cubicBezTo>
                  <a:cubicBezTo>
                    <a:pt x="37268" y="87123"/>
                    <a:pt x="44300" y="70048"/>
                    <a:pt x="57189" y="57242"/>
                  </a:cubicBezTo>
                  <a:cubicBezTo>
                    <a:pt x="70415" y="44017"/>
                    <a:pt x="87824" y="37404"/>
                    <a:pt x="105234" y="37404"/>
                  </a:cubicBezTo>
                  <a:cubicBezTo>
                    <a:pt x="122645" y="37404"/>
                    <a:pt x="140055" y="44017"/>
                    <a:pt x="153279" y="57242"/>
                  </a:cubicBezTo>
                  <a:cubicBezTo>
                    <a:pt x="166086" y="70048"/>
                    <a:pt x="173200" y="87123"/>
                    <a:pt x="173200" y="105287"/>
                  </a:cubicBezTo>
                  <a:cubicBezTo>
                    <a:pt x="173200" y="123450"/>
                    <a:pt x="166170" y="140442"/>
                    <a:pt x="153279" y="153332"/>
                  </a:cubicBezTo>
                  <a:close/>
                </a:path>
              </a:pathLst>
            </a:custGeom>
            <a:grpFill/>
            <a:ln w="8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29BC528E-E4D2-430F-AC0D-6F40282928E4}"/>
                </a:ext>
              </a:extLst>
            </p:cNvPr>
            <p:cNvSpPr/>
            <p:nvPr/>
          </p:nvSpPr>
          <p:spPr>
            <a:xfrm>
              <a:off x="10884230" y="4335669"/>
              <a:ext cx="341379" cy="341358"/>
            </a:xfrm>
            <a:custGeom>
              <a:avLst/>
              <a:gdLst>
                <a:gd name="connsiteX0" fmla="*/ 335918 w 341379"/>
                <a:gd name="connsiteY0" fmla="*/ 5462 h 341358"/>
                <a:gd name="connsiteX1" fmla="*/ 309468 w 341379"/>
                <a:gd name="connsiteY1" fmla="*/ 5462 h 341358"/>
                <a:gd name="connsiteX2" fmla="*/ 5462 w 341379"/>
                <a:gd name="connsiteY2" fmla="*/ 309468 h 341358"/>
                <a:gd name="connsiteX3" fmla="*/ 5462 w 341379"/>
                <a:gd name="connsiteY3" fmla="*/ 335918 h 341358"/>
                <a:gd name="connsiteX4" fmla="*/ 18687 w 341379"/>
                <a:gd name="connsiteY4" fmla="*/ 341359 h 341358"/>
                <a:gd name="connsiteX5" fmla="*/ 31911 w 341379"/>
                <a:gd name="connsiteY5" fmla="*/ 335918 h 341358"/>
                <a:gd name="connsiteX6" fmla="*/ 335918 w 341379"/>
                <a:gd name="connsiteY6" fmla="*/ 31911 h 341358"/>
                <a:gd name="connsiteX7" fmla="*/ 335918 w 341379"/>
                <a:gd name="connsiteY7" fmla="*/ 5462 h 34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1379" h="341358">
                  <a:moveTo>
                    <a:pt x="335918" y="5462"/>
                  </a:moveTo>
                  <a:cubicBezTo>
                    <a:pt x="328636" y="-1821"/>
                    <a:pt x="316750" y="-1821"/>
                    <a:pt x="309468" y="5462"/>
                  </a:cubicBezTo>
                  <a:lnTo>
                    <a:pt x="5462" y="309468"/>
                  </a:lnTo>
                  <a:cubicBezTo>
                    <a:pt x="-1821" y="316750"/>
                    <a:pt x="-1821" y="328636"/>
                    <a:pt x="5462" y="335918"/>
                  </a:cubicBezTo>
                  <a:cubicBezTo>
                    <a:pt x="9144" y="339517"/>
                    <a:pt x="13916" y="341359"/>
                    <a:pt x="18687" y="341359"/>
                  </a:cubicBezTo>
                  <a:cubicBezTo>
                    <a:pt x="23458" y="341359"/>
                    <a:pt x="28229" y="339517"/>
                    <a:pt x="31911" y="335918"/>
                  </a:cubicBezTo>
                  <a:lnTo>
                    <a:pt x="335918" y="31911"/>
                  </a:lnTo>
                  <a:cubicBezTo>
                    <a:pt x="343200" y="24629"/>
                    <a:pt x="343200" y="12827"/>
                    <a:pt x="335918" y="5462"/>
                  </a:cubicBezTo>
                  <a:close/>
                </a:path>
              </a:pathLst>
            </a:custGeom>
            <a:grpFill/>
            <a:ln w="8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5F2CF977-ADA5-4D3F-ADAB-7CE79A7354BC}"/>
                </a:ext>
              </a:extLst>
            </p:cNvPr>
            <p:cNvSpPr/>
            <p:nvPr/>
          </p:nvSpPr>
          <p:spPr>
            <a:xfrm>
              <a:off x="10884230" y="4235979"/>
              <a:ext cx="241606" cy="241585"/>
            </a:xfrm>
            <a:custGeom>
              <a:avLst/>
              <a:gdLst>
                <a:gd name="connsiteX0" fmla="*/ 18687 w 241606"/>
                <a:gd name="connsiteY0" fmla="*/ 241586 h 241585"/>
                <a:gd name="connsiteX1" fmla="*/ 31911 w 241606"/>
                <a:gd name="connsiteY1" fmla="*/ 236145 h 241585"/>
                <a:gd name="connsiteX2" fmla="*/ 236145 w 241606"/>
                <a:gd name="connsiteY2" fmla="*/ 31912 h 241585"/>
                <a:gd name="connsiteX3" fmla="*/ 236145 w 241606"/>
                <a:gd name="connsiteY3" fmla="*/ 5462 h 241585"/>
                <a:gd name="connsiteX4" fmla="*/ 209695 w 241606"/>
                <a:gd name="connsiteY4" fmla="*/ 5462 h 241585"/>
                <a:gd name="connsiteX5" fmla="*/ 5462 w 241606"/>
                <a:gd name="connsiteY5" fmla="*/ 209695 h 241585"/>
                <a:gd name="connsiteX6" fmla="*/ 5462 w 241606"/>
                <a:gd name="connsiteY6" fmla="*/ 236145 h 241585"/>
                <a:gd name="connsiteX7" fmla="*/ 18687 w 241606"/>
                <a:gd name="connsiteY7" fmla="*/ 241586 h 24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1606" h="241585">
                  <a:moveTo>
                    <a:pt x="18687" y="241586"/>
                  </a:moveTo>
                  <a:cubicBezTo>
                    <a:pt x="23458" y="241586"/>
                    <a:pt x="28229" y="239744"/>
                    <a:pt x="31911" y="236145"/>
                  </a:cubicBezTo>
                  <a:lnTo>
                    <a:pt x="236145" y="31912"/>
                  </a:lnTo>
                  <a:cubicBezTo>
                    <a:pt x="243427" y="24546"/>
                    <a:pt x="243427" y="12744"/>
                    <a:pt x="236145" y="5462"/>
                  </a:cubicBezTo>
                  <a:cubicBezTo>
                    <a:pt x="228863" y="-1821"/>
                    <a:pt x="216977" y="-1821"/>
                    <a:pt x="209695" y="5462"/>
                  </a:cubicBezTo>
                  <a:lnTo>
                    <a:pt x="5462" y="209695"/>
                  </a:lnTo>
                  <a:cubicBezTo>
                    <a:pt x="-1821" y="216977"/>
                    <a:pt x="-1821" y="228863"/>
                    <a:pt x="5462" y="236145"/>
                  </a:cubicBezTo>
                  <a:cubicBezTo>
                    <a:pt x="9144" y="239744"/>
                    <a:pt x="13916" y="241586"/>
                    <a:pt x="18687" y="241586"/>
                  </a:cubicBezTo>
                  <a:close/>
                </a:path>
              </a:pathLst>
            </a:custGeom>
            <a:grpFill/>
            <a:ln w="8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C569983D-2400-4AA3-8E9F-9146259E6D25}"/>
                </a:ext>
              </a:extLst>
            </p:cNvPr>
            <p:cNvSpPr/>
            <p:nvPr/>
          </p:nvSpPr>
          <p:spPr>
            <a:xfrm>
              <a:off x="11083777" y="4435442"/>
              <a:ext cx="241605" cy="241585"/>
            </a:xfrm>
            <a:custGeom>
              <a:avLst/>
              <a:gdLst>
                <a:gd name="connsiteX0" fmla="*/ 209695 w 241605"/>
                <a:gd name="connsiteY0" fmla="*/ 5462 h 241585"/>
                <a:gd name="connsiteX1" fmla="*/ 5462 w 241605"/>
                <a:gd name="connsiteY1" fmla="*/ 209695 h 241585"/>
                <a:gd name="connsiteX2" fmla="*/ 5462 w 241605"/>
                <a:gd name="connsiteY2" fmla="*/ 236145 h 241585"/>
                <a:gd name="connsiteX3" fmla="*/ 18686 w 241605"/>
                <a:gd name="connsiteY3" fmla="*/ 241586 h 241585"/>
                <a:gd name="connsiteX4" fmla="*/ 31911 w 241605"/>
                <a:gd name="connsiteY4" fmla="*/ 236145 h 241585"/>
                <a:gd name="connsiteX5" fmla="*/ 236144 w 241605"/>
                <a:gd name="connsiteY5" fmla="*/ 31911 h 241585"/>
                <a:gd name="connsiteX6" fmla="*/ 236144 w 241605"/>
                <a:gd name="connsiteY6" fmla="*/ 5462 h 241585"/>
                <a:gd name="connsiteX7" fmla="*/ 209695 w 241605"/>
                <a:gd name="connsiteY7" fmla="*/ 5462 h 241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1605" h="241585">
                  <a:moveTo>
                    <a:pt x="209695" y="5462"/>
                  </a:moveTo>
                  <a:lnTo>
                    <a:pt x="5462" y="209695"/>
                  </a:lnTo>
                  <a:cubicBezTo>
                    <a:pt x="-1821" y="216977"/>
                    <a:pt x="-1821" y="228863"/>
                    <a:pt x="5462" y="236145"/>
                  </a:cubicBezTo>
                  <a:cubicBezTo>
                    <a:pt x="9144" y="239744"/>
                    <a:pt x="13915" y="241586"/>
                    <a:pt x="18686" y="241586"/>
                  </a:cubicBezTo>
                  <a:cubicBezTo>
                    <a:pt x="23457" y="241586"/>
                    <a:pt x="28228" y="239744"/>
                    <a:pt x="31911" y="236145"/>
                  </a:cubicBezTo>
                  <a:lnTo>
                    <a:pt x="236144" y="31911"/>
                  </a:lnTo>
                  <a:cubicBezTo>
                    <a:pt x="243426" y="24546"/>
                    <a:pt x="243426" y="12744"/>
                    <a:pt x="236144" y="5462"/>
                  </a:cubicBezTo>
                  <a:cubicBezTo>
                    <a:pt x="228778" y="-1821"/>
                    <a:pt x="216977" y="-1821"/>
                    <a:pt x="209695" y="5462"/>
                  </a:cubicBezTo>
                  <a:close/>
                </a:path>
              </a:pathLst>
            </a:custGeom>
            <a:grpFill/>
            <a:ln w="83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346868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78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D41EB1C8-EA1E-4F35-9A66-808A338CB9A1}"/>
              </a:ext>
            </a:extLst>
          </p:cNvPr>
          <p:cNvGrpSpPr/>
          <p:nvPr/>
        </p:nvGrpSpPr>
        <p:grpSpPr>
          <a:xfrm>
            <a:off x="5295900" y="2667000"/>
            <a:ext cx="6649862" cy="6329395"/>
            <a:chOff x="5445589" y="2071991"/>
            <a:chExt cx="7442543" cy="7107797"/>
          </a:xfrm>
        </p:grpSpPr>
        <p:sp>
          <p:nvSpPr>
            <p:cNvPr id="3" name="Freeform 6">
              <a:extLst>
                <a:ext uri="{FF2B5EF4-FFF2-40B4-BE49-F238E27FC236}">
                  <a16:creationId xmlns:a16="http://schemas.microsoft.com/office/drawing/2014/main" xmlns="" id="{BE1B348E-1E81-4360-B1ED-A2DD9D3F8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589" y="4417584"/>
              <a:ext cx="3437528" cy="2416608"/>
            </a:xfrm>
            <a:custGeom>
              <a:avLst/>
              <a:gdLst>
                <a:gd name="T0" fmla="*/ 1381 w 3584"/>
                <a:gd name="T1" fmla="*/ 11 h 2435"/>
                <a:gd name="T2" fmla="*/ 1617 w 3584"/>
                <a:gd name="T3" fmla="*/ 68 h 2435"/>
                <a:gd name="T4" fmla="*/ 1831 w 3584"/>
                <a:gd name="T5" fmla="*/ 169 h 2435"/>
                <a:gd name="T6" fmla="*/ 1832 w 3584"/>
                <a:gd name="T7" fmla="*/ 169 h 2435"/>
                <a:gd name="T8" fmla="*/ 1836 w 3584"/>
                <a:gd name="T9" fmla="*/ 172 h 2435"/>
                <a:gd name="T10" fmla="*/ 1847 w 3584"/>
                <a:gd name="T11" fmla="*/ 178 h 2435"/>
                <a:gd name="T12" fmla="*/ 1868 w 3584"/>
                <a:gd name="T13" fmla="*/ 190 h 2435"/>
                <a:gd name="T14" fmla="*/ 1903 w 3584"/>
                <a:gd name="T15" fmla="*/ 211 h 2435"/>
                <a:gd name="T16" fmla="*/ 1955 w 3584"/>
                <a:gd name="T17" fmla="*/ 241 h 2435"/>
                <a:gd name="T18" fmla="*/ 2027 w 3584"/>
                <a:gd name="T19" fmla="*/ 283 h 2435"/>
                <a:gd name="T20" fmla="*/ 2124 w 3584"/>
                <a:gd name="T21" fmla="*/ 339 h 2435"/>
                <a:gd name="T22" fmla="*/ 2248 w 3584"/>
                <a:gd name="T23" fmla="*/ 411 h 2435"/>
                <a:gd name="T24" fmla="*/ 2403 w 3584"/>
                <a:gd name="T25" fmla="*/ 501 h 2435"/>
                <a:gd name="T26" fmla="*/ 2593 w 3584"/>
                <a:gd name="T27" fmla="*/ 610 h 2435"/>
                <a:gd name="T28" fmla="*/ 2820 w 3584"/>
                <a:gd name="T29" fmla="*/ 741 h 2435"/>
                <a:gd name="T30" fmla="*/ 3088 w 3584"/>
                <a:gd name="T31" fmla="*/ 897 h 2435"/>
                <a:gd name="T32" fmla="*/ 3401 w 3584"/>
                <a:gd name="T33" fmla="*/ 1078 h 2435"/>
                <a:gd name="T34" fmla="*/ 3538 w 3584"/>
                <a:gd name="T35" fmla="*/ 1157 h 2435"/>
                <a:gd name="T36" fmla="*/ 3569 w 3584"/>
                <a:gd name="T37" fmla="*/ 1184 h 2435"/>
                <a:gd name="T38" fmla="*/ 3584 w 3584"/>
                <a:gd name="T39" fmla="*/ 1218 h 2435"/>
                <a:gd name="T40" fmla="*/ 3575 w 3584"/>
                <a:gd name="T41" fmla="*/ 1245 h 2435"/>
                <a:gd name="T42" fmla="*/ 3519 w 3584"/>
                <a:gd name="T43" fmla="*/ 1291 h 2435"/>
                <a:gd name="T44" fmla="*/ 3449 w 3584"/>
                <a:gd name="T45" fmla="*/ 1332 h 2435"/>
                <a:gd name="T46" fmla="*/ 3357 w 3584"/>
                <a:gd name="T47" fmla="*/ 1385 h 2435"/>
                <a:gd name="T48" fmla="*/ 3239 w 3584"/>
                <a:gd name="T49" fmla="*/ 1454 h 2435"/>
                <a:gd name="T50" fmla="*/ 3094 w 3584"/>
                <a:gd name="T51" fmla="*/ 1538 h 2435"/>
                <a:gd name="T52" fmla="*/ 2916 w 3584"/>
                <a:gd name="T53" fmla="*/ 1640 h 2435"/>
                <a:gd name="T54" fmla="*/ 2704 w 3584"/>
                <a:gd name="T55" fmla="*/ 1763 h 2435"/>
                <a:gd name="T56" fmla="*/ 2455 w 3584"/>
                <a:gd name="T57" fmla="*/ 1907 h 2435"/>
                <a:gd name="T58" fmla="*/ 2164 w 3584"/>
                <a:gd name="T59" fmla="*/ 2075 h 2435"/>
                <a:gd name="T60" fmla="*/ 1831 w 3584"/>
                <a:gd name="T61" fmla="*/ 2269 h 2435"/>
                <a:gd name="T62" fmla="*/ 1617 w 3584"/>
                <a:gd name="T63" fmla="*/ 2367 h 2435"/>
                <a:gd name="T64" fmla="*/ 1381 w 3584"/>
                <a:gd name="T65" fmla="*/ 2423 h 2435"/>
                <a:gd name="T66" fmla="*/ 1126 w 3584"/>
                <a:gd name="T67" fmla="*/ 2432 h 2435"/>
                <a:gd name="T68" fmla="*/ 865 w 3584"/>
                <a:gd name="T69" fmla="*/ 2384 h 2435"/>
                <a:gd name="T70" fmla="*/ 628 w 3584"/>
                <a:gd name="T71" fmla="*/ 2283 h 2435"/>
                <a:gd name="T72" fmla="*/ 419 w 3584"/>
                <a:gd name="T73" fmla="*/ 2137 h 2435"/>
                <a:gd name="T74" fmla="*/ 245 w 3584"/>
                <a:gd name="T75" fmla="*/ 1951 h 2435"/>
                <a:gd name="T76" fmla="*/ 113 w 3584"/>
                <a:gd name="T77" fmla="*/ 1731 h 2435"/>
                <a:gd name="T78" fmla="*/ 29 w 3584"/>
                <a:gd name="T79" fmla="*/ 1485 h 2435"/>
                <a:gd name="T80" fmla="*/ 0 w 3584"/>
                <a:gd name="T81" fmla="*/ 1219 h 2435"/>
                <a:gd name="T82" fmla="*/ 29 w 3584"/>
                <a:gd name="T83" fmla="*/ 951 h 2435"/>
                <a:gd name="T84" fmla="*/ 113 w 3584"/>
                <a:gd name="T85" fmla="*/ 704 h 2435"/>
                <a:gd name="T86" fmla="*/ 245 w 3584"/>
                <a:gd name="T87" fmla="*/ 484 h 2435"/>
                <a:gd name="T88" fmla="*/ 419 w 3584"/>
                <a:gd name="T89" fmla="*/ 298 h 2435"/>
                <a:gd name="T90" fmla="*/ 628 w 3584"/>
                <a:gd name="T91" fmla="*/ 152 h 2435"/>
                <a:gd name="T92" fmla="*/ 865 w 3584"/>
                <a:gd name="T93" fmla="*/ 51 h 2435"/>
                <a:gd name="T94" fmla="*/ 1126 w 3584"/>
                <a:gd name="T95" fmla="*/ 3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4" h="2435">
                  <a:moveTo>
                    <a:pt x="1216" y="0"/>
                  </a:moveTo>
                  <a:lnTo>
                    <a:pt x="1299" y="2"/>
                  </a:lnTo>
                  <a:lnTo>
                    <a:pt x="1381" y="11"/>
                  </a:lnTo>
                  <a:lnTo>
                    <a:pt x="1461" y="24"/>
                  </a:lnTo>
                  <a:lnTo>
                    <a:pt x="1539" y="44"/>
                  </a:lnTo>
                  <a:lnTo>
                    <a:pt x="1617" y="68"/>
                  </a:lnTo>
                  <a:lnTo>
                    <a:pt x="1691" y="97"/>
                  </a:lnTo>
                  <a:lnTo>
                    <a:pt x="1762" y="131"/>
                  </a:lnTo>
                  <a:lnTo>
                    <a:pt x="1831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3" y="169"/>
                  </a:lnTo>
                  <a:lnTo>
                    <a:pt x="1834" y="171"/>
                  </a:lnTo>
                  <a:lnTo>
                    <a:pt x="1836" y="172"/>
                  </a:lnTo>
                  <a:lnTo>
                    <a:pt x="1838" y="174"/>
                  </a:lnTo>
                  <a:lnTo>
                    <a:pt x="1841" y="175"/>
                  </a:lnTo>
                  <a:lnTo>
                    <a:pt x="1847" y="178"/>
                  </a:lnTo>
                  <a:lnTo>
                    <a:pt x="1852" y="182"/>
                  </a:lnTo>
                  <a:lnTo>
                    <a:pt x="1859" y="186"/>
                  </a:lnTo>
                  <a:lnTo>
                    <a:pt x="1868" y="190"/>
                  </a:lnTo>
                  <a:lnTo>
                    <a:pt x="1877" y="196"/>
                  </a:lnTo>
                  <a:lnTo>
                    <a:pt x="1889" y="202"/>
                  </a:lnTo>
                  <a:lnTo>
                    <a:pt x="1903" y="211"/>
                  </a:lnTo>
                  <a:lnTo>
                    <a:pt x="1918" y="220"/>
                  </a:lnTo>
                  <a:lnTo>
                    <a:pt x="1935" y="230"/>
                  </a:lnTo>
                  <a:lnTo>
                    <a:pt x="1955" y="241"/>
                  </a:lnTo>
                  <a:lnTo>
                    <a:pt x="1977" y="254"/>
                  </a:lnTo>
                  <a:lnTo>
                    <a:pt x="2001" y="267"/>
                  </a:lnTo>
                  <a:lnTo>
                    <a:pt x="2027" y="283"/>
                  </a:lnTo>
                  <a:lnTo>
                    <a:pt x="2056" y="300"/>
                  </a:lnTo>
                  <a:lnTo>
                    <a:pt x="2089" y="318"/>
                  </a:lnTo>
                  <a:lnTo>
                    <a:pt x="2124" y="339"/>
                  </a:lnTo>
                  <a:lnTo>
                    <a:pt x="2162" y="361"/>
                  </a:lnTo>
                  <a:lnTo>
                    <a:pt x="2204" y="385"/>
                  </a:lnTo>
                  <a:lnTo>
                    <a:pt x="2248" y="411"/>
                  </a:lnTo>
                  <a:lnTo>
                    <a:pt x="2296" y="438"/>
                  </a:lnTo>
                  <a:lnTo>
                    <a:pt x="2348" y="468"/>
                  </a:lnTo>
                  <a:lnTo>
                    <a:pt x="2403" y="501"/>
                  </a:lnTo>
                  <a:lnTo>
                    <a:pt x="2462" y="535"/>
                  </a:lnTo>
                  <a:lnTo>
                    <a:pt x="2525" y="572"/>
                  </a:lnTo>
                  <a:lnTo>
                    <a:pt x="2593" y="610"/>
                  </a:lnTo>
                  <a:lnTo>
                    <a:pt x="2664" y="651"/>
                  </a:lnTo>
                  <a:lnTo>
                    <a:pt x="2739" y="695"/>
                  </a:lnTo>
                  <a:lnTo>
                    <a:pt x="2820" y="741"/>
                  </a:lnTo>
                  <a:lnTo>
                    <a:pt x="2904" y="790"/>
                  </a:lnTo>
                  <a:lnTo>
                    <a:pt x="2993" y="843"/>
                  </a:lnTo>
                  <a:lnTo>
                    <a:pt x="3088" y="897"/>
                  </a:lnTo>
                  <a:lnTo>
                    <a:pt x="3188" y="954"/>
                  </a:lnTo>
                  <a:lnTo>
                    <a:pt x="3291" y="1014"/>
                  </a:lnTo>
                  <a:lnTo>
                    <a:pt x="3401" y="1078"/>
                  </a:lnTo>
                  <a:lnTo>
                    <a:pt x="3516" y="1144"/>
                  </a:lnTo>
                  <a:lnTo>
                    <a:pt x="3526" y="1151"/>
                  </a:lnTo>
                  <a:lnTo>
                    <a:pt x="3538" y="1157"/>
                  </a:lnTo>
                  <a:lnTo>
                    <a:pt x="3549" y="1165"/>
                  </a:lnTo>
                  <a:lnTo>
                    <a:pt x="3560" y="1174"/>
                  </a:lnTo>
                  <a:lnTo>
                    <a:pt x="3569" y="1184"/>
                  </a:lnTo>
                  <a:lnTo>
                    <a:pt x="3577" y="1195"/>
                  </a:lnTo>
                  <a:lnTo>
                    <a:pt x="3583" y="1206"/>
                  </a:lnTo>
                  <a:lnTo>
                    <a:pt x="3584" y="1218"/>
                  </a:lnTo>
                  <a:lnTo>
                    <a:pt x="3584" y="1218"/>
                  </a:lnTo>
                  <a:lnTo>
                    <a:pt x="3581" y="1231"/>
                  </a:lnTo>
                  <a:lnTo>
                    <a:pt x="3575" y="1245"/>
                  </a:lnTo>
                  <a:lnTo>
                    <a:pt x="3563" y="1259"/>
                  </a:lnTo>
                  <a:lnTo>
                    <a:pt x="3544" y="1275"/>
                  </a:lnTo>
                  <a:lnTo>
                    <a:pt x="3519" y="1291"/>
                  </a:lnTo>
                  <a:lnTo>
                    <a:pt x="3499" y="1304"/>
                  </a:lnTo>
                  <a:lnTo>
                    <a:pt x="3475" y="1317"/>
                  </a:lnTo>
                  <a:lnTo>
                    <a:pt x="3449" y="1332"/>
                  </a:lnTo>
                  <a:lnTo>
                    <a:pt x="3421" y="1348"/>
                  </a:lnTo>
                  <a:lnTo>
                    <a:pt x="3391" y="1366"/>
                  </a:lnTo>
                  <a:lnTo>
                    <a:pt x="3357" y="1385"/>
                  </a:lnTo>
                  <a:lnTo>
                    <a:pt x="3321" y="1407"/>
                  </a:lnTo>
                  <a:lnTo>
                    <a:pt x="3281" y="1428"/>
                  </a:lnTo>
                  <a:lnTo>
                    <a:pt x="3239" y="1454"/>
                  </a:lnTo>
                  <a:lnTo>
                    <a:pt x="3194" y="1480"/>
                  </a:lnTo>
                  <a:lnTo>
                    <a:pt x="3145" y="1507"/>
                  </a:lnTo>
                  <a:lnTo>
                    <a:pt x="3094" y="1538"/>
                  </a:lnTo>
                  <a:lnTo>
                    <a:pt x="3038" y="1569"/>
                  </a:lnTo>
                  <a:lnTo>
                    <a:pt x="2979" y="1604"/>
                  </a:lnTo>
                  <a:lnTo>
                    <a:pt x="2916" y="1640"/>
                  </a:lnTo>
                  <a:lnTo>
                    <a:pt x="2849" y="1679"/>
                  </a:lnTo>
                  <a:lnTo>
                    <a:pt x="2779" y="1720"/>
                  </a:lnTo>
                  <a:lnTo>
                    <a:pt x="2704" y="1763"/>
                  </a:lnTo>
                  <a:lnTo>
                    <a:pt x="2626" y="1809"/>
                  </a:lnTo>
                  <a:lnTo>
                    <a:pt x="2542" y="1857"/>
                  </a:lnTo>
                  <a:lnTo>
                    <a:pt x="2455" y="1907"/>
                  </a:lnTo>
                  <a:lnTo>
                    <a:pt x="2363" y="1961"/>
                  </a:lnTo>
                  <a:lnTo>
                    <a:pt x="2266" y="2016"/>
                  </a:lnTo>
                  <a:lnTo>
                    <a:pt x="2164" y="2075"/>
                  </a:lnTo>
                  <a:lnTo>
                    <a:pt x="2059" y="2137"/>
                  </a:lnTo>
                  <a:lnTo>
                    <a:pt x="1947" y="2201"/>
                  </a:lnTo>
                  <a:lnTo>
                    <a:pt x="1831" y="2269"/>
                  </a:lnTo>
                  <a:lnTo>
                    <a:pt x="1762" y="2306"/>
                  </a:lnTo>
                  <a:lnTo>
                    <a:pt x="1691" y="2339"/>
                  </a:lnTo>
                  <a:lnTo>
                    <a:pt x="1617" y="2367"/>
                  </a:lnTo>
                  <a:lnTo>
                    <a:pt x="1539" y="2391"/>
                  </a:lnTo>
                  <a:lnTo>
                    <a:pt x="1461" y="2410"/>
                  </a:lnTo>
                  <a:lnTo>
                    <a:pt x="1381" y="2423"/>
                  </a:lnTo>
                  <a:lnTo>
                    <a:pt x="1299" y="2432"/>
                  </a:lnTo>
                  <a:lnTo>
                    <a:pt x="1216" y="2435"/>
                  </a:lnTo>
                  <a:lnTo>
                    <a:pt x="1126" y="2432"/>
                  </a:lnTo>
                  <a:lnTo>
                    <a:pt x="1036" y="2422"/>
                  </a:lnTo>
                  <a:lnTo>
                    <a:pt x="950" y="2405"/>
                  </a:lnTo>
                  <a:lnTo>
                    <a:pt x="865" y="2384"/>
                  </a:lnTo>
                  <a:lnTo>
                    <a:pt x="783" y="2355"/>
                  </a:lnTo>
                  <a:lnTo>
                    <a:pt x="705" y="2321"/>
                  </a:lnTo>
                  <a:lnTo>
                    <a:pt x="628" y="2283"/>
                  </a:lnTo>
                  <a:lnTo>
                    <a:pt x="555" y="2238"/>
                  </a:lnTo>
                  <a:lnTo>
                    <a:pt x="485" y="2190"/>
                  </a:lnTo>
                  <a:lnTo>
                    <a:pt x="419" y="2137"/>
                  </a:lnTo>
                  <a:lnTo>
                    <a:pt x="357" y="2079"/>
                  </a:lnTo>
                  <a:lnTo>
                    <a:pt x="299" y="2016"/>
                  </a:lnTo>
                  <a:lnTo>
                    <a:pt x="245" y="1951"/>
                  </a:lnTo>
                  <a:lnTo>
                    <a:pt x="196" y="1881"/>
                  </a:lnTo>
                  <a:lnTo>
                    <a:pt x="153" y="1808"/>
                  </a:lnTo>
                  <a:lnTo>
                    <a:pt x="113" y="1731"/>
                  </a:lnTo>
                  <a:lnTo>
                    <a:pt x="80" y="1651"/>
                  </a:lnTo>
                  <a:lnTo>
                    <a:pt x="51" y="1569"/>
                  </a:lnTo>
                  <a:lnTo>
                    <a:pt x="29" y="1485"/>
                  </a:lnTo>
                  <a:lnTo>
                    <a:pt x="13" y="1399"/>
                  </a:lnTo>
                  <a:lnTo>
                    <a:pt x="3" y="1309"/>
                  </a:lnTo>
                  <a:lnTo>
                    <a:pt x="0" y="1219"/>
                  </a:lnTo>
                  <a:lnTo>
                    <a:pt x="3" y="1128"/>
                  </a:lnTo>
                  <a:lnTo>
                    <a:pt x="13" y="1038"/>
                  </a:lnTo>
                  <a:lnTo>
                    <a:pt x="29" y="951"/>
                  </a:lnTo>
                  <a:lnTo>
                    <a:pt x="51" y="867"/>
                  </a:lnTo>
                  <a:lnTo>
                    <a:pt x="80" y="784"/>
                  </a:lnTo>
                  <a:lnTo>
                    <a:pt x="113" y="704"/>
                  </a:lnTo>
                  <a:lnTo>
                    <a:pt x="153" y="627"/>
                  </a:lnTo>
                  <a:lnTo>
                    <a:pt x="196" y="554"/>
                  </a:lnTo>
                  <a:lnTo>
                    <a:pt x="245" y="484"/>
                  </a:lnTo>
                  <a:lnTo>
                    <a:pt x="299" y="419"/>
                  </a:lnTo>
                  <a:lnTo>
                    <a:pt x="357" y="356"/>
                  </a:lnTo>
                  <a:lnTo>
                    <a:pt x="419" y="298"/>
                  </a:lnTo>
                  <a:lnTo>
                    <a:pt x="485" y="245"/>
                  </a:lnTo>
                  <a:lnTo>
                    <a:pt x="555" y="196"/>
                  </a:lnTo>
                  <a:lnTo>
                    <a:pt x="628" y="152"/>
                  </a:lnTo>
                  <a:lnTo>
                    <a:pt x="705" y="113"/>
                  </a:lnTo>
                  <a:lnTo>
                    <a:pt x="783" y="79"/>
                  </a:lnTo>
                  <a:lnTo>
                    <a:pt x="865" y="51"/>
                  </a:lnTo>
                  <a:lnTo>
                    <a:pt x="950" y="29"/>
                  </a:lnTo>
                  <a:lnTo>
                    <a:pt x="1036" y="13"/>
                  </a:lnTo>
                  <a:lnTo>
                    <a:pt x="1126" y="3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50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xmlns="" id="{07DE7432-3E75-432A-911F-C956B75DEB2D}"/>
                </a:ext>
              </a:extLst>
            </p:cNvPr>
            <p:cNvSpPr>
              <a:spLocks/>
            </p:cNvSpPr>
            <p:nvPr/>
          </p:nvSpPr>
          <p:spPr bwMode="auto">
            <a:xfrm rot="3600000">
              <a:off x="6374981" y="2683922"/>
              <a:ext cx="3558390" cy="2334527"/>
            </a:xfrm>
            <a:custGeom>
              <a:avLst/>
              <a:gdLst>
                <a:gd name="T0" fmla="*/ 1381 w 3584"/>
                <a:gd name="T1" fmla="*/ 11 h 2435"/>
                <a:gd name="T2" fmla="*/ 1617 w 3584"/>
                <a:gd name="T3" fmla="*/ 68 h 2435"/>
                <a:gd name="T4" fmla="*/ 1831 w 3584"/>
                <a:gd name="T5" fmla="*/ 169 h 2435"/>
                <a:gd name="T6" fmla="*/ 1832 w 3584"/>
                <a:gd name="T7" fmla="*/ 169 h 2435"/>
                <a:gd name="T8" fmla="*/ 1836 w 3584"/>
                <a:gd name="T9" fmla="*/ 172 h 2435"/>
                <a:gd name="T10" fmla="*/ 1847 w 3584"/>
                <a:gd name="T11" fmla="*/ 178 h 2435"/>
                <a:gd name="T12" fmla="*/ 1868 w 3584"/>
                <a:gd name="T13" fmla="*/ 190 h 2435"/>
                <a:gd name="T14" fmla="*/ 1903 w 3584"/>
                <a:gd name="T15" fmla="*/ 211 h 2435"/>
                <a:gd name="T16" fmla="*/ 1955 w 3584"/>
                <a:gd name="T17" fmla="*/ 241 h 2435"/>
                <a:gd name="T18" fmla="*/ 2027 w 3584"/>
                <a:gd name="T19" fmla="*/ 283 h 2435"/>
                <a:gd name="T20" fmla="*/ 2124 w 3584"/>
                <a:gd name="T21" fmla="*/ 339 h 2435"/>
                <a:gd name="T22" fmla="*/ 2248 w 3584"/>
                <a:gd name="T23" fmla="*/ 411 h 2435"/>
                <a:gd name="T24" fmla="*/ 2403 w 3584"/>
                <a:gd name="T25" fmla="*/ 501 h 2435"/>
                <a:gd name="T26" fmla="*/ 2593 w 3584"/>
                <a:gd name="T27" fmla="*/ 610 h 2435"/>
                <a:gd name="T28" fmla="*/ 2820 w 3584"/>
                <a:gd name="T29" fmla="*/ 741 h 2435"/>
                <a:gd name="T30" fmla="*/ 3088 w 3584"/>
                <a:gd name="T31" fmla="*/ 897 h 2435"/>
                <a:gd name="T32" fmla="*/ 3401 w 3584"/>
                <a:gd name="T33" fmla="*/ 1078 h 2435"/>
                <a:gd name="T34" fmla="*/ 3538 w 3584"/>
                <a:gd name="T35" fmla="*/ 1157 h 2435"/>
                <a:gd name="T36" fmla="*/ 3569 w 3584"/>
                <a:gd name="T37" fmla="*/ 1184 h 2435"/>
                <a:gd name="T38" fmla="*/ 3584 w 3584"/>
                <a:gd name="T39" fmla="*/ 1218 h 2435"/>
                <a:gd name="T40" fmla="*/ 3575 w 3584"/>
                <a:gd name="T41" fmla="*/ 1245 h 2435"/>
                <a:gd name="T42" fmla="*/ 3519 w 3584"/>
                <a:gd name="T43" fmla="*/ 1291 h 2435"/>
                <a:gd name="T44" fmla="*/ 3449 w 3584"/>
                <a:gd name="T45" fmla="*/ 1332 h 2435"/>
                <a:gd name="T46" fmla="*/ 3357 w 3584"/>
                <a:gd name="T47" fmla="*/ 1385 h 2435"/>
                <a:gd name="T48" fmla="*/ 3239 w 3584"/>
                <a:gd name="T49" fmla="*/ 1454 h 2435"/>
                <a:gd name="T50" fmla="*/ 3094 w 3584"/>
                <a:gd name="T51" fmla="*/ 1538 h 2435"/>
                <a:gd name="T52" fmla="*/ 2916 w 3584"/>
                <a:gd name="T53" fmla="*/ 1640 h 2435"/>
                <a:gd name="T54" fmla="*/ 2704 w 3584"/>
                <a:gd name="T55" fmla="*/ 1763 h 2435"/>
                <a:gd name="T56" fmla="*/ 2455 w 3584"/>
                <a:gd name="T57" fmla="*/ 1907 h 2435"/>
                <a:gd name="T58" fmla="*/ 2164 w 3584"/>
                <a:gd name="T59" fmla="*/ 2075 h 2435"/>
                <a:gd name="T60" fmla="*/ 1831 w 3584"/>
                <a:gd name="T61" fmla="*/ 2269 h 2435"/>
                <a:gd name="T62" fmla="*/ 1617 w 3584"/>
                <a:gd name="T63" fmla="*/ 2367 h 2435"/>
                <a:gd name="T64" fmla="*/ 1381 w 3584"/>
                <a:gd name="T65" fmla="*/ 2423 h 2435"/>
                <a:gd name="T66" fmla="*/ 1126 w 3584"/>
                <a:gd name="T67" fmla="*/ 2432 h 2435"/>
                <a:gd name="T68" fmla="*/ 865 w 3584"/>
                <a:gd name="T69" fmla="*/ 2384 h 2435"/>
                <a:gd name="T70" fmla="*/ 628 w 3584"/>
                <a:gd name="T71" fmla="*/ 2283 h 2435"/>
                <a:gd name="T72" fmla="*/ 419 w 3584"/>
                <a:gd name="T73" fmla="*/ 2137 h 2435"/>
                <a:gd name="T74" fmla="*/ 245 w 3584"/>
                <a:gd name="T75" fmla="*/ 1951 h 2435"/>
                <a:gd name="T76" fmla="*/ 113 w 3584"/>
                <a:gd name="T77" fmla="*/ 1731 h 2435"/>
                <a:gd name="T78" fmla="*/ 29 w 3584"/>
                <a:gd name="T79" fmla="*/ 1485 h 2435"/>
                <a:gd name="T80" fmla="*/ 0 w 3584"/>
                <a:gd name="T81" fmla="*/ 1219 h 2435"/>
                <a:gd name="T82" fmla="*/ 29 w 3584"/>
                <a:gd name="T83" fmla="*/ 951 h 2435"/>
                <a:gd name="T84" fmla="*/ 113 w 3584"/>
                <a:gd name="T85" fmla="*/ 704 h 2435"/>
                <a:gd name="T86" fmla="*/ 245 w 3584"/>
                <a:gd name="T87" fmla="*/ 484 h 2435"/>
                <a:gd name="T88" fmla="*/ 419 w 3584"/>
                <a:gd name="T89" fmla="*/ 298 h 2435"/>
                <a:gd name="T90" fmla="*/ 628 w 3584"/>
                <a:gd name="T91" fmla="*/ 152 h 2435"/>
                <a:gd name="T92" fmla="*/ 865 w 3584"/>
                <a:gd name="T93" fmla="*/ 51 h 2435"/>
                <a:gd name="T94" fmla="*/ 1126 w 3584"/>
                <a:gd name="T95" fmla="*/ 3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4" h="2435">
                  <a:moveTo>
                    <a:pt x="1216" y="0"/>
                  </a:moveTo>
                  <a:lnTo>
                    <a:pt x="1299" y="2"/>
                  </a:lnTo>
                  <a:lnTo>
                    <a:pt x="1381" y="11"/>
                  </a:lnTo>
                  <a:lnTo>
                    <a:pt x="1461" y="24"/>
                  </a:lnTo>
                  <a:lnTo>
                    <a:pt x="1539" y="44"/>
                  </a:lnTo>
                  <a:lnTo>
                    <a:pt x="1617" y="68"/>
                  </a:lnTo>
                  <a:lnTo>
                    <a:pt x="1691" y="97"/>
                  </a:lnTo>
                  <a:lnTo>
                    <a:pt x="1762" y="131"/>
                  </a:lnTo>
                  <a:lnTo>
                    <a:pt x="1831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3" y="169"/>
                  </a:lnTo>
                  <a:lnTo>
                    <a:pt x="1834" y="171"/>
                  </a:lnTo>
                  <a:lnTo>
                    <a:pt x="1836" y="172"/>
                  </a:lnTo>
                  <a:lnTo>
                    <a:pt x="1838" y="174"/>
                  </a:lnTo>
                  <a:lnTo>
                    <a:pt x="1841" y="175"/>
                  </a:lnTo>
                  <a:lnTo>
                    <a:pt x="1847" y="178"/>
                  </a:lnTo>
                  <a:lnTo>
                    <a:pt x="1852" y="182"/>
                  </a:lnTo>
                  <a:lnTo>
                    <a:pt x="1859" y="186"/>
                  </a:lnTo>
                  <a:lnTo>
                    <a:pt x="1868" y="190"/>
                  </a:lnTo>
                  <a:lnTo>
                    <a:pt x="1877" y="196"/>
                  </a:lnTo>
                  <a:lnTo>
                    <a:pt x="1889" y="202"/>
                  </a:lnTo>
                  <a:lnTo>
                    <a:pt x="1903" y="211"/>
                  </a:lnTo>
                  <a:lnTo>
                    <a:pt x="1918" y="220"/>
                  </a:lnTo>
                  <a:lnTo>
                    <a:pt x="1935" y="230"/>
                  </a:lnTo>
                  <a:lnTo>
                    <a:pt x="1955" y="241"/>
                  </a:lnTo>
                  <a:lnTo>
                    <a:pt x="1977" y="254"/>
                  </a:lnTo>
                  <a:lnTo>
                    <a:pt x="2001" y="267"/>
                  </a:lnTo>
                  <a:lnTo>
                    <a:pt x="2027" y="283"/>
                  </a:lnTo>
                  <a:lnTo>
                    <a:pt x="2056" y="300"/>
                  </a:lnTo>
                  <a:lnTo>
                    <a:pt x="2089" y="318"/>
                  </a:lnTo>
                  <a:lnTo>
                    <a:pt x="2124" y="339"/>
                  </a:lnTo>
                  <a:lnTo>
                    <a:pt x="2162" y="361"/>
                  </a:lnTo>
                  <a:lnTo>
                    <a:pt x="2204" y="385"/>
                  </a:lnTo>
                  <a:lnTo>
                    <a:pt x="2248" y="411"/>
                  </a:lnTo>
                  <a:lnTo>
                    <a:pt x="2296" y="438"/>
                  </a:lnTo>
                  <a:lnTo>
                    <a:pt x="2348" y="468"/>
                  </a:lnTo>
                  <a:lnTo>
                    <a:pt x="2403" y="501"/>
                  </a:lnTo>
                  <a:lnTo>
                    <a:pt x="2462" y="535"/>
                  </a:lnTo>
                  <a:lnTo>
                    <a:pt x="2525" y="572"/>
                  </a:lnTo>
                  <a:lnTo>
                    <a:pt x="2593" y="610"/>
                  </a:lnTo>
                  <a:lnTo>
                    <a:pt x="2664" y="651"/>
                  </a:lnTo>
                  <a:lnTo>
                    <a:pt x="2739" y="695"/>
                  </a:lnTo>
                  <a:lnTo>
                    <a:pt x="2820" y="741"/>
                  </a:lnTo>
                  <a:lnTo>
                    <a:pt x="2904" y="790"/>
                  </a:lnTo>
                  <a:lnTo>
                    <a:pt x="2993" y="843"/>
                  </a:lnTo>
                  <a:lnTo>
                    <a:pt x="3088" y="897"/>
                  </a:lnTo>
                  <a:lnTo>
                    <a:pt x="3188" y="954"/>
                  </a:lnTo>
                  <a:lnTo>
                    <a:pt x="3291" y="1014"/>
                  </a:lnTo>
                  <a:lnTo>
                    <a:pt x="3401" y="1078"/>
                  </a:lnTo>
                  <a:lnTo>
                    <a:pt x="3516" y="1144"/>
                  </a:lnTo>
                  <a:lnTo>
                    <a:pt x="3526" y="1151"/>
                  </a:lnTo>
                  <a:lnTo>
                    <a:pt x="3538" y="1157"/>
                  </a:lnTo>
                  <a:lnTo>
                    <a:pt x="3549" y="1165"/>
                  </a:lnTo>
                  <a:lnTo>
                    <a:pt x="3560" y="1174"/>
                  </a:lnTo>
                  <a:lnTo>
                    <a:pt x="3569" y="1184"/>
                  </a:lnTo>
                  <a:lnTo>
                    <a:pt x="3577" y="1195"/>
                  </a:lnTo>
                  <a:lnTo>
                    <a:pt x="3583" y="1206"/>
                  </a:lnTo>
                  <a:lnTo>
                    <a:pt x="3584" y="1218"/>
                  </a:lnTo>
                  <a:lnTo>
                    <a:pt x="3584" y="1218"/>
                  </a:lnTo>
                  <a:lnTo>
                    <a:pt x="3581" y="1231"/>
                  </a:lnTo>
                  <a:lnTo>
                    <a:pt x="3575" y="1245"/>
                  </a:lnTo>
                  <a:lnTo>
                    <a:pt x="3563" y="1259"/>
                  </a:lnTo>
                  <a:lnTo>
                    <a:pt x="3544" y="1275"/>
                  </a:lnTo>
                  <a:lnTo>
                    <a:pt x="3519" y="1291"/>
                  </a:lnTo>
                  <a:lnTo>
                    <a:pt x="3499" y="1304"/>
                  </a:lnTo>
                  <a:lnTo>
                    <a:pt x="3475" y="1317"/>
                  </a:lnTo>
                  <a:lnTo>
                    <a:pt x="3449" y="1332"/>
                  </a:lnTo>
                  <a:lnTo>
                    <a:pt x="3421" y="1348"/>
                  </a:lnTo>
                  <a:lnTo>
                    <a:pt x="3391" y="1366"/>
                  </a:lnTo>
                  <a:lnTo>
                    <a:pt x="3357" y="1385"/>
                  </a:lnTo>
                  <a:lnTo>
                    <a:pt x="3321" y="1407"/>
                  </a:lnTo>
                  <a:lnTo>
                    <a:pt x="3281" y="1428"/>
                  </a:lnTo>
                  <a:lnTo>
                    <a:pt x="3239" y="1454"/>
                  </a:lnTo>
                  <a:lnTo>
                    <a:pt x="3194" y="1480"/>
                  </a:lnTo>
                  <a:lnTo>
                    <a:pt x="3145" y="1507"/>
                  </a:lnTo>
                  <a:lnTo>
                    <a:pt x="3094" y="1538"/>
                  </a:lnTo>
                  <a:lnTo>
                    <a:pt x="3038" y="1569"/>
                  </a:lnTo>
                  <a:lnTo>
                    <a:pt x="2979" y="1604"/>
                  </a:lnTo>
                  <a:lnTo>
                    <a:pt x="2916" y="1640"/>
                  </a:lnTo>
                  <a:lnTo>
                    <a:pt x="2849" y="1679"/>
                  </a:lnTo>
                  <a:lnTo>
                    <a:pt x="2779" y="1720"/>
                  </a:lnTo>
                  <a:lnTo>
                    <a:pt x="2704" y="1763"/>
                  </a:lnTo>
                  <a:lnTo>
                    <a:pt x="2626" y="1809"/>
                  </a:lnTo>
                  <a:lnTo>
                    <a:pt x="2542" y="1857"/>
                  </a:lnTo>
                  <a:lnTo>
                    <a:pt x="2455" y="1907"/>
                  </a:lnTo>
                  <a:lnTo>
                    <a:pt x="2363" y="1961"/>
                  </a:lnTo>
                  <a:lnTo>
                    <a:pt x="2266" y="2016"/>
                  </a:lnTo>
                  <a:lnTo>
                    <a:pt x="2164" y="2075"/>
                  </a:lnTo>
                  <a:lnTo>
                    <a:pt x="2059" y="2137"/>
                  </a:lnTo>
                  <a:lnTo>
                    <a:pt x="1947" y="2201"/>
                  </a:lnTo>
                  <a:lnTo>
                    <a:pt x="1831" y="2269"/>
                  </a:lnTo>
                  <a:lnTo>
                    <a:pt x="1762" y="2306"/>
                  </a:lnTo>
                  <a:lnTo>
                    <a:pt x="1691" y="2339"/>
                  </a:lnTo>
                  <a:lnTo>
                    <a:pt x="1617" y="2367"/>
                  </a:lnTo>
                  <a:lnTo>
                    <a:pt x="1539" y="2391"/>
                  </a:lnTo>
                  <a:lnTo>
                    <a:pt x="1461" y="2410"/>
                  </a:lnTo>
                  <a:lnTo>
                    <a:pt x="1381" y="2423"/>
                  </a:lnTo>
                  <a:lnTo>
                    <a:pt x="1299" y="2432"/>
                  </a:lnTo>
                  <a:lnTo>
                    <a:pt x="1216" y="2435"/>
                  </a:lnTo>
                  <a:lnTo>
                    <a:pt x="1126" y="2432"/>
                  </a:lnTo>
                  <a:lnTo>
                    <a:pt x="1036" y="2422"/>
                  </a:lnTo>
                  <a:lnTo>
                    <a:pt x="950" y="2405"/>
                  </a:lnTo>
                  <a:lnTo>
                    <a:pt x="865" y="2384"/>
                  </a:lnTo>
                  <a:lnTo>
                    <a:pt x="783" y="2355"/>
                  </a:lnTo>
                  <a:lnTo>
                    <a:pt x="705" y="2321"/>
                  </a:lnTo>
                  <a:lnTo>
                    <a:pt x="628" y="2283"/>
                  </a:lnTo>
                  <a:lnTo>
                    <a:pt x="555" y="2238"/>
                  </a:lnTo>
                  <a:lnTo>
                    <a:pt x="485" y="2190"/>
                  </a:lnTo>
                  <a:lnTo>
                    <a:pt x="419" y="2137"/>
                  </a:lnTo>
                  <a:lnTo>
                    <a:pt x="357" y="2079"/>
                  </a:lnTo>
                  <a:lnTo>
                    <a:pt x="299" y="2016"/>
                  </a:lnTo>
                  <a:lnTo>
                    <a:pt x="245" y="1951"/>
                  </a:lnTo>
                  <a:lnTo>
                    <a:pt x="196" y="1881"/>
                  </a:lnTo>
                  <a:lnTo>
                    <a:pt x="153" y="1808"/>
                  </a:lnTo>
                  <a:lnTo>
                    <a:pt x="113" y="1731"/>
                  </a:lnTo>
                  <a:lnTo>
                    <a:pt x="80" y="1651"/>
                  </a:lnTo>
                  <a:lnTo>
                    <a:pt x="51" y="1569"/>
                  </a:lnTo>
                  <a:lnTo>
                    <a:pt x="29" y="1485"/>
                  </a:lnTo>
                  <a:lnTo>
                    <a:pt x="13" y="1399"/>
                  </a:lnTo>
                  <a:lnTo>
                    <a:pt x="3" y="1309"/>
                  </a:lnTo>
                  <a:lnTo>
                    <a:pt x="0" y="1219"/>
                  </a:lnTo>
                  <a:lnTo>
                    <a:pt x="3" y="1128"/>
                  </a:lnTo>
                  <a:lnTo>
                    <a:pt x="13" y="1038"/>
                  </a:lnTo>
                  <a:lnTo>
                    <a:pt x="29" y="951"/>
                  </a:lnTo>
                  <a:lnTo>
                    <a:pt x="51" y="867"/>
                  </a:lnTo>
                  <a:lnTo>
                    <a:pt x="80" y="784"/>
                  </a:lnTo>
                  <a:lnTo>
                    <a:pt x="113" y="704"/>
                  </a:lnTo>
                  <a:lnTo>
                    <a:pt x="153" y="627"/>
                  </a:lnTo>
                  <a:lnTo>
                    <a:pt x="196" y="554"/>
                  </a:lnTo>
                  <a:lnTo>
                    <a:pt x="245" y="484"/>
                  </a:lnTo>
                  <a:lnTo>
                    <a:pt x="299" y="419"/>
                  </a:lnTo>
                  <a:lnTo>
                    <a:pt x="357" y="356"/>
                  </a:lnTo>
                  <a:lnTo>
                    <a:pt x="419" y="298"/>
                  </a:lnTo>
                  <a:lnTo>
                    <a:pt x="485" y="245"/>
                  </a:lnTo>
                  <a:lnTo>
                    <a:pt x="555" y="196"/>
                  </a:lnTo>
                  <a:lnTo>
                    <a:pt x="628" y="152"/>
                  </a:lnTo>
                  <a:lnTo>
                    <a:pt x="705" y="113"/>
                  </a:lnTo>
                  <a:lnTo>
                    <a:pt x="783" y="79"/>
                  </a:lnTo>
                  <a:lnTo>
                    <a:pt x="865" y="51"/>
                  </a:lnTo>
                  <a:lnTo>
                    <a:pt x="950" y="29"/>
                  </a:lnTo>
                  <a:lnTo>
                    <a:pt x="1036" y="13"/>
                  </a:lnTo>
                  <a:lnTo>
                    <a:pt x="1126" y="3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5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xmlns="" id="{593576F0-9161-432E-8582-AE7AB225B094}"/>
                </a:ext>
              </a:extLst>
            </p:cNvPr>
            <p:cNvSpPr>
              <a:spLocks/>
            </p:cNvSpPr>
            <p:nvPr/>
          </p:nvSpPr>
          <p:spPr bwMode="auto">
            <a:xfrm rot="7200000">
              <a:off x="8400348" y="2683922"/>
              <a:ext cx="3558390" cy="2334527"/>
            </a:xfrm>
            <a:custGeom>
              <a:avLst/>
              <a:gdLst>
                <a:gd name="T0" fmla="*/ 1381 w 3584"/>
                <a:gd name="T1" fmla="*/ 11 h 2435"/>
                <a:gd name="T2" fmla="*/ 1617 w 3584"/>
                <a:gd name="T3" fmla="*/ 68 h 2435"/>
                <a:gd name="T4" fmla="*/ 1831 w 3584"/>
                <a:gd name="T5" fmla="*/ 169 h 2435"/>
                <a:gd name="T6" fmla="*/ 1832 w 3584"/>
                <a:gd name="T7" fmla="*/ 169 h 2435"/>
                <a:gd name="T8" fmla="*/ 1836 w 3584"/>
                <a:gd name="T9" fmla="*/ 172 h 2435"/>
                <a:gd name="T10" fmla="*/ 1847 w 3584"/>
                <a:gd name="T11" fmla="*/ 178 h 2435"/>
                <a:gd name="T12" fmla="*/ 1868 w 3584"/>
                <a:gd name="T13" fmla="*/ 190 h 2435"/>
                <a:gd name="T14" fmla="*/ 1903 w 3584"/>
                <a:gd name="T15" fmla="*/ 211 h 2435"/>
                <a:gd name="T16" fmla="*/ 1955 w 3584"/>
                <a:gd name="T17" fmla="*/ 241 h 2435"/>
                <a:gd name="T18" fmla="*/ 2027 w 3584"/>
                <a:gd name="T19" fmla="*/ 283 h 2435"/>
                <a:gd name="T20" fmla="*/ 2124 w 3584"/>
                <a:gd name="T21" fmla="*/ 339 h 2435"/>
                <a:gd name="T22" fmla="*/ 2248 w 3584"/>
                <a:gd name="T23" fmla="*/ 411 h 2435"/>
                <a:gd name="T24" fmla="*/ 2403 w 3584"/>
                <a:gd name="T25" fmla="*/ 501 h 2435"/>
                <a:gd name="T26" fmla="*/ 2593 w 3584"/>
                <a:gd name="T27" fmla="*/ 610 h 2435"/>
                <a:gd name="T28" fmla="*/ 2820 w 3584"/>
                <a:gd name="T29" fmla="*/ 741 h 2435"/>
                <a:gd name="T30" fmla="*/ 3088 w 3584"/>
                <a:gd name="T31" fmla="*/ 897 h 2435"/>
                <a:gd name="T32" fmla="*/ 3401 w 3584"/>
                <a:gd name="T33" fmla="*/ 1078 h 2435"/>
                <a:gd name="T34" fmla="*/ 3538 w 3584"/>
                <a:gd name="T35" fmla="*/ 1157 h 2435"/>
                <a:gd name="T36" fmla="*/ 3569 w 3584"/>
                <a:gd name="T37" fmla="*/ 1184 h 2435"/>
                <a:gd name="T38" fmla="*/ 3584 w 3584"/>
                <a:gd name="T39" fmla="*/ 1218 h 2435"/>
                <a:gd name="T40" fmla="*/ 3575 w 3584"/>
                <a:gd name="T41" fmla="*/ 1245 h 2435"/>
                <a:gd name="T42" fmla="*/ 3519 w 3584"/>
                <a:gd name="T43" fmla="*/ 1291 h 2435"/>
                <a:gd name="T44" fmla="*/ 3449 w 3584"/>
                <a:gd name="T45" fmla="*/ 1332 h 2435"/>
                <a:gd name="T46" fmla="*/ 3357 w 3584"/>
                <a:gd name="T47" fmla="*/ 1385 h 2435"/>
                <a:gd name="T48" fmla="*/ 3239 w 3584"/>
                <a:gd name="T49" fmla="*/ 1454 h 2435"/>
                <a:gd name="T50" fmla="*/ 3094 w 3584"/>
                <a:gd name="T51" fmla="*/ 1538 h 2435"/>
                <a:gd name="T52" fmla="*/ 2916 w 3584"/>
                <a:gd name="T53" fmla="*/ 1640 h 2435"/>
                <a:gd name="T54" fmla="*/ 2704 w 3584"/>
                <a:gd name="T55" fmla="*/ 1763 h 2435"/>
                <a:gd name="T56" fmla="*/ 2455 w 3584"/>
                <a:gd name="T57" fmla="*/ 1907 h 2435"/>
                <a:gd name="T58" fmla="*/ 2164 w 3584"/>
                <a:gd name="T59" fmla="*/ 2075 h 2435"/>
                <a:gd name="T60" fmla="*/ 1831 w 3584"/>
                <a:gd name="T61" fmla="*/ 2269 h 2435"/>
                <a:gd name="T62" fmla="*/ 1617 w 3584"/>
                <a:gd name="T63" fmla="*/ 2367 h 2435"/>
                <a:gd name="T64" fmla="*/ 1381 w 3584"/>
                <a:gd name="T65" fmla="*/ 2423 h 2435"/>
                <a:gd name="T66" fmla="*/ 1126 w 3584"/>
                <a:gd name="T67" fmla="*/ 2432 h 2435"/>
                <a:gd name="T68" fmla="*/ 865 w 3584"/>
                <a:gd name="T69" fmla="*/ 2384 h 2435"/>
                <a:gd name="T70" fmla="*/ 628 w 3584"/>
                <a:gd name="T71" fmla="*/ 2283 h 2435"/>
                <a:gd name="T72" fmla="*/ 419 w 3584"/>
                <a:gd name="T73" fmla="*/ 2137 h 2435"/>
                <a:gd name="T74" fmla="*/ 245 w 3584"/>
                <a:gd name="T75" fmla="*/ 1951 h 2435"/>
                <a:gd name="T76" fmla="*/ 113 w 3584"/>
                <a:gd name="T77" fmla="*/ 1731 h 2435"/>
                <a:gd name="T78" fmla="*/ 29 w 3584"/>
                <a:gd name="T79" fmla="*/ 1485 h 2435"/>
                <a:gd name="T80" fmla="*/ 0 w 3584"/>
                <a:gd name="T81" fmla="*/ 1219 h 2435"/>
                <a:gd name="T82" fmla="*/ 29 w 3584"/>
                <a:gd name="T83" fmla="*/ 951 h 2435"/>
                <a:gd name="T84" fmla="*/ 113 w 3584"/>
                <a:gd name="T85" fmla="*/ 704 h 2435"/>
                <a:gd name="T86" fmla="*/ 245 w 3584"/>
                <a:gd name="T87" fmla="*/ 484 h 2435"/>
                <a:gd name="T88" fmla="*/ 419 w 3584"/>
                <a:gd name="T89" fmla="*/ 298 h 2435"/>
                <a:gd name="T90" fmla="*/ 628 w 3584"/>
                <a:gd name="T91" fmla="*/ 152 h 2435"/>
                <a:gd name="T92" fmla="*/ 865 w 3584"/>
                <a:gd name="T93" fmla="*/ 51 h 2435"/>
                <a:gd name="T94" fmla="*/ 1126 w 3584"/>
                <a:gd name="T95" fmla="*/ 3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4" h="2435">
                  <a:moveTo>
                    <a:pt x="1216" y="0"/>
                  </a:moveTo>
                  <a:lnTo>
                    <a:pt x="1299" y="2"/>
                  </a:lnTo>
                  <a:lnTo>
                    <a:pt x="1381" y="11"/>
                  </a:lnTo>
                  <a:lnTo>
                    <a:pt x="1461" y="24"/>
                  </a:lnTo>
                  <a:lnTo>
                    <a:pt x="1539" y="44"/>
                  </a:lnTo>
                  <a:lnTo>
                    <a:pt x="1617" y="68"/>
                  </a:lnTo>
                  <a:lnTo>
                    <a:pt x="1691" y="97"/>
                  </a:lnTo>
                  <a:lnTo>
                    <a:pt x="1762" y="131"/>
                  </a:lnTo>
                  <a:lnTo>
                    <a:pt x="1831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3" y="169"/>
                  </a:lnTo>
                  <a:lnTo>
                    <a:pt x="1834" y="171"/>
                  </a:lnTo>
                  <a:lnTo>
                    <a:pt x="1836" y="172"/>
                  </a:lnTo>
                  <a:lnTo>
                    <a:pt x="1838" y="174"/>
                  </a:lnTo>
                  <a:lnTo>
                    <a:pt x="1841" y="175"/>
                  </a:lnTo>
                  <a:lnTo>
                    <a:pt x="1847" y="178"/>
                  </a:lnTo>
                  <a:lnTo>
                    <a:pt x="1852" y="182"/>
                  </a:lnTo>
                  <a:lnTo>
                    <a:pt x="1859" y="186"/>
                  </a:lnTo>
                  <a:lnTo>
                    <a:pt x="1868" y="190"/>
                  </a:lnTo>
                  <a:lnTo>
                    <a:pt x="1877" y="196"/>
                  </a:lnTo>
                  <a:lnTo>
                    <a:pt x="1889" y="202"/>
                  </a:lnTo>
                  <a:lnTo>
                    <a:pt x="1903" y="211"/>
                  </a:lnTo>
                  <a:lnTo>
                    <a:pt x="1918" y="220"/>
                  </a:lnTo>
                  <a:lnTo>
                    <a:pt x="1935" y="230"/>
                  </a:lnTo>
                  <a:lnTo>
                    <a:pt x="1955" y="241"/>
                  </a:lnTo>
                  <a:lnTo>
                    <a:pt x="1977" y="254"/>
                  </a:lnTo>
                  <a:lnTo>
                    <a:pt x="2001" y="267"/>
                  </a:lnTo>
                  <a:lnTo>
                    <a:pt x="2027" y="283"/>
                  </a:lnTo>
                  <a:lnTo>
                    <a:pt x="2056" y="300"/>
                  </a:lnTo>
                  <a:lnTo>
                    <a:pt x="2089" y="318"/>
                  </a:lnTo>
                  <a:lnTo>
                    <a:pt x="2124" y="339"/>
                  </a:lnTo>
                  <a:lnTo>
                    <a:pt x="2162" y="361"/>
                  </a:lnTo>
                  <a:lnTo>
                    <a:pt x="2204" y="385"/>
                  </a:lnTo>
                  <a:lnTo>
                    <a:pt x="2248" y="411"/>
                  </a:lnTo>
                  <a:lnTo>
                    <a:pt x="2296" y="438"/>
                  </a:lnTo>
                  <a:lnTo>
                    <a:pt x="2348" y="468"/>
                  </a:lnTo>
                  <a:lnTo>
                    <a:pt x="2403" y="501"/>
                  </a:lnTo>
                  <a:lnTo>
                    <a:pt x="2462" y="535"/>
                  </a:lnTo>
                  <a:lnTo>
                    <a:pt x="2525" y="572"/>
                  </a:lnTo>
                  <a:lnTo>
                    <a:pt x="2593" y="610"/>
                  </a:lnTo>
                  <a:lnTo>
                    <a:pt x="2664" y="651"/>
                  </a:lnTo>
                  <a:lnTo>
                    <a:pt x="2739" y="695"/>
                  </a:lnTo>
                  <a:lnTo>
                    <a:pt x="2820" y="741"/>
                  </a:lnTo>
                  <a:lnTo>
                    <a:pt x="2904" y="790"/>
                  </a:lnTo>
                  <a:lnTo>
                    <a:pt x="2993" y="843"/>
                  </a:lnTo>
                  <a:lnTo>
                    <a:pt x="3088" y="897"/>
                  </a:lnTo>
                  <a:lnTo>
                    <a:pt x="3188" y="954"/>
                  </a:lnTo>
                  <a:lnTo>
                    <a:pt x="3291" y="1014"/>
                  </a:lnTo>
                  <a:lnTo>
                    <a:pt x="3401" y="1078"/>
                  </a:lnTo>
                  <a:lnTo>
                    <a:pt x="3516" y="1144"/>
                  </a:lnTo>
                  <a:lnTo>
                    <a:pt x="3526" y="1151"/>
                  </a:lnTo>
                  <a:lnTo>
                    <a:pt x="3538" y="1157"/>
                  </a:lnTo>
                  <a:lnTo>
                    <a:pt x="3549" y="1165"/>
                  </a:lnTo>
                  <a:lnTo>
                    <a:pt x="3560" y="1174"/>
                  </a:lnTo>
                  <a:lnTo>
                    <a:pt x="3569" y="1184"/>
                  </a:lnTo>
                  <a:lnTo>
                    <a:pt x="3577" y="1195"/>
                  </a:lnTo>
                  <a:lnTo>
                    <a:pt x="3583" y="1206"/>
                  </a:lnTo>
                  <a:lnTo>
                    <a:pt x="3584" y="1218"/>
                  </a:lnTo>
                  <a:lnTo>
                    <a:pt x="3584" y="1218"/>
                  </a:lnTo>
                  <a:lnTo>
                    <a:pt x="3581" y="1231"/>
                  </a:lnTo>
                  <a:lnTo>
                    <a:pt x="3575" y="1245"/>
                  </a:lnTo>
                  <a:lnTo>
                    <a:pt x="3563" y="1259"/>
                  </a:lnTo>
                  <a:lnTo>
                    <a:pt x="3544" y="1275"/>
                  </a:lnTo>
                  <a:lnTo>
                    <a:pt x="3519" y="1291"/>
                  </a:lnTo>
                  <a:lnTo>
                    <a:pt x="3499" y="1304"/>
                  </a:lnTo>
                  <a:lnTo>
                    <a:pt x="3475" y="1317"/>
                  </a:lnTo>
                  <a:lnTo>
                    <a:pt x="3449" y="1332"/>
                  </a:lnTo>
                  <a:lnTo>
                    <a:pt x="3421" y="1348"/>
                  </a:lnTo>
                  <a:lnTo>
                    <a:pt x="3391" y="1366"/>
                  </a:lnTo>
                  <a:lnTo>
                    <a:pt x="3357" y="1385"/>
                  </a:lnTo>
                  <a:lnTo>
                    <a:pt x="3321" y="1407"/>
                  </a:lnTo>
                  <a:lnTo>
                    <a:pt x="3281" y="1428"/>
                  </a:lnTo>
                  <a:lnTo>
                    <a:pt x="3239" y="1454"/>
                  </a:lnTo>
                  <a:lnTo>
                    <a:pt x="3194" y="1480"/>
                  </a:lnTo>
                  <a:lnTo>
                    <a:pt x="3145" y="1507"/>
                  </a:lnTo>
                  <a:lnTo>
                    <a:pt x="3094" y="1538"/>
                  </a:lnTo>
                  <a:lnTo>
                    <a:pt x="3038" y="1569"/>
                  </a:lnTo>
                  <a:lnTo>
                    <a:pt x="2979" y="1604"/>
                  </a:lnTo>
                  <a:lnTo>
                    <a:pt x="2916" y="1640"/>
                  </a:lnTo>
                  <a:lnTo>
                    <a:pt x="2849" y="1679"/>
                  </a:lnTo>
                  <a:lnTo>
                    <a:pt x="2779" y="1720"/>
                  </a:lnTo>
                  <a:lnTo>
                    <a:pt x="2704" y="1763"/>
                  </a:lnTo>
                  <a:lnTo>
                    <a:pt x="2626" y="1809"/>
                  </a:lnTo>
                  <a:lnTo>
                    <a:pt x="2542" y="1857"/>
                  </a:lnTo>
                  <a:lnTo>
                    <a:pt x="2455" y="1907"/>
                  </a:lnTo>
                  <a:lnTo>
                    <a:pt x="2363" y="1961"/>
                  </a:lnTo>
                  <a:lnTo>
                    <a:pt x="2266" y="2016"/>
                  </a:lnTo>
                  <a:lnTo>
                    <a:pt x="2164" y="2075"/>
                  </a:lnTo>
                  <a:lnTo>
                    <a:pt x="2059" y="2137"/>
                  </a:lnTo>
                  <a:lnTo>
                    <a:pt x="1947" y="2201"/>
                  </a:lnTo>
                  <a:lnTo>
                    <a:pt x="1831" y="2269"/>
                  </a:lnTo>
                  <a:lnTo>
                    <a:pt x="1762" y="2306"/>
                  </a:lnTo>
                  <a:lnTo>
                    <a:pt x="1691" y="2339"/>
                  </a:lnTo>
                  <a:lnTo>
                    <a:pt x="1617" y="2367"/>
                  </a:lnTo>
                  <a:lnTo>
                    <a:pt x="1539" y="2391"/>
                  </a:lnTo>
                  <a:lnTo>
                    <a:pt x="1461" y="2410"/>
                  </a:lnTo>
                  <a:lnTo>
                    <a:pt x="1381" y="2423"/>
                  </a:lnTo>
                  <a:lnTo>
                    <a:pt x="1299" y="2432"/>
                  </a:lnTo>
                  <a:lnTo>
                    <a:pt x="1216" y="2435"/>
                  </a:lnTo>
                  <a:lnTo>
                    <a:pt x="1126" y="2432"/>
                  </a:lnTo>
                  <a:lnTo>
                    <a:pt x="1036" y="2422"/>
                  </a:lnTo>
                  <a:lnTo>
                    <a:pt x="950" y="2405"/>
                  </a:lnTo>
                  <a:lnTo>
                    <a:pt x="865" y="2384"/>
                  </a:lnTo>
                  <a:lnTo>
                    <a:pt x="783" y="2355"/>
                  </a:lnTo>
                  <a:lnTo>
                    <a:pt x="705" y="2321"/>
                  </a:lnTo>
                  <a:lnTo>
                    <a:pt x="628" y="2283"/>
                  </a:lnTo>
                  <a:lnTo>
                    <a:pt x="555" y="2238"/>
                  </a:lnTo>
                  <a:lnTo>
                    <a:pt x="485" y="2190"/>
                  </a:lnTo>
                  <a:lnTo>
                    <a:pt x="419" y="2137"/>
                  </a:lnTo>
                  <a:lnTo>
                    <a:pt x="357" y="2079"/>
                  </a:lnTo>
                  <a:lnTo>
                    <a:pt x="299" y="2016"/>
                  </a:lnTo>
                  <a:lnTo>
                    <a:pt x="245" y="1951"/>
                  </a:lnTo>
                  <a:lnTo>
                    <a:pt x="196" y="1881"/>
                  </a:lnTo>
                  <a:lnTo>
                    <a:pt x="153" y="1808"/>
                  </a:lnTo>
                  <a:lnTo>
                    <a:pt x="113" y="1731"/>
                  </a:lnTo>
                  <a:lnTo>
                    <a:pt x="80" y="1651"/>
                  </a:lnTo>
                  <a:lnTo>
                    <a:pt x="51" y="1569"/>
                  </a:lnTo>
                  <a:lnTo>
                    <a:pt x="29" y="1485"/>
                  </a:lnTo>
                  <a:lnTo>
                    <a:pt x="13" y="1399"/>
                  </a:lnTo>
                  <a:lnTo>
                    <a:pt x="3" y="1309"/>
                  </a:lnTo>
                  <a:lnTo>
                    <a:pt x="0" y="1219"/>
                  </a:lnTo>
                  <a:lnTo>
                    <a:pt x="3" y="1128"/>
                  </a:lnTo>
                  <a:lnTo>
                    <a:pt x="13" y="1038"/>
                  </a:lnTo>
                  <a:lnTo>
                    <a:pt x="29" y="951"/>
                  </a:lnTo>
                  <a:lnTo>
                    <a:pt x="51" y="867"/>
                  </a:lnTo>
                  <a:lnTo>
                    <a:pt x="80" y="784"/>
                  </a:lnTo>
                  <a:lnTo>
                    <a:pt x="113" y="704"/>
                  </a:lnTo>
                  <a:lnTo>
                    <a:pt x="153" y="627"/>
                  </a:lnTo>
                  <a:lnTo>
                    <a:pt x="196" y="554"/>
                  </a:lnTo>
                  <a:lnTo>
                    <a:pt x="245" y="484"/>
                  </a:lnTo>
                  <a:lnTo>
                    <a:pt x="299" y="419"/>
                  </a:lnTo>
                  <a:lnTo>
                    <a:pt x="357" y="356"/>
                  </a:lnTo>
                  <a:lnTo>
                    <a:pt x="419" y="298"/>
                  </a:lnTo>
                  <a:lnTo>
                    <a:pt x="485" y="245"/>
                  </a:lnTo>
                  <a:lnTo>
                    <a:pt x="555" y="196"/>
                  </a:lnTo>
                  <a:lnTo>
                    <a:pt x="628" y="152"/>
                  </a:lnTo>
                  <a:lnTo>
                    <a:pt x="705" y="113"/>
                  </a:lnTo>
                  <a:lnTo>
                    <a:pt x="783" y="79"/>
                  </a:lnTo>
                  <a:lnTo>
                    <a:pt x="865" y="51"/>
                  </a:lnTo>
                  <a:lnTo>
                    <a:pt x="950" y="29"/>
                  </a:lnTo>
                  <a:lnTo>
                    <a:pt x="1036" y="13"/>
                  </a:lnTo>
                  <a:lnTo>
                    <a:pt x="1126" y="3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chemeClr val="accent3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50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xmlns="" id="{DC9AF1FF-BEAB-4233-9BA4-BB3A82666FD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9450604" y="4417584"/>
              <a:ext cx="3437528" cy="2416608"/>
            </a:xfrm>
            <a:custGeom>
              <a:avLst/>
              <a:gdLst>
                <a:gd name="T0" fmla="*/ 1381 w 3584"/>
                <a:gd name="T1" fmla="*/ 11 h 2435"/>
                <a:gd name="T2" fmla="*/ 1617 w 3584"/>
                <a:gd name="T3" fmla="*/ 68 h 2435"/>
                <a:gd name="T4" fmla="*/ 1831 w 3584"/>
                <a:gd name="T5" fmla="*/ 169 h 2435"/>
                <a:gd name="T6" fmla="*/ 1832 w 3584"/>
                <a:gd name="T7" fmla="*/ 169 h 2435"/>
                <a:gd name="T8" fmla="*/ 1836 w 3584"/>
                <a:gd name="T9" fmla="*/ 172 h 2435"/>
                <a:gd name="T10" fmla="*/ 1847 w 3584"/>
                <a:gd name="T11" fmla="*/ 178 h 2435"/>
                <a:gd name="T12" fmla="*/ 1868 w 3584"/>
                <a:gd name="T13" fmla="*/ 190 h 2435"/>
                <a:gd name="T14" fmla="*/ 1903 w 3584"/>
                <a:gd name="T15" fmla="*/ 211 h 2435"/>
                <a:gd name="T16" fmla="*/ 1955 w 3584"/>
                <a:gd name="T17" fmla="*/ 241 h 2435"/>
                <a:gd name="T18" fmla="*/ 2027 w 3584"/>
                <a:gd name="T19" fmla="*/ 283 h 2435"/>
                <a:gd name="T20" fmla="*/ 2124 w 3584"/>
                <a:gd name="T21" fmla="*/ 339 h 2435"/>
                <a:gd name="T22" fmla="*/ 2248 w 3584"/>
                <a:gd name="T23" fmla="*/ 411 h 2435"/>
                <a:gd name="T24" fmla="*/ 2403 w 3584"/>
                <a:gd name="T25" fmla="*/ 501 h 2435"/>
                <a:gd name="T26" fmla="*/ 2593 w 3584"/>
                <a:gd name="T27" fmla="*/ 610 h 2435"/>
                <a:gd name="T28" fmla="*/ 2820 w 3584"/>
                <a:gd name="T29" fmla="*/ 741 h 2435"/>
                <a:gd name="T30" fmla="*/ 3088 w 3584"/>
                <a:gd name="T31" fmla="*/ 897 h 2435"/>
                <a:gd name="T32" fmla="*/ 3401 w 3584"/>
                <a:gd name="T33" fmla="*/ 1078 h 2435"/>
                <a:gd name="T34" fmla="*/ 3538 w 3584"/>
                <a:gd name="T35" fmla="*/ 1157 h 2435"/>
                <a:gd name="T36" fmla="*/ 3569 w 3584"/>
                <a:gd name="T37" fmla="*/ 1184 h 2435"/>
                <a:gd name="T38" fmla="*/ 3584 w 3584"/>
                <a:gd name="T39" fmla="*/ 1218 h 2435"/>
                <a:gd name="T40" fmla="*/ 3575 w 3584"/>
                <a:gd name="T41" fmla="*/ 1245 h 2435"/>
                <a:gd name="T42" fmla="*/ 3519 w 3584"/>
                <a:gd name="T43" fmla="*/ 1291 h 2435"/>
                <a:gd name="T44" fmla="*/ 3449 w 3584"/>
                <a:gd name="T45" fmla="*/ 1332 h 2435"/>
                <a:gd name="T46" fmla="*/ 3357 w 3584"/>
                <a:gd name="T47" fmla="*/ 1385 h 2435"/>
                <a:gd name="T48" fmla="*/ 3239 w 3584"/>
                <a:gd name="T49" fmla="*/ 1454 h 2435"/>
                <a:gd name="T50" fmla="*/ 3094 w 3584"/>
                <a:gd name="T51" fmla="*/ 1538 h 2435"/>
                <a:gd name="T52" fmla="*/ 2916 w 3584"/>
                <a:gd name="T53" fmla="*/ 1640 h 2435"/>
                <a:gd name="T54" fmla="*/ 2704 w 3584"/>
                <a:gd name="T55" fmla="*/ 1763 h 2435"/>
                <a:gd name="T56" fmla="*/ 2455 w 3584"/>
                <a:gd name="T57" fmla="*/ 1907 h 2435"/>
                <a:gd name="T58" fmla="*/ 2164 w 3584"/>
                <a:gd name="T59" fmla="*/ 2075 h 2435"/>
                <a:gd name="T60" fmla="*/ 1831 w 3584"/>
                <a:gd name="T61" fmla="*/ 2269 h 2435"/>
                <a:gd name="T62" fmla="*/ 1617 w 3584"/>
                <a:gd name="T63" fmla="*/ 2367 h 2435"/>
                <a:gd name="T64" fmla="*/ 1381 w 3584"/>
                <a:gd name="T65" fmla="*/ 2423 h 2435"/>
                <a:gd name="T66" fmla="*/ 1126 w 3584"/>
                <a:gd name="T67" fmla="*/ 2432 h 2435"/>
                <a:gd name="T68" fmla="*/ 865 w 3584"/>
                <a:gd name="T69" fmla="*/ 2384 h 2435"/>
                <a:gd name="T70" fmla="*/ 628 w 3584"/>
                <a:gd name="T71" fmla="*/ 2283 h 2435"/>
                <a:gd name="T72" fmla="*/ 419 w 3584"/>
                <a:gd name="T73" fmla="*/ 2137 h 2435"/>
                <a:gd name="T74" fmla="*/ 245 w 3584"/>
                <a:gd name="T75" fmla="*/ 1951 h 2435"/>
                <a:gd name="T76" fmla="*/ 113 w 3584"/>
                <a:gd name="T77" fmla="*/ 1731 h 2435"/>
                <a:gd name="T78" fmla="*/ 29 w 3584"/>
                <a:gd name="T79" fmla="*/ 1485 h 2435"/>
                <a:gd name="T80" fmla="*/ 0 w 3584"/>
                <a:gd name="T81" fmla="*/ 1219 h 2435"/>
                <a:gd name="T82" fmla="*/ 29 w 3584"/>
                <a:gd name="T83" fmla="*/ 951 h 2435"/>
                <a:gd name="T84" fmla="*/ 113 w 3584"/>
                <a:gd name="T85" fmla="*/ 704 h 2435"/>
                <a:gd name="T86" fmla="*/ 245 w 3584"/>
                <a:gd name="T87" fmla="*/ 484 h 2435"/>
                <a:gd name="T88" fmla="*/ 419 w 3584"/>
                <a:gd name="T89" fmla="*/ 298 h 2435"/>
                <a:gd name="T90" fmla="*/ 628 w 3584"/>
                <a:gd name="T91" fmla="*/ 152 h 2435"/>
                <a:gd name="T92" fmla="*/ 865 w 3584"/>
                <a:gd name="T93" fmla="*/ 51 h 2435"/>
                <a:gd name="T94" fmla="*/ 1126 w 3584"/>
                <a:gd name="T95" fmla="*/ 3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4" h="2435">
                  <a:moveTo>
                    <a:pt x="1216" y="0"/>
                  </a:moveTo>
                  <a:lnTo>
                    <a:pt x="1299" y="2"/>
                  </a:lnTo>
                  <a:lnTo>
                    <a:pt x="1381" y="11"/>
                  </a:lnTo>
                  <a:lnTo>
                    <a:pt x="1461" y="24"/>
                  </a:lnTo>
                  <a:lnTo>
                    <a:pt x="1539" y="44"/>
                  </a:lnTo>
                  <a:lnTo>
                    <a:pt x="1617" y="68"/>
                  </a:lnTo>
                  <a:lnTo>
                    <a:pt x="1691" y="97"/>
                  </a:lnTo>
                  <a:lnTo>
                    <a:pt x="1762" y="131"/>
                  </a:lnTo>
                  <a:lnTo>
                    <a:pt x="1831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3" y="169"/>
                  </a:lnTo>
                  <a:lnTo>
                    <a:pt x="1834" y="171"/>
                  </a:lnTo>
                  <a:lnTo>
                    <a:pt x="1836" y="172"/>
                  </a:lnTo>
                  <a:lnTo>
                    <a:pt x="1838" y="174"/>
                  </a:lnTo>
                  <a:lnTo>
                    <a:pt x="1841" y="175"/>
                  </a:lnTo>
                  <a:lnTo>
                    <a:pt x="1847" y="178"/>
                  </a:lnTo>
                  <a:lnTo>
                    <a:pt x="1852" y="182"/>
                  </a:lnTo>
                  <a:lnTo>
                    <a:pt x="1859" y="186"/>
                  </a:lnTo>
                  <a:lnTo>
                    <a:pt x="1868" y="190"/>
                  </a:lnTo>
                  <a:lnTo>
                    <a:pt x="1877" y="196"/>
                  </a:lnTo>
                  <a:lnTo>
                    <a:pt x="1889" y="202"/>
                  </a:lnTo>
                  <a:lnTo>
                    <a:pt x="1903" y="211"/>
                  </a:lnTo>
                  <a:lnTo>
                    <a:pt x="1918" y="220"/>
                  </a:lnTo>
                  <a:lnTo>
                    <a:pt x="1935" y="230"/>
                  </a:lnTo>
                  <a:lnTo>
                    <a:pt x="1955" y="241"/>
                  </a:lnTo>
                  <a:lnTo>
                    <a:pt x="1977" y="254"/>
                  </a:lnTo>
                  <a:lnTo>
                    <a:pt x="2001" y="267"/>
                  </a:lnTo>
                  <a:lnTo>
                    <a:pt x="2027" y="283"/>
                  </a:lnTo>
                  <a:lnTo>
                    <a:pt x="2056" y="300"/>
                  </a:lnTo>
                  <a:lnTo>
                    <a:pt x="2089" y="318"/>
                  </a:lnTo>
                  <a:lnTo>
                    <a:pt x="2124" y="339"/>
                  </a:lnTo>
                  <a:lnTo>
                    <a:pt x="2162" y="361"/>
                  </a:lnTo>
                  <a:lnTo>
                    <a:pt x="2204" y="385"/>
                  </a:lnTo>
                  <a:lnTo>
                    <a:pt x="2248" y="411"/>
                  </a:lnTo>
                  <a:lnTo>
                    <a:pt x="2296" y="438"/>
                  </a:lnTo>
                  <a:lnTo>
                    <a:pt x="2348" y="468"/>
                  </a:lnTo>
                  <a:lnTo>
                    <a:pt x="2403" y="501"/>
                  </a:lnTo>
                  <a:lnTo>
                    <a:pt x="2462" y="535"/>
                  </a:lnTo>
                  <a:lnTo>
                    <a:pt x="2525" y="572"/>
                  </a:lnTo>
                  <a:lnTo>
                    <a:pt x="2593" y="610"/>
                  </a:lnTo>
                  <a:lnTo>
                    <a:pt x="2664" y="651"/>
                  </a:lnTo>
                  <a:lnTo>
                    <a:pt x="2739" y="695"/>
                  </a:lnTo>
                  <a:lnTo>
                    <a:pt x="2820" y="741"/>
                  </a:lnTo>
                  <a:lnTo>
                    <a:pt x="2904" y="790"/>
                  </a:lnTo>
                  <a:lnTo>
                    <a:pt x="2993" y="843"/>
                  </a:lnTo>
                  <a:lnTo>
                    <a:pt x="3088" y="897"/>
                  </a:lnTo>
                  <a:lnTo>
                    <a:pt x="3188" y="954"/>
                  </a:lnTo>
                  <a:lnTo>
                    <a:pt x="3291" y="1014"/>
                  </a:lnTo>
                  <a:lnTo>
                    <a:pt x="3401" y="1078"/>
                  </a:lnTo>
                  <a:lnTo>
                    <a:pt x="3516" y="1144"/>
                  </a:lnTo>
                  <a:lnTo>
                    <a:pt x="3526" y="1151"/>
                  </a:lnTo>
                  <a:lnTo>
                    <a:pt x="3538" y="1157"/>
                  </a:lnTo>
                  <a:lnTo>
                    <a:pt x="3549" y="1165"/>
                  </a:lnTo>
                  <a:lnTo>
                    <a:pt x="3560" y="1174"/>
                  </a:lnTo>
                  <a:lnTo>
                    <a:pt x="3569" y="1184"/>
                  </a:lnTo>
                  <a:lnTo>
                    <a:pt x="3577" y="1195"/>
                  </a:lnTo>
                  <a:lnTo>
                    <a:pt x="3583" y="1206"/>
                  </a:lnTo>
                  <a:lnTo>
                    <a:pt x="3584" y="1218"/>
                  </a:lnTo>
                  <a:lnTo>
                    <a:pt x="3584" y="1218"/>
                  </a:lnTo>
                  <a:lnTo>
                    <a:pt x="3581" y="1231"/>
                  </a:lnTo>
                  <a:lnTo>
                    <a:pt x="3575" y="1245"/>
                  </a:lnTo>
                  <a:lnTo>
                    <a:pt x="3563" y="1259"/>
                  </a:lnTo>
                  <a:lnTo>
                    <a:pt x="3544" y="1275"/>
                  </a:lnTo>
                  <a:lnTo>
                    <a:pt x="3519" y="1291"/>
                  </a:lnTo>
                  <a:lnTo>
                    <a:pt x="3499" y="1304"/>
                  </a:lnTo>
                  <a:lnTo>
                    <a:pt x="3475" y="1317"/>
                  </a:lnTo>
                  <a:lnTo>
                    <a:pt x="3449" y="1332"/>
                  </a:lnTo>
                  <a:lnTo>
                    <a:pt x="3421" y="1348"/>
                  </a:lnTo>
                  <a:lnTo>
                    <a:pt x="3391" y="1366"/>
                  </a:lnTo>
                  <a:lnTo>
                    <a:pt x="3357" y="1385"/>
                  </a:lnTo>
                  <a:lnTo>
                    <a:pt x="3321" y="1407"/>
                  </a:lnTo>
                  <a:lnTo>
                    <a:pt x="3281" y="1428"/>
                  </a:lnTo>
                  <a:lnTo>
                    <a:pt x="3239" y="1454"/>
                  </a:lnTo>
                  <a:lnTo>
                    <a:pt x="3194" y="1480"/>
                  </a:lnTo>
                  <a:lnTo>
                    <a:pt x="3145" y="1507"/>
                  </a:lnTo>
                  <a:lnTo>
                    <a:pt x="3094" y="1538"/>
                  </a:lnTo>
                  <a:lnTo>
                    <a:pt x="3038" y="1569"/>
                  </a:lnTo>
                  <a:lnTo>
                    <a:pt x="2979" y="1604"/>
                  </a:lnTo>
                  <a:lnTo>
                    <a:pt x="2916" y="1640"/>
                  </a:lnTo>
                  <a:lnTo>
                    <a:pt x="2849" y="1679"/>
                  </a:lnTo>
                  <a:lnTo>
                    <a:pt x="2779" y="1720"/>
                  </a:lnTo>
                  <a:lnTo>
                    <a:pt x="2704" y="1763"/>
                  </a:lnTo>
                  <a:lnTo>
                    <a:pt x="2626" y="1809"/>
                  </a:lnTo>
                  <a:lnTo>
                    <a:pt x="2542" y="1857"/>
                  </a:lnTo>
                  <a:lnTo>
                    <a:pt x="2455" y="1907"/>
                  </a:lnTo>
                  <a:lnTo>
                    <a:pt x="2363" y="1961"/>
                  </a:lnTo>
                  <a:lnTo>
                    <a:pt x="2266" y="2016"/>
                  </a:lnTo>
                  <a:lnTo>
                    <a:pt x="2164" y="2075"/>
                  </a:lnTo>
                  <a:lnTo>
                    <a:pt x="2059" y="2137"/>
                  </a:lnTo>
                  <a:lnTo>
                    <a:pt x="1947" y="2201"/>
                  </a:lnTo>
                  <a:lnTo>
                    <a:pt x="1831" y="2269"/>
                  </a:lnTo>
                  <a:lnTo>
                    <a:pt x="1762" y="2306"/>
                  </a:lnTo>
                  <a:lnTo>
                    <a:pt x="1691" y="2339"/>
                  </a:lnTo>
                  <a:lnTo>
                    <a:pt x="1617" y="2367"/>
                  </a:lnTo>
                  <a:lnTo>
                    <a:pt x="1539" y="2391"/>
                  </a:lnTo>
                  <a:lnTo>
                    <a:pt x="1461" y="2410"/>
                  </a:lnTo>
                  <a:lnTo>
                    <a:pt x="1381" y="2423"/>
                  </a:lnTo>
                  <a:lnTo>
                    <a:pt x="1299" y="2432"/>
                  </a:lnTo>
                  <a:lnTo>
                    <a:pt x="1216" y="2435"/>
                  </a:lnTo>
                  <a:lnTo>
                    <a:pt x="1126" y="2432"/>
                  </a:lnTo>
                  <a:lnTo>
                    <a:pt x="1036" y="2422"/>
                  </a:lnTo>
                  <a:lnTo>
                    <a:pt x="950" y="2405"/>
                  </a:lnTo>
                  <a:lnTo>
                    <a:pt x="865" y="2384"/>
                  </a:lnTo>
                  <a:lnTo>
                    <a:pt x="783" y="2355"/>
                  </a:lnTo>
                  <a:lnTo>
                    <a:pt x="705" y="2321"/>
                  </a:lnTo>
                  <a:lnTo>
                    <a:pt x="628" y="2283"/>
                  </a:lnTo>
                  <a:lnTo>
                    <a:pt x="555" y="2238"/>
                  </a:lnTo>
                  <a:lnTo>
                    <a:pt x="485" y="2190"/>
                  </a:lnTo>
                  <a:lnTo>
                    <a:pt x="419" y="2137"/>
                  </a:lnTo>
                  <a:lnTo>
                    <a:pt x="357" y="2079"/>
                  </a:lnTo>
                  <a:lnTo>
                    <a:pt x="299" y="2016"/>
                  </a:lnTo>
                  <a:lnTo>
                    <a:pt x="245" y="1951"/>
                  </a:lnTo>
                  <a:lnTo>
                    <a:pt x="196" y="1881"/>
                  </a:lnTo>
                  <a:lnTo>
                    <a:pt x="153" y="1808"/>
                  </a:lnTo>
                  <a:lnTo>
                    <a:pt x="113" y="1731"/>
                  </a:lnTo>
                  <a:lnTo>
                    <a:pt x="80" y="1651"/>
                  </a:lnTo>
                  <a:lnTo>
                    <a:pt x="51" y="1569"/>
                  </a:lnTo>
                  <a:lnTo>
                    <a:pt x="29" y="1485"/>
                  </a:lnTo>
                  <a:lnTo>
                    <a:pt x="13" y="1399"/>
                  </a:lnTo>
                  <a:lnTo>
                    <a:pt x="3" y="1309"/>
                  </a:lnTo>
                  <a:lnTo>
                    <a:pt x="0" y="1219"/>
                  </a:lnTo>
                  <a:lnTo>
                    <a:pt x="3" y="1128"/>
                  </a:lnTo>
                  <a:lnTo>
                    <a:pt x="13" y="1038"/>
                  </a:lnTo>
                  <a:lnTo>
                    <a:pt x="29" y="951"/>
                  </a:lnTo>
                  <a:lnTo>
                    <a:pt x="51" y="867"/>
                  </a:lnTo>
                  <a:lnTo>
                    <a:pt x="80" y="784"/>
                  </a:lnTo>
                  <a:lnTo>
                    <a:pt x="113" y="704"/>
                  </a:lnTo>
                  <a:lnTo>
                    <a:pt x="153" y="627"/>
                  </a:lnTo>
                  <a:lnTo>
                    <a:pt x="196" y="554"/>
                  </a:lnTo>
                  <a:lnTo>
                    <a:pt x="245" y="484"/>
                  </a:lnTo>
                  <a:lnTo>
                    <a:pt x="299" y="419"/>
                  </a:lnTo>
                  <a:lnTo>
                    <a:pt x="357" y="356"/>
                  </a:lnTo>
                  <a:lnTo>
                    <a:pt x="419" y="298"/>
                  </a:lnTo>
                  <a:lnTo>
                    <a:pt x="485" y="245"/>
                  </a:lnTo>
                  <a:lnTo>
                    <a:pt x="555" y="196"/>
                  </a:lnTo>
                  <a:lnTo>
                    <a:pt x="628" y="152"/>
                  </a:lnTo>
                  <a:lnTo>
                    <a:pt x="705" y="113"/>
                  </a:lnTo>
                  <a:lnTo>
                    <a:pt x="783" y="79"/>
                  </a:lnTo>
                  <a:lnTo>
                    <a:pt x="865" y="51"/>
                  </a:lnTo>
                  <a:lnTo>
                    <a:pt x="950" y="29"/>
                  </a:lnTo>
                  <a:lnTo>
                    <a:pt x="1036" y="13"/>
                  </a:lnTo>
                  <a:lnTo>
                    <a:pt x="1126" y="3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chemeClr val="accent4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5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7BC74344-0E66-4F21-8CE4-1B1706B58DD2}"/>
                </a:ext>
              </a:extLst>
            </p:cNvPr>
            <p:cNvSpPr>
              <a:spLocks/>
            </p:cNvSpPr>
            <p:nvPr/>
          </p:nvSpPr>
          <p:spPr bwMode="auto">
            <a:xfrm rot="18000000">
              <a:off x="6374981" y="6233329"/>
              <a:ext cx="3558390" cy="2334527"/>
            </a:xfrm>
            <a:custGeom>
              <a:avLst/>
              <a:gdLst>
                <a:gd name="T0" fmla="*/ 1381 w 3584"/>
                <a:gd name="T1" fmla="*/ 11 h 2435"/>
                <a:gd name="T2" fmla="*/ 1617 w 3584"/>
                <a:gd name="T3" fmla="*/ 68 h 2435"/>
                <a:gd name="T4" fmla="*/ 1831 w 3584"/>
                <a:gd name="T5" fmla="*/ 169 h 2435"/>
                <a:gd name="T6" fmla="*/ 1832 w 3584"/>
                <a:gd name="T7" fmla="*/ 169 h 2435"/>
                <a:gd name="T8" fmla="*/ 1836 w 3584"/>
                <a:gd name="T9" fmla="*/ 172 h 2435"/>
                <a:gd name="T10" fmla="*/ 1847 w 3584"/>
                <a:gd name="T11" fmla="*/ 178 h 2435"/>
                <a:gd name="T12" fmla="*/ 1868 w 3584"/>
                <a:gd name="T13" fmla="*/ 190 h 2435"/>
                <a:gd name="T14" fmla="*/ 1903 w 3584"/>
                <a:gd name="T15" fmla="*/ 211 h 2435"/>
                <a:gd name="T16" fmla="*/ 1955 w 3584"/>
                <a:gd name="T17" fmla="*/ 241 h 2435"/>
                <a:gd name="T18" fmla="*/ 2027 w 3584"/>
                <a:gd name="T19" fmla="*/ 283 h 2435"/>
                <a:gd name="T20" fmla="*/ 2124 w 3584"/>
                <a:gd name="T21" fmla="*/ 339 h 2435"/>
                <a:gd name="T22" fmla="*/ 2248 w 3584"/>
                <a:gd name="T23" fmla="*/ 411 h 2435"/>
                <a:gd name="T24" fmla="*/ 2403 w 3584"/>
                <a:gd name="T25" fmla="*/ 501 h 2435"/>
                <a:gd name="T26" fmla="*/ 2593 w 3584"/>
                <a:gd name="T27" fmla="*/ 610 h 2435"/>
                <a:gd name="T28" fmla="*/ 2820 w 3584"/>
                <a:gd name="T29" fmla="*/ 741 h 2435"/>
                <a:gd name="T30" fmla="*/ 3088 w 3584"/>
                <a:gd name="T31" fmla="*/ 897 h 2435"/>
                <a:gd name="T32" fmla="*/ 3401 w 3584"/>
                <a:gd name="T33" fmla="*/ 1078 h 2435"/>
                <a:gd name="T34" fmla="*/ 3538 w 3584"/>
                <a:gd name="T35" fmla="*/ 1157 h 2435"/>
                <a:gd name="T36" fmla="*/ 3569 w 3584"/>
                <a:gd name="T37" fmla="*/ 1184 h 2435"/>
                <a:gd name="T38" fmla="*/ 3584 w 3584"/>
                <a:gd name="T39" fmla="*/ 1218 h 2435"/>
                <a:gd name="T40" fmla="*/ 3575 w 3584"/>
                <a:gd name="T41" fmla="*/ 1245 h 2435"/>
                <a:gd name="T42" fmla="*/ 3519 w 3584"/>
                <a:gd name="T43" fmla="*/ 1291 h 2435"/>
                <a:gd name="T44" fmla="*/ 3449 w 3584"/>
                <a:gd name="T45" fmla="*/ 1332 h 2435"/>
                <a:gd name="T46" fmla="*/ 3357 w 3584"/>
                <a:gd name="T47" fmla="*/ 1385 h 2435"/>
                <a:gd name="T48" fmla="*/ 3239 w 3584"/>
                <a:gd name="T49" fmla="*/ 1454 h 2435"/>
                <a:gd name="T50" fmla="*/ 3094 w 3584"/>
                <a:gd name="T51" fmla="*/ 1538 h 2435"/>
                <a:gd name="T52" fmla="*/ 2916 w 3584"/>
                <a:gd name="T53" fmla="*/ 1640 h 2435"/>
                <a:gd name="T54" fmla="*/ 2704 w 3584"/>
                <a:gd name="T55" fmla="*/ 1763 h 2435"/>
                <a:gd name="T56" fmla="*/ 2455 w 3584"/>
                <a:gd name="T57" fmla="*/ 1907 h 2435"/>
                <a:gd name="T58" fmla="*/ 2164 w 3584"/>
                <a:gd name="T59" fmla="*/ 2075 h 2435"/>
                <a:gd name="T60" fmla="*/ 1831 w 3584"/>
                <a:gd name="T61" fmla="*/ 2269 h 2435"/>
                <a:gd name="T62" fmla="*/ 1617 w 3584"/>
                <a:gd name="T63" fmla="*/ 2367 h 2435"/>
                <a:gd name="T64" fmla="*/ 1381 w 3584"/>
                <a:gd name="T65" fmla="*/ 2423 h 2435"/>
                <a:gd name="T66" fmla="*/ 1126 w 3584"/>
                <a:gd name="T67" fmla="*/ 2432 h 2435"/>
                <a:gd name="T68" fmla="*/ 865 w 3584"/>
                <a:gd name="T69" fmla="*/ 2384 h 2435"/>
                <a:gd name="T70" fmla="*/ 628 w 3584"/>
                <a:gd name="T71" fmla="*/ 2283 h 2435"/>
                <a:gd name="T72" fmla="*/ 419 w 3584"/>
                <a:gd name="T73" fmla="*/ 2137 h 2435"/>
                <a:gd name="T74" fmla="*/ 245 w 3584"/>
                <a:gd name="T75" fmla="*/ 1951 h 2435"/>
                <a:gd name="T76" fmla="*/ 113 w 3584"/>
                <a:gd name="T77" fmla="*/ 1731 h 2435"/>
                <a:gd name="T78" fmla="*/ 29 w 3584"/>
                <a:gd name="T79" fmla="*/ 1485 h 2435"/>
                <a:gd name="T80" fmla="*/ 0 w 3584"/>
                <a:gd name="T81" fmla="*/ 1219 h 2435"/>
                <a:gd name="T82" fmla="*/ 29 w 3584"/>
                <a:gd name="T83" fmla="*/ 951 h 2435"/>
                <a:gd name="T84" fmla="*/ 113 w 3584"/>
                <a:gd name="T85" fmla="*/ 704 h 2435"/>
                <a:gd name="T86" fmla="*/ 245 w 3584"/>
                <a:gd name="T87" fmla="*/ 484 h 2435"/>
                <a:gd name="T88" fmla="*/ 419 w 3584"/>
                <a:gd name="T89" fmla="*/ 298 h 2435"/>
                <a:gd name="T90" fmla="*/ 628 w 3584"/>
                <a:gd name="T91" fmla="*/ 152 h 2435"/>
                <a:gd name="T92" fmla="*/ 865 w 3584"/>
                <a:gd name="T93" fmla="*/ 51 h 2435"/>
                <a:gd name="T94" fmla="*/ 1126 w 3584"/>
                <a:gd name="T95" fmla="*/ 3 h 2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84" h="2435">
                  <a:moveTo>
                    <a:pt x="1216" y="0"/>
                  </a:moveTo>
                  <a:lnTo>
                    <a:pt x="1299" y="2"/>
                  </a:lnTo>
                  <a:lnTo>
                    <a:pt x="1381" y="11"/>
                  </a:lnTo>
                  <a:lnTo>
                    <a:pt x="1461" y="24"/>
                  </a:lnTo>
                  <a:lnTo>
                    <a:pt x="1539" y="44"/>
                  </a:lnTo>
                  <a:lnTo>
                    <a:pt x="1617" y="68"/>
                  </a:lnTo>
                  <a:lnTo>
                    <a:pt x="1691" y="97"/>
                  </a:lnTo>
                  <a:lnTo>
                    <a:pt x="1762" y="131"/>
                  </a:lnTo>
                  <a:lnTo>
                    <a:pt x="1831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2" y="169"/>
                  </a:lnTo>
                  <a:lnTo>
                    <a:pt x="1833" y="169"/>
                  </a:lnTo>
                  <a:lnTo>
                    <a:pt x="1834" y="171"/>
                  </a:lnTo>
                  <a:lnTo>
                    <a:pt x="1836" y="172"/>
                  </a:lnTo>
                  <a:lnTo>
                    <a:pt x="1838" y="174"/>
                  </a:lnTo>
                  <a:lnTo>
                    <a:pt x="1841" y="175"/>
                  </a:lnTo>
                  <a:lnTo>
                    <a:pt x="1847" y="178"/>
                  </a:lnTo>
                  <a:lnTo>
                    <a:pt x="1852" y="182"/>
                  </a:lnTo>
                  <a:lnTo>
                    <a:pt x="1859" y="186"/>
                  </a:lnTo>
                  <a:lnTo>
                    <a:pt x="1868" y="190"/>
                  </a:lnTo>
                  <a:lnTo>
                    <a:pt x="1877" y="196"/>
                  </a:lnTo>
                  <a:lnTo>
                    <a:pt x="1889" y="202"/>
                  </a:lnTo>
                  <a:lnTo>
                    <a:pt x="1903" y="211"/>
                  </a:lnTo>
                  <a:lnTo>
                    <a:pt x="1918" y="220"/>
                  </a:lnTo>
                  <a:lnTo>
                    <a:pt x="1935" y="230"/>
                  </a:lnTo>
                  <a:lnTo>
                    <a:pt x="1955" y="241"/>
                  </a:lnTo>
                  <a:lnTo>
                    <a:pt x="1977" y="254"/>
                  </a:lnTo>
                  <a:lnTo>
                    <a:pt x="2001" y="267"/>
                  </a:lnTo>
                  <a:lnTo>
                    <a:pt x="2027" y="283"/>
                  </a:lnTo>
                  <a:lnTo>
                    <a:pt x="2056" y="300"/>
                  </a:lnTo>
                  <a:lnTo>
                    <a:pt x="2089" y="318"/>
                  </a:lnTo>
                  <a:lnTo>
                    <a:pt x="2124" y="339"/>
                  </a:lnTo>
                  <a:lnTo>
                    <a:pt x="2162" y="361"/>
                  </a:lnTo>
                  <a:lnTo>
                    <a:pt x="2204" y="385"/>
                  </a:lnTo>
                  <a:lnTo>
                    <a:pt x="2248" y="411"/>
                  </a:lnTo>
                  <a:lnTo>
                    <a:pt x="2296" y="438"/>
                  </a:lnTo>
                  <a:lnTo>
                    <a:pt x="2348" y="468"/>
                  </a:lnTo>
                  <a:lnTo>
                    <a:pt x="2403" y="501"/>
                  </a:lnTo>
                  <a:lnTo>
                    <a:pt x="2462" y="535"/>
                  </a:lnTo>
                  <a:lnTo>
                    <a:pt x="2525" y="572"/>
                  </a:lnTo>
                  <a:lnTo>
                    <a:pt x="2593" y="610"/>
                  </a:lnTo>
                  <a:lnTo>
                    <a:pt x="2664" y="651"/>
                  </a:lnTo>
                  <a:lnTo>
                    <a:pt x="2739" y="695"/>
                  </a:lnTo>
                  <a:lnTo>
                    <a:pt x="2820" y="741"/>
                  </a:lnTo>
                  <a:lnTo>
                    <a:pt x="2904" y="790"/>
                  </a:lnTo>
                  <a:lnTo>
                    <a:pt x="2993" y="843"/>
                  </a:lnTo>
                  <a:lnTo>
                    <a:pt x="3088" y="897"/>
                  </a:lnTo>
                  <a:lnTo>
                    <a:pt x="3188" y="954"/>
                  </a:lnTo>
                  <a:lnTo>
                    <a:pt x="3291" y="1014"/>
                  </a:lnTo>
                  <a:lnTo>
                    <a:pt x="3401" y="1078"/>
                  </a:lnTo>
                  <a:lnTo>
                    <a:pt x="3516" y="1144"/>
                  </a:lnTo>
                  <a:lnTo>
                    <a:pt x="3526" y="1151"/>
                  </a:lnTo>
                  <a:lnTo>
                    <a:pt x="3538" y="1157"/>
                  </a:lnTo>
                  <a:lnTo>
                    <a:pt x="3549" y="1165"/>
                  </a:lnTo>
                  <a:lnTo>
                    <a:pt x="3560" y="1174"/>
                  </a:lnTo>
                  <a:lnTo>
                    <a:pt x="3569" y="1184"/>
                  </a:lnTo>
                  <a:lnTo>
                    <a:pt x="3577" y="1195"/>
                  </a:lnTo>
                  <a:lnTo>
                    <a:pt x="3583" y="1206"/>
                  </a:lnTo>
                  <a:lnTo>
                    <a:pt x="3584" y="1218"/>
                  </a:lnTo>
                  <a:lnTo>
                    <a:pt x="3584" y="1218"/>
                  </a:lnTo>
                  <a:lnTo>
                    <a:pt x="3581" y="1231"/>
                  </a:lnTo>
                  <a:lnTo>
                    <a:pt x="3575" y="1245"/>
                  </a:lnTo>
                  <a:lnTo>
                    <a:pt x="3563" y="1259"/>
                  </a:lnTo>
                  <a:lnTo>
                    <a:pt x="3544" y="1275"/>
                  </a:lnTo>
                  <a:lnTo>
                    <a:pt x="3519" y="1291"/>
                  </a:lnTo>
                  <a:lnTo>
                    <a:pt x="3499" y="1304"/>
                  </a:lnTo>
                  <a:lnTo>
                    <a:pt x="3475" y="1317"/>
                  </a:lnTo>
                  <a:lnTo>
                    <a:pt x="3449" y="1332"/>
                  </a:lnTo>
                  <a:lnTo>
                    <a:pt x="3421" y="1348"/>
                  </a:lnTo>
                  <a:lnTo>
                    <a:pt x="3391" y="1366"/>
                  </a:lnTo>
                  <a:lnTo>
                    <a:pt x="3357" y="1385"/>
                  </a:lnTo>
                  <a:lnTo>
                    <a:pt x="3321" y="1407"/>
                  </a:lnTo>
                  <a:lnTo>
                    <a:pt x="3281" y="1428"/>
                  </a:lnTo>
                  <a:lnTo>
                    <a:pt x="3239" y="1454"/>
                  </a:lnTo>
                  <a:lnTo>
                    <a:pt x="3194" y="1480"/>
                  </a:lnTo>
                  <a:lnTo>
                    <a:pt x="3145" y="1507"/>
                  </a:lnTo>
                  <a:lnTo>
                    <a:pt x="3094" y="1538"/>
                  </a:lnTo>
                  <a:lnTo>
                    <a:pt x="3038" y="1569"/>
                  </a:lnTo>
                  <a:lnTo>
                    <a:pt x="2979" y="1604"/>
                  </a:lnTo>
                  <a:lnTo>
                    <a:pt x="2916" y="1640"/>
                  </a:lnTo>
                  <a:lnTo>
                    <a:pt x="2849" y="1679"/>
                  </a:lnTo>
                  <a:lnTo>
                    <a:pt x="2779" y="1720"/>
                  </a:lnTo>
                  <a:lnTo>
                    <a:pt x="2704" y="1763"/>
                  </a:lnTo>
                  <a:lnTo>
                    <a:pt x="2626" y="1809"/>
                  </a:lnTo>
                  <a:lnTo>
                    <a:pt x="2542" y="1857"/>
                  </a:lnTo>
                  <a:lnTo>
                    <a:pt x="2455" y="1907"/>
                  </a:lnTo>
                  <a:lnTo>
                    <a:pt x="2363" y="1961"/>
                  </a:lnTo>
                  <a:lnTo>
                    <a:pt x="2266" y="2016"/>
                  </a:lnTo>
                  <a:lnTo>
                    <a:pt x="2164" y="2075"/>
                  </a:lnTo>
                  <a:lnTo>
                    <a:pt x="2059" y="2137"/>
                  </a:lnTo>
                  <a:lnTo>
                    <a:pt x="1947" y="2201"/>
                  </a:lnTo>
                  <a:lnTo>
                    <a:pt x="1831" y="2269"/>
                  </a:lnTo>
                  <a:lnTo>
                    <a:pt x="1762" y="2306"/>
                  </a:lnTo>
                  <a:lnTo>
                    <a:pt x="1691" y="2339"/>
                  </a:lnTo>
                  <a:lnTo>
                    <a:pt x="1617" y="2367"/>
                  </a:lnTo>
                  <a:lnTo>
                    <a:pt x="1539" y="2391"/>
                  </a:lnTo>
                  <a:lnTo>
                    <a:pt x="1461" y="2410"/>
                  </a:lnTo>
                  <a:lnTo>
                    <a:pt x="1381" y="2423"/>
                  </a:lnTo>
                  <a:lnTo>
                    <a:pt x="1299" y="2432"/>
                  </a:lnTo>
                  <a:lnTo>
                    <a:pt x="1216" y="2435"/>
                  </a:lnTo>
                  <a:lnTo>
                    <a:pt x="1126" y="2432"/>
                  </a:lnTo>
                  <a:lnTo>
                    <a:pt x="1036" y="2422"/>
                  </a:lnTo>
                  <a:lnTo>
                    <a:pt x="950" y="2405"/>
                  </a:lnTo>
                  <a:lnTo>
                    <a:pt x="865" y="2384"/>
                  </a:lnTo>
                  <a:lnTo>
                    <a:pt x="783" y="2355"/>
                  </a:lnTo>
                  <a:lnTo>
                    <a:pt x="705" y="2321"/>
                  </a:lnTo>
                  <a:lnTo>
                    <a:pt x="628" y="2283"/>
                  </a:lnTo>
                  <a:lnTo>
                    <a:pt x="555" y="2238"/>
                  </a:lnTo>
                  <a:lnTo>
                    <a:pt x="485" y="2190"/>
                  </a:lnTo>
                  <a:lnTo>
                    <a:pt x="419" y="2137"/>
                  </a:lnTo>
                  <a:lnTo>
                    <a:pt x="357" y="2079"/>
                  </a:lnTo>
                  <a:lnTo>
                    <a:pt x="299" y="2016"/>
                  </a:lnTo>
                  <a:lnTo>
                    <a:pt x="245" y="1951"/>
                  </a:lnTo>
                  <a:lnTo>
                    <a:pt x="196" y="1881"/>
                  </a:lnTo>
                  <a:lnTo>
                    <a:pt x="153" y="1808"/>
                  </a:lnTo>
                  <a:lnTo>
                    <a:pt x="113" y="1731"/>
                  </a:lnTo>
                  <a:lnTo>
                    <a:pt x="80" y="1651"/>
                  </a:lnTo>
                  <a:lnTo>
                    <a:pt x="51" y="1569"/>
                  </a:lnTo>
                  <a:lnTo>
                    <a:pt x="29" y="1485"/>
                  </a:lnTo>
                  <a:lnTo>
                    <a:pt x="13" y="1399"/>
                  </a:lnTo>
                  <a:lnTo>
                    <a:pt x="3" y="1309"/>
                  </a:lnTo>
                  <a:lnTo>
                    <a:pt x="0" y="1219"/>
                  </a:lnTo>
                  <a:lnTo>
                    <a:pt x="3" y="1128"/>
                  </a:lnTo>
                  <a:lnTo>
                    <a:pt x="13" y="1038"/>
                  </a:lnTo>
                  <a:lnTo>
                    <a:pt x="29" y="951"/>
                  </a:lnTo>
                  <a:lnTo>
                    <a:pt x="51" y="867"/>
                  </a:lnTo>
                  <a:lnTo>
                    <a:pt x="80" y="784"/>
                  </a:lnTo>
                  <a:lnTo>
                    <a:pt x="113" y="704"/>
                  </a:lnTo>
                  <a:lnTo>
                    <a:pt x="153" y="627"/>
                  </a:lnTo>
                  <a:lnTo>
                    <a:pt x="196" y="554"/>
                  </a:lnTo>
                  <a:lnTo>
                    <a:pt x="245" y="484"/>
                  </a:lnTo>
                  <a:lnTo>
                    <a:pt x="299" y="419"/>
                  </a:lnTo>
                  <a:lnTo>
                    <a:pt x="357" y="356"/>
                  </a:lnTo>
                  <a:lnTo>
                    <a:pt x="419" y="298"/>
                  </a:lnTo>
                  <a:lnTo>
                    <a:pt x="485" y="245"/>
                  </a:lnTo>
                  <a:lnTo>
                    <a:pt x="555" y="196"/>
                  </a:lnTo>
                  <a:lnTo>
                    <a:pt x="628" y="152"/>
                  </a:lnTo>
                  <a:lnTo>
                    <a:pt x="705" y="113"/>
                  </a:lnTo>
                  <a:lnTo>
                    <a:pt x="783" y="79"/>
                  </a:lnTo>
                  <a:lnTo>
                    <a:pt x="865" y="51"/>
                  </a:lnTo>
                  <a:lnTo>
                    <a:pt x="950" y="29"/>
                  </a:lnTo>
                  <a:lnTo>
                    <a:pt x="1036" y="13"/>
                  </a:lnTo>
                  <a:lnTo>
                    <a:pt x="1126" y="3"/>
                  </a:lnTo>
                  <a:lnTo>
                    <a:pt x="1216" y="0"/>
                  </a:lnTo>
                  <a:close/>
                </a:path>
              </a:pathLst>
            </a:custGeom>
            <a:solidFill>
              <a:schemeClr val="accent6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50"/>
            </a:p>
          </p:txBody>
        </p:sp>
      </p:grpSp>
      <p:sp>
        <p:nvSpPr>
          <p:cNvPr id="16" name="Rectangle 15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EBD773F9-4DB4-4BC5-B658-BB98006D10F5}"/>
              </a:ext>
            </a:extLst>
          </p:cNvPr>
          <p:cNvSpPr/>
          <p:nvPr/>
        </p:nvSpPr>
        <p:spPr>
          <a:xfrm>
            <a:off x="11477293" y="4665089"/>
            <a:ext cx="5961238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ru-RU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Специальность</a:t>
            </a:r>
          </a:p>
          <a:p>
            <a:pPr algn="r">
              <a:spcBef>
                <a:spcPts val="600"/>
              </a:spcBef>
            </a:pPr>
            <a:r>
              <a:rPr lang="ru-RU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38.02.05 Товароведение и экспертиза качества потребительских товаров</a:t>
            </a:r>
            <a:endParaRPr lang="es-E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" name="Rectangle 17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A50E4460-1764-4070-9969-7545F27AAEC4}"/>
              </a:ext>
            </a:extLst>
          </p:cNvPr>
          <p:cNvSpPr/>
          <p:nvPr/>
        </p:nvSpPr>
        <p:spPr>
          <a:xfrm>
            <a:off x="6551834" y="3091151"/>
            <a:ext cx="18804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altLang="zh-CN" sz="3600" dirty="0" smtClean="0">
                <a:solidFill>
                  <a:schemeClr val="bg1"/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12 человек</a:t>
            </a:r>
            <a:endParaRPr lang="es-ES" altLang="zh-CN" sz="3600" dirty="0">
              <a:solidFill>
                <a:schemeClr val="bg1"/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Rectangle 18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5E8D6A44-333B-436F-AD9F-3BB3D77AE376}"/>
              </a:ext>
            </a:extLst>
          </p:cNvPr>
          <p:cNvSpPr/>
          <p:nvPr/>
        </p:nvSpPr>
        <p:spPr>
          <a:xfrm>
            <a:off x="840920" y="2838787"/>
            <a:ext cx="58292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Профессия </a:t>
            </a:r>
          </a:p>
          <a:p>
            <a:pPr>
              <a:spcBef>
                <a:spcPts val="600"/>
              </a:spcBef>
            </a:pPr>
            <a:r>
              <a:rPr lang="ru-RU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43.01.01 Официант, бармен</a:t>
            </a:r>
            <a:endParaRPr lang="es-E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0" name="Rectangle 19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65001893-A21D-4519-875A-EAEC585A3947}"/>
              </a:ext>
            </a:extLst>
          </p:cNvPr>
          <p:cNvSpPr/>
          <p:nvPr/>
        </p:nvSpPr>
        <p:spPr>
          <a:xfrm>
            <a:off x="302131" y="7177876"/>
            <a:ext cx="6317326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Профессия </a:t>
            </a:r>
          </a:p>
          <a:p>
            <a:pPr>
              <a:spcBef>
                <a:spcPts val="600"/>
              </a:spcBef>
            </a:pPr>
            <a:r>
              <a:rPr lang="ru-RU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38.01.02 Продавец, контролер-кассир</a:t>
            </a:r>
            <a:endParaRPr lang="es-ES" altLang="zh-CN" sz="3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1" name="TextBox 20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19683FE9-58ED-48A4-A30B-789CF5B56B37}"/>
              </a:ext>
            </a:extLst>
          </p:cNvPr>
          <p:cNvSpPr txBox="1"/>
          <p:nvPr/>
        </p:nvSpPr>
        <p:spPr>
          <a:xfrm>
            <a:off x="3513308" y="328728"/>
            <a:ext cx="1071704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Количество выпускников </a:t>
            </a:r>
          </a:p>
          <a:p>
            <a:pPr algn="ctr">
              <a:spcBef>
                <a:spcPts val="1200"/>
              </a:spcBef>
            </a:pPr>
            <a:r>
              <a:rPr lang="ru-RU" altLang="zh-CN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в 2022-2023 учебном году</a:t>
            </a:r>
            <a:endParaRPr lang="ru-RU" altLang="zh-CN" sz="5400" dirty="0">
              <a:solidFill>
                <a:schemeClr val="tx1">
                  <a:lumMod val="85000"/>
                  <a:lumOff val="1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  <p:grpSp>
        <p:nvGrpSpPr>
          <p:cNvPr id="30" name="Graphic 2">
            <a:extLst>
              <a:ext uri="{FF2B5EF4-FFF2-40B4-BE49-F238E27FC236}">
                <a16:creationId xmlns:a16="http://schemas.microsoft.com/office/drawing/2014/main" xmlns="" id="{09CFBF3C-5E50-4481-858C-00329C561EB2}"/>
              </a:ext>
            </a:extLst>
          </p:cNvPr>
          <p:cNvGrpSpPr/>
          <p:nvPr/>
        </p:nvGrpSpPr>
        <p:grpSpPr>
          <a:xfrm>
            <a:off x="5946566" y="5513259"/>
            <a:ext cx="684826" cy="684876"/>
            <a:chOff x="12354901" y="2871430"/>
            <a:chExt cx="987266" cy="987337"/>
          </a:xfrm>
          <a:solidFill>
            <a:schemeClr val="bg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D137699E-257B-40E1-816F-7501DC3790EC}"/>
                </a:ext>
              </a:extLst>
            </p:cNvPr>
            <p:cNvSpPr/>
            <p:nvPr/>
          </p:nvSpPr>
          <p:spPr>
            <a:xfrm>
              <a:off x="12354901" y="2871430"/>
              <a:ext cx="688015" cy="987266"/>
            </a:xfrm>
            <a:custGeom>
              <a:avLst/>
              <a:gdLst>
                <a:gd name="connsiteX0" fmla="*/ 673084 w 688015"/>
                <a:gd name="connsiteY0" fmla="*/ 0 h 987266"/>
                <a:gd name="connsiteX1" fmla="*/ 14931 w 688015"/>
                <a:gd name="connsiteY1" fmla="*/ 0 h 987266"/>
                <a:gd name="connsiteX2" fmla="*/ 0 w 688015"/>
                <a:gd name="connsiteY2" fmla="*/ 14930 h 987266"/>
                <a:gd name="connsiteX3" fmla="*/ 0 w 688015"/>
                <a:gd name="connsiteY3" fmla="*/ 972336 h 987266"/>
                <a:gd name="connsiteX4" fmla="*/ 14931 w 688015"/>
                <a:gd name="connsiteY4" fmla="*/ 987266 h 987266"/>
                <a:gd name="connsiteX5" fmla="*/ 673084 w 688015"/>
                <a:gd name="connsiteY5" fmla="*/ 987266 h 987266"/>
                <a:gd name="connsiteX6" fmla="*/ 688015 w 688015"/>
                <a:gd name="connsiteY6" fmla="*/ 972336 h 987266"/>
                <a:gd name="connsiteX7" fmla="*/ 688015 w 688015"/>
                <a:gd name="connsiteY7" fmla="*/ 14930 h 987266"/>
                <a:gd name="connsiteX8" fmla="*/ 673084 w 688015"/>
                <a:gd name="connsiteY8" fmla="*/ 0 h 987266"/>
                <a:gd name="connsiteX9" fmla="*/ 658154 w 688015"/>
                <a:gd name="connsiteY9" fmla="*/ 957334 h 987266"/>
                <a:gd name="connsiteX10" fmla="*/ 29933 w 688015"/>
                <a:gd name="connsiteY10" fmla="*/ 957334 h 987266"/>
                <a:gd name="connsiteX11" fmla="*/ 29933 w 688015"/>
                <a:gd name="connsiteY11" fmla="*/ 229386 h 987266"/>
                <a:gd name="connsiteX12" fmla="*/ 658154 w 688015"/>
                <a:gd name="connsiteY12" fmla="*/ 229386 h 987266"/>
                <a:gd name="connsiteX13" fmla="*/ 658154 w 688015"/>
                <a:gd name="connsiteY13" fmla="*/ 957334 h 987266"/>
                <a:gd name="connsiteX14" fmla="*/ 658154 w 688015"/>
                <a:gd name="connsiteY14" fmla="*/ 199453 h 987266"/>
                <a:gd name="connsiteX15" fmla="*/ 29933 w 688015"/>
                <a:gd name="connsiteY15" fmla="*/ 199453 h 987266"/>
                <a:gd name="connsiteX16" fmla="*/ 29933 w 688015"/>
                <a:gd name="connsiteY16" fmla="*/ 29932 h 987266"/>
                <a:gd name="connsiteX17" fmla="*/ 658154 w 688015"/>
                <a:gd name="connsiteY17" fmla="*/ 29932 h 987266"/>
                <a:gd name="connsiteX18" fmla="*/ 658154 w 688015"/>
                <a:gd name="connsiteY18" fmla="*/ 199453 h 98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8015" h="987266">
                  <a:moveTo>
                    <a:pt x="673084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4930"/>
                  </a:cubicBezTo>
                  <a:lnTo>
                    <a:pt x="0" y="972336"/>
                  </a:lnTo>
                  <a:cubicBezTo>
                    <a:pt x="0" y="980551"/>
                    <a:pt x="6716" y="987266"/>
                    <a:pt x="14931" y="987266"/>
                  </a:cubicBezTo>
                  <a:lnTo>
                    <a:pt x="673084" y="987266"/>
                  </a:lnTo>
                  <a:cubicBezTo>
                    <a:pt x="681371" y="987266"/>
                    <a:pt x="688015" y="980551"/>
                    <a:pt x="688015" y="972336"/>
                  </a:cubicBezTo>
                  <a:lnTo>
                    <a:pt x="688015" y="14930"/>
                  </a:lnTo>
                  <a:cubicBezTo>
                    <a:pt x="688087" y="6715"/>
                    <a:pt x="681371" y="0"/>
                    <a:pt x="673084" y="0"/>
                  </a:cubicBezTo>
                  <a:close/>
                  <a:moveTo>
                    <a:pt x="658154" y="957334"/>
                  </a:moveTo>
                  <a:lnTo>
                    <a:pt x="29933" y="957334"/>
                  </a:lnTo>
                  <a:lnTo>
                    <a:pt x="29933" y="229386"/>
                  </a:lnTo>
                  <a:lnTo>
                    <a:pt x="658154" y="229386"/>
                  </a:lnTo>
                  <a:lnTo>
                    <a:pt x="658154" y="957334"/>
                  </a:lnTo>
                  <a:close/>
                  <a:moveTo>
                    <a:pt x="658154" y="199453"/>
                  </a:moveTo>
                  <a:lnTo>
                    <a:pt x="29933" y="199453"/>
                  </a:lnTo>
                  <a:lnTo>
                    <a:pt x="29933" y="29932"/>
                  </a:lnTo>
                  <a:lnTo>
                    <a:pt x="658154" y="29932"/>
                  </a:lnTo>
                  <a:lnTo>
                    <a:pt x="658154" y="199453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3085E8E4-9B47-4205-8FB7-467A5C1277B1}"/>
                </a:ext>
              </a:extLst>
            </p:cNvPr>
            <p:cNvSpPr/>
            <p:nvPr/>
          </p:nvSpPr>
          <p:spPr>
            <a:xfrm>
              <a:off x="12913328" y="2971326"/>
              <a:ext cx="29931" cy="29763"/>
            </a:xfrm>
            <a:custGeom>
              <a:avLst/>
              <a:gdLst>
                <a:gd name="connsiteX0" fmla="*/ 14930 w 29931"/>
                <a:gd name="connsiteY0" fmla="*/ 29763 h 29763"/>
                <a:gd name="connsiteX1" fmla="*/ 25503 w 29931"/>
                <a:gd name="connsiteY1" fmla="*/ 25405 h 29763"/>
                <a:gd name="connsiteX2" fmla="*/ 29932 w 29931"/>
                <a:gd name="connsiteY2" fmla="*/ 14833 h 29763"/>
                <a:gd name="connsiteX3" fmla="*/ 25503 w 29931"/>
                <a:gd name="connsiteY3" fmla="*/ 4260 h 29763"/>
                <a:gd name="connsiteX4" fmla="*/ 4358 w 29931"/>
                <a:gd name="connsiteY4" fmla="*/ 4260 h 29763"/>
                <a:gd name="connsiteX5" fmla="*/ 0 w 29931"/>
                <a:gd name="connsiteY5" fmla="*/ 14833 h 29763"/>
                <a:gd name="connsiteX6" fmla="*/ 4358 w 29931"/>
                <a:gd name="connsiteY6" fmla="*/ 25405 h 29763"/>
                <a:gd name="connsiteX7" fmla="*/ 14930 w 29931"/>
                <a:gd name="connsiteY7" fmla="*/ 29763 h 2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931" h="29763">
                  <a:moveTo>
                    <a:pt x="14930" y="29763"/>
                  </a:moveTo>
                  <a:cubicBezTo>
                    <a:pt x="18931" y="29763"/>
                    <a:pt x="22717" y="28191"/>
                    <a:pt x="25503" y="25405"/>
                  </a:cubicBezTo>
                  <a:cubicBezTo>
                    <a:pt x="28289" y="22619"/>
                    <a:pt x="29932" y="18833"/>
                    <a:pt x="29932" y="14833"/>
                  </a:cubicBezTo>
                  <a:cubicBezTo>
                    <a:pt x="29932" y="10832"/>
                    <a:pt x="28360" y="7046"/>
                    <a:pt x="25503" y="4260"/>
                  </a:cubicBezTo>
                  <a:cubicBezTo>
                    <a:pt x="19931" y="-1312"/>
                    <a:pt x="10144" y="-1527"/>
                    <a:pt x="4358" y="4260"/>
                  </a:cubicBezTo>
                  <a:cubicBezTo>
                    <a:pt x="1571" y="7046"/>
                    <a:pt x="0" y="10832"/>
                    <a:pt x="0" y="14833"/>
                  </a:cubicBezTo>
                  <a:cubicBezTo>
                    <a:pt x="0" y="18619"/>
                    <a:pt x="1571" y="22619"/>
                    <a:pt x="4358" y="25405"/>
                  </a:cubicBezTo>
                  <a:cubicBezTo>
                    <a:pt x="7144" y="28120"/>
                    <a:pt x="11144" y="29763"/>
                    <a:pt x="14930" y="29763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49B23524-9676-424D-B505-0F285ABCF2C3}"/>
                </a:ext>
              </a:extLst>
            </p:cNvPr>
            <p:cNvSpPr/>
            <p:nvPr/>
          </p:nvSpPr>
          <p:spPr>
            <a:xfrm>
              <a:off x="12810386" y="2971228"/>
              <a:ext cx="29718" cy="29860"/>
            </a:xfrm>
            <a:custGeom>
              <a:avLst/>
              <a:gdLst>
                <a:gd name="connsiteX0" fmla="*/ 14788 w 29718"/>
                <a:gd name="connsiteY0" fmla="*/ 29861 h 29860"/>
                <a:gd name="connsiteX1" fmla="*/ 29718 w 29718"/>
                <a:gd name="connsiteY1" fmla="*/ 14930 h 29860"/>
                <a:gd name="connsiteX2" fmla="*/ 14788 w 29718"/>
                <a:gd name="connsiteY2" fmla="*/ 0 h 29860"/>
                <a:gd name="connsiteX3" fmla="*/ 0 w 29718"/>
                <a:gd name="connsiteY3" fmla="*/ 14930 h 29860"/>
                <a:gd name="connsiteX4" fmla="*/ 14788 w 29718"/>
                <a:gd name="connsiteY4" fmla="*/ 29861 h 2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18" h="29860">
                  <a:moveTo>
                    <a:pt x="14788" y="29861"/>
                  </a:moveTo>
                  <a:cubicBezTo>
                    <a:pt x="23146" y="29861"/>
                    <a:pt x="29718" y="23074"/>
                    <a:pt x="29718" y="14930"/>
                  </a:cubicBezTo>
                  <a:cubicBezTo>
                    <a:pt x="29718" y="6572"/>
                    <a:pt x="23146" y="0"/>
                    <a:pt x="14788" y="0"/>
                  </a:cubicBezTo>
                  <a:cubicBezTo>
                    <a:pt x="6573" y="0"/>
                    <a:pt x="0" y="6572"/>
                    <a:pt x="0" y="14930"/>
                  </a:cubicBezTo>
                  <a:cubicBezTo>
                    <a:pt x="0" y="23074"/>
                    <a:pt x="6573" y="29861"/>
                    <a:pt x="14788" y="29861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71557C19-5D1A-4495-BCAE-5BAF6A768EA1}"/>
                </a:ext>
              </a:extLst>
            </p:cNvPr>
            <p:cNvSpPr/>
            <p:nvPr/>
          </p:nvSpPr>
          <p:spPr>
            <a:xfrm>
              <a:off x="12707302" y="2971407"/>
              <a:ext cx="29860" cy="29682"/>
            </a:xfrm>
            <a:custGeom>
              <a:avLst/>
              <a:gdLst>
                <a:gd name="connsiteX0" fmla="*/ 14930 w 29860"/>
                <a:gd name="connsiteY0" fmla="*/ 29682 h 29682"/>
                <a:gd name="connsiteX1" fmla="*/ 25503 w 29860"/>
                <a:gd name="connsiteY1" fmla="*/ 25325 h 29682"/>
                <a:gd name="connsiteX2" fmla="*/ 29860 w 29860"/>
                <a:gd name="connsiteY2" fmla="*/ 14752 h 29682"/>
                <a:gd name="connsiteX3" fmla="*/ 25503 w 29860"/>
                <a:gd name="connsiteY3" fmla="*/ 4179 h 29682"/>
                <a:gd name="connsiteX4" fmla="*/ 4358 w 29860"/>
                <a:gd name="connsiteY4" fmla="*/ 4179 h 29682"/>
                <a:gd name="connsiteX5" fmla="*/ 0 w 29860"/>
                <a:gd name="connsiteY5" fmla="*/ 14752 h 29682"/>
                <a:gd name="connsiteX6" fmla="*/ 4358 w 29860"/>
                <a:gd name="connsiteY6" fmla="*/ 25325 h 29682"/>
                <a:gd name="connsiteX7" fmla="*/ 14930 w 29860"/>
                <a:gd name="connsiteY7" fmla="*/ 29682 h 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60" h="29682">
                  <a:moveTo>
                    <a:pt x="14930" y="29682"/>
                  </a:moveTo>
                  <a:cubicBezTo>
                    <a:pt x="18717" y="29682"/>
                    <a:pt x="22717" y="28111"/>
                    <a:pt x="25503" y="25325"/>
                  </a:cubicBezTo>
                  <a:cubicBezTo>
                    <a:pt x="28289" y="22539"/>
                    <a:pt x="29860" y="18538"/>
                    <a:pt x="29860" y="14752"/>
                  </a:cubicBezTo>
                  <a:cubicBezTo>
                    <a:pt x="29860" y="10751"/>
                    <a:pt x="28289" y="6965"/>
                    <a:pt x="25503" y="4179"/>
                  </a:cubicBezTo>
                  <a:cubicBezTo>
                    <a:pt x="19717" y="-1393"/>
                    <a:pt x="9929" y="-1393"/>
                    <a:pt x="4358" y="4179"/>
                  </a:cubicBezTo>
                  <a:cubicBezTo>
                    <a:pt x="1571" y="6965"/>
                    <a:pt x="0" y="10751"/>
                    <a:pt x="0" y="14752"/>
                  </a:cubicBezTo>
                  <a:cubicBezTo>
                    <a:pt x="0" y="18538"/>
                    <a:pt x="1571" y="22539"/>
                    <a:pt x="4358" y="25325"/>
                  </a:cubicBezTo>
                  <a:cubicBezTo>
                    <a:pt x="7144" y="28039"/>
                    <a:pt x="10929" y="29682"/>
                    <a:pt x="14930" y="2968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9645CDF1-47D2-48B5-A517-78306B7605CE}"/>
                </a:ext>
              </a:extLst>
            </p:cNvPr>
            <p:cNvSpPr/>
            <p:nvPr/>
          </p:nvSpPr>
          <p:spPr>
            <a:xfrm>
              <a:off x="12808101" y="3190541"/>
              <a:ext cx="135087" cy="29932"/>
            </a:xfrm>
            <a:custGeom>
              <a:avLst/>
              <a:gdLst>
                <a:gd name="connsiteX0" fmla="*/ 14930 w 135087"/>
                <a:gd name="connsiteY0" fmla="*/ 29932 h 29932"/>
                <a:gd name="connsiteX1" fmla="*/ 120157 w 135087"/>
                <a:gd name="connsiteY1" fmla="*/ 29932 h 29932"/>
                <a:gd name="connsiteX2" fmla="*/ 135088 w 135087"/>
                <a:gd name="connsiteY2" fmla="*/ 14930 h 29932"/>
                <a:gd name="connsiteX3" fmla="*/ 120157 w 135087"/>
                <a:gd name="connsiteY3" fmla="*/ 0 h 29932"/>
                <a:gd name="connsiteX4" fmla="*/ 14930 w 135087"/>
                <a:gd name="connsiteY4" fmla="*/ 0 h 29932"/>
                <a:gd name="connsiteX5" fmla="*/ 0 w 135087"/>
                <a:gd name="connsiteY5" fmla="*/ 14930 h 29932"/>
                <a:gd name="connsiteX6" fmla="*/ 14930 w 135087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087" h="29932">
                  <a:moveTo>
                    <a:pt x="14930" y="29932"/>
                  </a:moveTo>
                  <a:lnTo>
                    <a:pt x="120157" y="29932"/>
                  </a:lnTo>
                  <a:cubicBezTo>
                    <a:pt x="128444" y="29932"/>
                    <a:pt x="135088" y="23217"/>
                    <a:pt x="135088" y="14930"/>
                  </a:cubicBezTo>
                  <a:cubicBezTo>
                    <a:pt x="135088" y="6715"/>
                    <a:pt x="128373" y="0"/>
                    <a:pt x="120157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5977CEC6-6AA9-4BE9-A53F-8B5BD201ECBA}"/>
                </a:ext>
              </a:extLst>
            </p:cNvPr>
            <p:cNvSpPr/>
            <p:nvPr/>
          </p:nvSpPr>
          <p:spPr>
            <a:xfrm>
              <a:off x="12574356" y="3190541"/>
              <a:ext cx="183881" cy="29932"/>
            </a:xfrm>
            <a:custGeom>
              <a:avLst/>
              <a:gdLst>
                <a:gd name="connsiteX0" fmla="*/ 14932 w 183881"/>
                <a:gd name="connsiteY0" fmla="*/ 29932 h 29932"/>
                <a:gd name="connsiteX1" fmla="*/ 168950 w 183881"/>
                <a:gd name="connsiteY1" fmla="*/ 29932 h 29932"/>
                <a:gd name="connsiteX2" fmla="*/ 183881 w 183881"/>
                <a:gd name="connsiteY2" fmla="*/ 14930 h 29932"/>
                <a:gd name="connsiteX3" fmla="*/ 168950 w 183881"/>
                <a:gd name="connsiteY3" fmla="*/ 0 h 29932"/>
                <a:gd name="connsiteX4" fmla="*/ 14932 w 183881"/>
                <a:gd name="connsiteY4" fmla="*/ 0 h 29932"/>
                <a:gd name="connsiteX5" fmla="*/ 1 w 183881"/>
                <a:gd name="connsiteY5" fmla="*/ 14930 h 29932"/>
                <a:gd name="connsiteX6" fmla="*/ 14932 w 1838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881" h="29932">
                  <a:moveTo>
                    <a:pt x="14932" y="29932"/>
                  </a:moveTo>
                  <a:lnTo>
                    <a:pt x="168950" y="29932"/>
                  </a:lnTo>
                  <a:cubicBezTo>
                    <a:pt x="177237" y="29932"/>
                    <a:pt x="183881" y="23217"/>
                    <a:pt x="183881" y="14930"/>
                  </a:cubicBezTo>
                  <a:cubicBezTo>
                    <a:pt x="183881" y="6715"/>
                    <a:pt x="177166" y="0"/>
                    <a:pt x="16895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D42960F6-64AE-4EBF-A73E-0E4CBF6A08D2}"/>
                </a:ext>
              </a:extLst>
            </p:cNvPr>
            <p:cNvSpPr/>
            <p:nvPr/>
          </p:nvSpPr>
          <p:spPr>
            <a:xfrm>
              <a:off x="12454628" y="3190541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01A4D2D2-1CAF-4CED-8AD0-F31CEB65FE3A}"/>
                </a:ext>
              </a:extLst>
            </p:cNvPr>
            <p:cNvSpPr/>
            <p:nvPr/>
          </p:nvSpPr>
          <p:spPr>
            <a:xfrm>
              <a:off x="12574356" y="3320200"/>
              <a:ext cx="265820" cy="29932"/>
            </a:xfrm>
            <a:custGeom>
              <a:avLst/>
              <a:gdLst>
                <a:gd name="connsiteX0" fmla="*/ 14932 w 265820"/>
                <a:gd name="connsiteY0" fmla="*/ 29932 h 29932"/>
                <a:gd name="connsiteX1" fmla="*/ 250890 w 265820"/>
                <a:gd name="connsiteY1" fmla="*/ 29932 h 29932"/>
                <a:gd name="connsiteX2" fmla="*/ 265820 w 265820"/>
                <a:gd name="connsiteY2" fmla="*/ 14930 h 29932"/>
                <a:gd name="connsiteX3" fmla="*/ 250890 w 265820"/>
                <a:gd name="connsiteY3" fmla="*/ 0 h 29932"/>
                <a:gd name="connsiteX4" fmla="*/ 14932 w 265820"/>
                <a:gd name="connsiteY4" fmla="*/ 0 h 29932"/>
                <a:gd name="connsiteX5" fmla="*/ 1 w 265820"/>
                <a:gd name="connsiteY5" fmla="*/ 14930 h 29932"/>
                <a:gd name="connsiteX6" fmla="*/ 14932 w 265820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20" h="29932">
                  <a:moveTo>
                    <a:pt x="14932" y="29932"/>
                  </a:moveTo>
                  <a:lnTo>
                    <a:pt x="250890" y="29932"/>
                  </a:lnTo>
                  <a:cubicBezTo>
                    <a:pt x="259176" y="29932"/>
                    <a:pt x="265820" y="23217"/>
                    <a:pt x="265820" y="14930"/>
                  </a:cubicBezTo>
                  <a:cubicBezTo>
                    <a:pt x="265820" y="6715"/>
                    <a:pt x="259105" y="0"/>
                    <a:pt x="25089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D843A575-CA31-4D65-95F5-30C025A61B62}"/>
                </a:ext>
              </a:extLst>
            </p:cNvPr>
            <p:cNvSpPr/>
            <p:nvPr/>
          </p:nvSpPr>
          <p:spPr>
            <a:xfrm>
              <a:off x="12454628" y="3320200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7F35F596-C5E5-4448-A229-5A0C8DDC9667}"/>
                </a:ext>
              </a:extLst>
            </p:cNvPr>
            <p:cNvSpPr/>
            <p:nvPr/>
          </p:nvSpPr>
          <p:spPr>
            <a:xfrm>
              <a:off x="12772096" y="3449788"/>
              <a:ext cx="171092" cy="29932"/>
            </a:xfrm>
            <a:custGeom>
              <a:avLst/>
              <a:gdLst>
                <a:gd name="connsiteX0" fmla="*/ 156162 w 171092"/>
                <a:gd name="connsiteY0" fmla="*/ 0 h 29932"/>
                <a:gd name="connsiteX1" fmla="*/ 14930 w 171092"/>
                <a:gd name="connsiteY1" fmla="*/ 0 h 29932"/>
                <a:gd name="connsiteX2" fmla="*/ 0 w 171092"/>
                <a:gd name="connsiteY2" fmla="*/ 14930 h 29932"/>
                <a:gd name="connsiteX3" fmla="*/ 14930 w 171092"/>
                <a:gd name="connsiteY3" fmla="*/ 29932 h 29932"/>
                <a:gd name="connsiteX4" fmla="*/ 156162 w 171092"/>
                <a:gd name="connsiteY4" fmla="*/ 29932 h 29932"/>
                <a:gd name="connsiteX5" fmla="*/ 171092 w 171092"/>
                <a:gd name="connsiteY5" fmla="*/ 14930 h 29932"/>
                <a:gd name="connsiteX6" fmla="*/ 156162 w 171092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092" h="29932">
                  <a:moveTo>
                    <a:pt x="156162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4930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56162" y="29932"/>
                  </a:lnTo>
                  <a:cubicBezTo>
                    <a:pt x="164449" y="29932"/>
                    <a:pt x="171092" y="23217"/>
                    <a:pt x="171092" y="14930"/>
                  </a:cubicBezTo>
                  <a:cubicBezTo>
                    <a:pt x="171092" y="6715"/>
                    <a:pt x="164449" y="0"/>
                    <a:pt x="156162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9B153412-00E4-449E-AC7C-FDE38B9A0357}"/>
                </a:ext>
              </a:extLst>
            </p:cNvPr>
            <p:cNvSpPr/>
            <p:nvPr/>
          </p:nvSpPr>
          <p:spPr>
            <a:xfrm>
              <a:off x="12574356" y="3449788"/>
              <a:ext cx="147876" cy="29932"/>
            </a:xfrm>
            <a:custGeom>
              <a:avLst/>
              <a:gdLst>
                <a:gd name="connsiteX0" fmla="*/ 14932 w 147876"/>
                <a:gd name="connsiteY0" fmla="*/ 29932 h 29932"/>
                <a:gd name="connsiteX1" fmla="*/ 132947 w 147876"/>
                <a:gd name="connsiteY1" fmla="*/ 29932 h 29932"/>
                <a:gd name="connsiteX2" fmla="*/ 147877 w 147876"/>
                <a:gd name="connsiteY2" fmla="*/ 14930 h 29932"/>
                <a:gd name="connsiteX3" fmla="*/ 132947 w 147876"/>
                <a:gd name="connsiteY3" fmla="*/ 0 h 29932"/>
                <a:gd name="connsiteX4" fmla="*/ 14932 w 147876"/>
                <a:gd name="connsiteY4" fmla="*/ 0 h 29932"/>
                <a:gd name="connsiteX5" fmla="*/ 1 w 147876"/>
                <a:gd name="connsiteY5" fmla="*/ 14930 h 29932"/>
                <a:gd name="connsiteX6" fmla="*/ 14932 w 147876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7876" h="29932">
                  <a:moveTo>
                    <a:pt x="14932" y="29932"/>
                  </a:moveTo>
                  <a:lnTo>
                    <a:pt x="132947" y="29932"/>
                  </a:lnTo>
                  <a:cubicBezTo>
                    <a:pt x="141233" y="29932"/>
                    <a:pt x="147877" y="23217"/>
                    <a:pt x="147877" y="14930"/>
                  </a:cubicBezTo>
                  <a:cubicBezTo>
                    <a:pt x="147877" y="6715"/>
                    <a:pt x="141161" y="0"/>
                    <a:pt x="132947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89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39383197-9BC1-4C0F-B758-D2EBC61517E5}"/>
                </a:ext>
              </a:extLst>
            </p:cNvPr>
            <p:cNvSpPr/>
            <p:nvPr/>
          </p:nvSpPr>
          <p:spPr>
            <a:xfrm>
              <a:off x="12454628" y="3449788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89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8E8A73A7-B078-47C3-B17C-9E772ED59BC1}"/>
                </a:ext>
              </a:extLst>
            </p:cNvPr>
            <p:cNvSpPr/>
            <p:nvPr/>
          </p:nvSpPr>
          <p:spPr>
            <a:xfrm>
              <a:off x="12823602" y="3579447"/>
              <a:ext cx="119586" cy="29932"/>
            </a:xfrm>
            <a:custGeom>
              <a:avLst/>
              <a:gdLst>
                <a:gd name="connsiteX0" fmla="*/ 104656 w 119586"/>
                <a:gd name="connsiteY0" fmla="*/ 0 h 29932"/>
                <a:gd name="connsiteX1" fmla="*/ 14931 w 119586"/>
                <a:gd name="connsiteY1" fmla="*/ 0 h 29932"/>
                <a:gd name="connsiteX2" fmla="*/ 0 w 119586"/>
                <a:gd name="connsiteY2" fmla="*/ 15002 h 29932"/>
                <a:gd name="connsiteX3" fmla="*/ 14931 w 119586"/>
                <a:gd name="connsiteY3" fmla="*/ 29932 h 29932"/>
                <a:gd name="connsiteX4" fmla="*/ 104656 w 119586"/>
                <a:gd name="connsiteY4" fmla="*/ 29932 h 29932"/>
                <a:gd name="connsiteX5" fmla="*/ 119586 w 119586"/>
                <a:gd name="connsiteY5" fmla="*/ 15002 h 29932"/>
                <a:gd name="connsiteX6" fmla="*/ 104656 w 119586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586" h="29932">
                  <a:moveTo>
                    <a:pt x="104656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1" y="29932"/>
                  </a:cubicBezTo>
                  <a:lnTo>
                    <a:pt x="104656" y="29932"/>
                  </a:lnTo>
                  <a:cubicBezTo>
                    <a:pt x="112943" y="29932"/>
                    <a:pt x="119586" y="23217"/>
                    <a:pt x="119586" y="15002"/>
                  </a:cubicBezTo>
                  <a:cubicBezTo>
                    <a:pt x="119586" y="6715"/>
                    <a:pt x="112943" y="0"/>
                    <a:pt x="104656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49C15482-6125-43B8-B588-39F8E9DAFBB0}"/>
                </a:ext>
              </a:extLst>
            </p:cNvPr>
            <p:cNvSpPr/>
            <p:nvPr/>
          </p:nvSpPr>
          <p:spPr>
            <a:xfrm>
              <a:off x="12574286" y="3579447"/>
              <a:ext cx="199381" cy="29932"/>
            </a:xfrm>
            <a:custGeom>
              <a:avLst/>
              <a:gdLst>
                <a:gd name="connsiteX0" fmla="*/ 15002 w 199381"/>
                <a:gd name="connsiteY0" fmla="*/ 29932 h 29932"/>
                <a:gd name="connsiteX1" fmla="*/ 184451 w 199381"/>
                <a:gd name="connsiteY1" fmla="*/ 29932 h 29932"/>
                <a:gd name="connsiteX2" fmla="*/ 199381 w 199381"/>
                <a:gd name="connsiteY2" fmla="*/ 15002 h 29932"/>
                <a:gd name="connsiteX3" fmla="*/ 184451 w 199381"/>
                <a:gd name="connsiteY3" fmla="*/ 0 h 29932"/>
                <a:gd name="connsiteX4" fmla="*/ 14930 w 199381"/>
                <a:gd name="connsiteY4" fmla="*/ 0 h 29932"/>
                <a:gd name="connsiteX5" fmla="*/ 0 w 199381"/>
                <a:gd name="connsiteY5" fmla="*/ 15002 h 29932"/>
                <a:gd name="connsiteX6" fmla="*/ 15002 w 1993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381" h="29932">
                  <a:moveTo>
                    <a:pt x="15002" y="29932"/>
                  </a:moveTo>
                  <a:lnTo>
                    <a:pt x="184451" y="29932"/>
                  </a:lnTo>
                  <a:cubicBezTo>
                    <a:pt x="192738" y="29932"/>
                    <a:pt x="199381" y="23217"/>
                    <a:pt x="199381" y="15002"/>
                  </a:cubicBezTo>
                  <a:cubicBezTo>
                    <a:pt x="199381" y="6715"/>
                    <a:pt x="192667" y="0"/>
                    <a:pt x="184451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500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4BBD9460-987C-4341-9E60-47877F34E9C1}"/>
                </a:ext>
              </a:extLst>
            </p:cNvPr>
            <p:cNvSpPr/>
            <p:nvPr/>
          </p:nvSpPr>
          <p:spPr>
            <a:xfrm>
              <a:off x="12454628" y="3579447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5002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5002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5002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73CDA8A5-BE60-46AA-B16E-DAF18AA02A65}"/>
                </a:ext>
              </a:extLst>
            </p:cNvPr>
            <p:cNvSpPr/>
            <p:nvPr/>
          </p:nvSpPr>
          <p:spPr>
            <a:xfrm>
              <a:off x="12680941" y="3709106"/>
              <a:ext cx="122730" cy="29932"/>
            </a:xfrm>
            <a:custGeom>
              <a:avLst/>
              <a:gdLst>
                <a:gd name="connsiteX0" fmla="*/ 107799 w 122730"/>
                <a:gd name="connsiteY0" fmla="*/ 0 h 29932"/>
                <a:gd name="connsiteX1" fmla="*/ 14930 w 122730"/>
                <a:gd name="connsiteY1" fmla="*/ 0 h 29932"/>
                <a:gd name="connsiteX2" fmla="*/ 0 w 122730"/>
                <a:gd name="connsiteY2" fmla="*/ 15002 h 29932"/>
                <a:gd name="connsiteX3" fmla="*/ 14930 w 122730"/>
                <a:gd name="connsiteY3" fmla="*/ 29932 h 29932"/>
                <a:gd name="connsiteX4" fmla="*/ 107799 w 122730"/>
                <a:gd name="connsiteY4" fmla="*/ 29932 h 29932"/>
                <a:gd name="connsiteX5" fmla="*/ 122730 w 122730"/>
                <a:gd name="connsiteY5" fmla="*/ 15002 h 29932"/>
                <a:gd name="connsiteX6" fmla="*/ 107799 w 122730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730" h="29932">
                  <a:moveTo>
                    <a:pt x="107799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07799" y="29932"/>
                  </a:lnTo>
                  <a:cubicBezTo>
                    <a:pt x="116086" y="29932"/>
                    <a:pt x="122730" y="23217"/>
                    <a:pt x="122730" y="15002"/>
                  </a:cubicBezTo>
                  <a:cubicBezTo>
                    <a:pt x="122730" y="6715"/>
                    <a:pt x="116014" y="0"/>
                    <a:pt x="107799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904CB70C-141D-43BE-8DAE-4CC6360727BA}"/>
                </a:ext>
              </a:extLst>
            </p:cNvPr>
            <p:cNvSpPr/>
            <p:nvPr/>
          </p:nvSpPr>
          <p:spPr>
            <a:xfrm>
              <a:off x="12454628" y="3709106"/>
              <a:ext cx="176378" cy="29932"/>
            </a:xfrm>
            <a:custGeom>
              <a:avLst/>
              <a:gdLst>
                <a:gd name="connsiteX0" fmla="*/ 14930 w 176378"/>
                <a:gd name="connsiteY0" fmla="*/ 29932 h 29932"/>
                <a:gd name="connsiteX1" fmla="*/ 161449 w 176378"/>
                <a:gd name="connsiteY1" fmla="*/ 29932 h 29932"/>
                <a:gd name="connsiteX2" fmla="*/ 176379 w 176378"/>
                <a:gd name="connsiteY2" fmla="*/ 15002 h 29932"/>
                <a:gd name="connsiteX3" fmla="*/ 161449 w 176378"/>
                <a:gd name="connsiteY3" fmla="*/ 0 h 29932"/>
                <a:gd name="connsiteX4" fmla="*/ 14930 w 176378"/>
                <a:gd name="connsiteY4" fmla="*/ 0 h 29932"/>
                <a:gd name="connsiteX5" fmla="*/ 0 w 176378"/>
                <a:gd name="connsiteY5" fmla="*/ 15002 h 29932"/>
                <a:gd name="connsiteX6" fmla="*/ 14930 w 176378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378" h="29932">
                  <a:moveTo>
                    <a:pt x="14930" y="29932"/>
                  </a:moveTo>
                  <a:lnTo>
                    <a:pt x="161449" y="29932"/>
                  </a:lnTo>
                  <a:cubicBezTo>
                    <a:pt x="169735" y="29932"/>
                    <a:pt x="176379" y="23217"/>
                    <a:pt x="176379" y="15002"/>
                  </a:cubicBezTo>
                  <a:cubicBezTo>
                    <a:pt x="176379" y="6715"/>
                    <a:pt x="169664" y="0"/>
                    <a:pt x="161449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3D03A4D8-0A7D-4733-9DFC-C7BEF7A8E4FA}"/>
                </a:ext>
              </a:extLst>
            </p:cNvPr>
            <p:cNvSpPr/>
            <p:nvPr/>
          </p:nvSpPr>
          <p:spPr>
            <a:xfrm>
              <a:off x="13112782" y="2871466"/>
              <a:ext cx="229385" cy="987301"/>
            </a:xfrm>
            <a:custGeom>
              <a:avLst/>
              <a:gdLst>
                <a:gd name="connsiteX0" fmla="*/ 139017 w 229385"/>
                <a:gd name="connsiteY0" fmla="*/ 98477 h 987301"/>
                <a:gd name="connsiteX1" fmla="*/ 121657 w 229385"/>
                <a:gd name="connsiteY1" fmla="*/ 89547 h 987301"/>
                <a:gd name="connsiteX2" fmla="*/ 121657 w 229385"/>
                <a:gd name="connsiteY2" fmla="*/ 25039 h 987301"/>
                <a:gd name="connsiteX3" fmla="*/ 113228 w 229385"/>
                <a:gd name="connsiteY3" fmla="*/ 11608 h 987301"/>
                <a:gd name="connsiteX4" fmla="*/ 102370 w 229385"/>
                <a:gd name="connsiteY4" fmla="*/ 6322 h 987301"/>
                <a:gd name="connsiteX5" fmla="*/ 47220 w 229385"/>
                <a:gd name="connsiteY5" fmla="*/ 6322 h 987301"/>
                <a:gd name="connsiteX6" fmla="*/ 36361 w 229385"/>
                <a:gd name="connsiteY6" fmla="*/ 11608 h 987301"/>
                <a:gd name="connsiteX7" fmla="*/ 27931 w 229385"/>
                <a:gd name="connsiteY7" fmla="*/ 25039 h 987301"/>
                <a:gd name="connsiteX8" fmla="*/ 27931 w 229385"/>
                <a:gd name="connsiteY8" fmla="*/ 89547 h 987301"/>
                <a:gd name="connsiteX9" fmla="*/ 8143 w 229385"/>
                <a:gd name="connsiteY9" fmla="*/ 99763 h 987301"/>
                <a:gd name="connsiteX10" fmla="*/ 0 w 229385"/>
                <a:gd name="connsiteY10" fmla="*/ 113050 h 987301"/>
                <a:gd name="connsiteX11" fmla="*/ 0 w 229385"/>
                <a:gd name="connsiteY11" fmla="*/ 809708 h 987301"/>
                <a:gd name="connsiteX12" fmla="*/ 928 w 229385"/>
                <a:gd name="connsiteY12" fmla="*/ 814924 h 987301"/>
                <a:gd name="connsiteX13" fmla="*/ 60793 w 229385"/>
                <a:gd name="connsiteY13" fmla="*/ 977515 h 987301"/>
                <a:gd name="connsiteX14" fmla="*/ 74866 w 229385"/>
                <a:gd name="connsiteY14" fmla="*/ 987302 h 987301"/>
                <a:gd name="connsiteX15" fmla="*/ 88939 w 229385"/>
                <a:gd name="connsiteY15" fmla="*/ 977515 h 987301"/>
                <a:gd name="connsiteX16" fmla="*/ 148732 w 229385"/>
                <a:gd name="connsiteY16" fmla="*/ 814924 h 987301"/>
                <a:gd name="connsiteX17" fmla="*/ 149661 w 229385"/>
                <a:gd name="connsiteY17" fmla="*/ 809566 h 987301"/>
                <a:gd name="connsiteX18" fmla="*/ 149661 w 229385"/>
                <a:gd name="connsiteY18" fmla="*/ 809566 h 987301"/>
                <a:gd name="connsiteX19" fmla="*/ 149661 w 229385"/>
                <a:gd name="connsiteY19" fmla="*/ 129623 h 987301"/>
                <a:gd name="connsiteX20" fmla="*/ 199524 w 229385"/>
                <a:gd name="connsiteY20" fmla="*/ 182273 h 987301"/>
                <a:gd name="connsiteX21" fmla="*/ 199524 w 229385"/>
                <a:gd name="connsiteY21" fmla="*/ 446377 h 987301"/>
                <a:gd name="connsiteX22" fmla="*/ 214455 w 229385"/>
                <a:gd name="connsiteY22" fmla="*/ 461308 h 987301"/>
                <a:gd name="connsiteX23" fmla="*/ 229386 w 229385"/>
                <a:gd name="connsiteY23" fmla="*/ 446377 h 987301"/>
                <a:gd name="connsiteX24" fmla="*/ 229386 w 229385"/>
                <a:gd name="connsiteY24" fmla="*/ 182273 h 987301"/>
                <a:gd name="connsiteX25" fmla="*/ 139017 w 229385"/>
                <a:gd name="connsiteY25" fmla="*/ 98477 h 987301"/>
                <a:gd name="connsiteX26" fmla="*/ 57793 w 229385"/>
                <a:gd name="connsiteY26" fmla="*/ 34326 h 987301"/>
                <a:gd name="connsiteX27" fmla="*/ 60221 w 229385"/>
                <a:gd name="connsiteY27" fmla="*/ 33183 h 987301"/>
                <a:gd name="connsiteX28" fmla="*/ 89297 w 229385"/>
                <a:gd name="connsiteY28" fmla="*/ 33183 h 987301"/>
                <a:gd name="connsiteX29" fmla="*/ 91726 w 229385"/>
                <a:gd name="connsiteY29" fmla="*/ 34326 h 987301"/>
                <a:gd name="connsiteX30" fmla="*/ 91726 w 229385"/>
                <a:gd name="connsiteY30" fmla="*/ 75759 h 987301"/>
                <a:gd name="connsiteX31" fmla="*/ 57793 w 229385"/>
                <a:gd name="connsiteY31" fmla="*/ 75759 h 987301"/>
                <a:gd name="connsiteX32" fmla="*/ 57793 w 229385"/>
                <a:gd name="connsiteY32" fmla="*/ 34326 h 987301"/>
                <a:gd name="connsiteX33" fmla="*/ 74795 w 229385"/>
                <a:gd name="connsiteY33" fmla="*/ 928937 h 987301"/>
                <a:gd name="connsiteX34" fmla="*/ 33504 w 229385"/>
                <a:gd name="connsiteY34" fmla="*/ 816924 h 987301"/>
                <a:gd name="connsiteX35" fmla="*/ 59436 w 229385"/>
                <a:gd name="connsiteY35" fmla="*/ 803493 h 987301"/>
                <a:gd name="connsiteX36" fmla="*/ 90011 w 229385"/>
                <a:gd name="connsiteY36" fmla="*/ 803493 h 987301"/>
                <a:gd name="connsiteX37" fmla="*/ 90011 w 229385"/>
                <a:gd name="connsiteY37" fmla="*/ 803493 h 987301"/>
                <a:gd name="connsiteX38" fmla="*/ 115943 w 229385"/>
                <a:gd name="connsiteY38" fmla="*/ 816852 h 987301"/>
                <a:gd name="connsiteX39" fmla="*/ 74795 w 229385"/>
                <a:gd name="connsiteY39" fmla="*/ 928937 h 987301"/>
                <a:gd name="connsiteX40" fmla="*/ 119658 w 229385"/>
                <a:gd name="connsiteY40" fmla="*/ 785134 h 987301"/>
                <a:gd name="connsiteX41" fmla="*/ 103798 w 229385"/>
                <a:gd name="connsiteY41" fmla="*/ 776918 h 987301"/>
                <a:gd name="connsiteX42" fmla="*/ 45791 w 229385"/>
                <a:gd name="connsiteY42" fmla="*/ 776918 h 987301"/>
                <a:gd name="connsiteX43" fmla="*/ 29932 w 229385"/>
                <a:gd name="connsiteY43" fmla="*/ 785134 h 987301"/>
                <a:gd name="connsiteX44" fmla="*/ 29932 w 229385"/>
                <a:gd name="connsiteY44" fmla="*/ 580323 h 987301"/>
                <a:gd name="connsiteX45" fmla="*/ 59507 w 229385"/>
                <a:gd name="connsiteY45" fmla="*/ 565035 h 987301"/>
                <a:gd name="connsiteX46" fmla="*/ 90083 w 229385"/>
                <a:gd name="connsiteY46" fmla="*/ 565035 h 987301"/>
                <a:gd name="connsiteX47" fmla="*/ 119658 w 229385"/>
                <a:gd name="connsiteY47" fmla="*/ 580323 h 987301"/>
                <a:gd name="connsiteX48" fmla="*/ 119658 w 229385"/>
                <a:gd name="connsiteY48" fmla="*/ 785134 h 987301"/>
                <a:gd name="connsiteX49" fmla="*/ 119658 w 229385"/>
                <a:gd name="connsiteY49" fmla="*/ 546676 h 987301"/>
                <a:gd name="connsiteX50" fmla="*/ 103798 w 229385"/>
                <a:gd name="connsiteY50" fmla="*/ 538532 h 987301"/>
                <a:gd name="connsiteX51" fmla="*/ 45791 w 229385"/>
                <a:gd name="connsiteY51" fmla="*/ 538532 h 987301"/>
                <a:gd name="connsiteX52" fmla="*/ 29932 w 229385"/>
                <a:gd name="connsiteY52" fmla="*/ 546676 h 987301"/>
                <a:gd name="connsiteX53" fmla="*/ 29932 w 229385"/>
                <a:gd name="connsiteY53" fmla="*/ 122122 h 987301"/>
                <a:gd name="connsiteX54" fmla="*/ 59507 w 229385"/>
                <a:gd name="connsiteY54" fmla="*/ 106835 h 987301"/>
                <a:gd name="connsiteX55" fmla="*/ 90083 w 229385"/>
                <a:gd name="connsiteY55" fmla="*/ 106835 h 987301"/>
                <a:gd name="connsiteX56" fmla="*/ 119658 w 229385"/>
                <a:gd name="connsiteY56" fmla="*/ 122051 h 987301"/>
                <a:gd name="connsiteX57" fmla="*/ 119658 w 229385"/>
                <a:gd name="connsiteY57" fmla="*/ 546676 h 98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9385" h="987301">
                  <a:moveTo>
                    <a:pt x="139017" y="98477"/>
                  </a:moveTo>
                  <a:lnTo>
                    <a:pt x="121657" y="89547"/>
                  </a:lnTo>
                  <a:lnTo>
                    <a:pt x="121657" y="25039"/>
                  </a:lnTo>
                  <a:cubicBezTo>
                    <a:pt x="121657" y="19324"/>
                    <a:pt x="118372" y="14038"/>
                    <a:pt x="113228" y="11608"/>
                  </a:cubicBezTo>
                  <a:lnTo>
                    <a:pt x="102370" y="6322"/>
                  </a:lnTo>
                  <a:cubicBezTo>
                    <a:pt x="85081" y="-2107"/>
                    <a:pt x="64507" y="-2107"/>
                    <a:pt x="47220" y="6322"/>
                  </a:cubicBezTo>
                  <a:lnTo>
                    <a:pt x="36361" y="11608"/>
                  </a:lnTo>
                  <a:cubicBezTo>
                    <a:pt x="31218" y="14109"/>
                    <a:pt x="27931" y="19324"/>
                    <a:pt x="27931" y="25039"/>
                  </a:cubicBezTo>
                  <a:lnTo>
                    <a:pt x="27931" y="89547"/>
                  </a:lnTo>
                  <a:lnTo>
                    <a:pt x="8143" y="99763"/>
                  </a:lnTo>
                  <a:cubicBezTo>
                    <a:pt x="3143" y="102334"/>
                    <a:pt x="0" y="107478"/>
                    <a:pt x="0" y="113050"/>
                  </a:cubicBezTo>
                  <a:lnTo>
                    <a:pt x="0" y="809708"/>
                  </a:lnTo>
                  <a:cubicBezTo>
                    <a:pt x="0" y="810208"/>
                    <a:pt x="428" y="813637"/>
                    <a:pt x="928" y="814924"/>
                  </a:cubicBezTo>
                  <a:lnTo>
                    <a:pt x="60793" y="977515"/>
                  </a:lnTo>
                  <a:cubicBezTo>
                    <a:pt x="62936" y="983444"/>
                    <a:pt x="68580" y="987302"/>
                    <a:pt x="74866" y="987302"/>
                  </a:cubicBezTo>
                  <a:cubicBezTo>
                    <a:pt x="81153" y="987302"/>
                    <a:pt x="86724" y="983373"/>
                    <a:pt x="88939" y="977515"/>
                  </a:cubicBezTo>
                  <a:lnTo>
                    <a:pt x="148732" y="814924"/>
                  </a:lnTo>
                  <a:cubicBezTo>
                    <a:pt x="149232" y="813566"/>
                    <a:pt x="149661" y="809566"/>
                    <a:pt x="149661" y="809566"/>
                  </a:cubicBezTo>
                  <a:lnTo>
                    <a:pt x="149661" y="809566"/>
                  </a:lnTo>
                  <a:lnTo>
                    <a:pt x="149661" y="129623"/>
                  </a:lnTo>
                  <a:cubicBezTo>
                    <a:pt x="178165" y="135338"/>
                    <a:pt x="199524" y="156698"/>
                    <a:pt x="199524" y="182273"/>
                  </a:cubicBezTo>
                  <a:lnTo>
                    <a:pt x="199524" y="446377"/>
                  </a:lnTo>
                  <a:cubicBezTo>
                    <a:pt x="199524" y="454593"/>
                    <a:pt x="206240" y="461308"/>
                    <a:pt x="214455" y="461308"/>
                  </a:cubicBezTo>
                  <a:cubicBezTo>
                    <a:pt x="222742" y="461308"/>
                    <a:pt x="229386" y="454593"/>
                    <a:pt x="229386" y="446377"/>
                  </a:cubicBezTo>
                  <a:lnTo>
                    <a:pt x="229386" y="182273"/>
                  </a:lnTo>
                  <a:cubicBezTo>
                    <a:pt x="229386" y="137124"/>
                    <a:pt x="189166" y="100548"/>
                    <a:pt x="139017" y="98477"/>
                  </a:cubicBezTo>
                  <a:close/>
                  <a:moveTo>
                    <a:pt x="57793" y="34326"/>
                  </a:moveTo>
                  <a:lnTo>
                    <a:pt x="60221" y="33183"/>
                  </a:lnTo>
                  <a:cubicBezTo>
                    <a:pt x="69294" y="28754"/>
                    <a:pt x="80153" y="28754"/>
                    <a:pt x="89297" y="33183"/>
                  </a:cubicBezTo>
                  <a:lnTo>
                    <a:pt x="91726" y="34326"/>
                  </a:lnTo>
                  <a:lnTo>
                    <a:pt x="91726" y="75759"/>
                  </a:lnTo>
                  <a:cubicBezTo>
                    <a:pt x="80581" y="72688"/>
                    <a:pt x="68936" y="72688"/>
                    <a:pt x="57793" y="75759"/>
                  </a:cubicBezTo>
                  <a:lnTo>
                    <a:pt x="57793" y="34326"/>
                  </a:lnTo>
                  <a:close/>
                  <a:moveTo>
                    <a:pt x="74795" y="928937"/>
                  </a:moveTo>
                  <a:lnTo>
                    <a:pt x="33504" y="816924"/>
                  </a:lnTo>
                  <a:lnTo>
                    <a:pt x="59436" y="803493"/>
                  </a:lnTo>
                  <a:cubicBezTo>
                    <a:pt x="69008" y="798564"/>
                    <a:pt x="80438" y="798564"/>
                    <a:pt x="90011" y="803493"/>
                  </a:cubicBezTo>
                  <a:lnTo>
                    <a:pt x="90011" y="803493"/>
                  </a:lnTo>
                  <a:lnTo>
                    <a:pt x="115943" y="816852"/>
                  </a:lnTo>
                  <a:lnTo>
                    <a:pt x="74795" y="928937"/>
                  </a:lnTo>
                  <a:close/>
                  <a:moveTo>
                    <a:pt x="119658" y="785134"/>
                  </a:moveTo>
                  <a:lnTo>
                    <a:pt x="103798" y="776918"/>
                  </a:lnTo>
                  <a:cubicBezTo>
                    <a:pt x="85653" y="767560"/>
                    <a:pt x="63936" y="767560"/>
                    <a:pt x="45791" y="776918"/>
                  </a:cubicBezTo>
                  <a:lnTo>
                    <a:pt x="29932" y="785134"/>
                  </a:lnTo>
                  <a:lnTo>
                    <a:pt x="29932" y="580323"/>
                  </a:lnTo>
                  <a:lnTo>
                    <a:pt x="59507" y="565035"/>
                  </a:lnTo>
                  <a:cubicBezTo>
                    <a:pt x="69080" y="560106"/>
                    <a:pt x="80509" y="560106"/>
                    <a:pt x="90083" y="565035"/>
                  </a:cubicBezTo>
                  <a:lnTo>
                    <a:pt x="119658" y="580323"/>
                  </a:lnTo>
                  <a:lnTo>
                    <a:pt x="119658" y="785134"/>
                  </a:lnTo>
                  <a:close/>
                  <a:moveTo>
                    <a:pt x="119658" y="546676"/>
                  </a:moveTo>
                  <a:lnTo>
                    <a:pt x="103798" y="538532"/>
                  </a:lnTo>
                  <a:cubicBezTo>
                    <a:pt x="85653" y="529102"/>
                    <a:pt x="63936" y="529102"/>
                    <a:pt x="45791" y="538532"/>
                  </a:cubicBezTo>
                  <a:lnTo>
                    <a:pt x="29932" y="546676"/>
                  </a:lnTo>
                  <a:lnTo>
                    <a:pt x="29932" y="122122"/>
                  </a:lnTo>
                  <a:lnTo>
                    <a:pt x="59507" y="106835"/>
                  </a:lnTo>
                  <a:cubicBezTo>
                    <a:pt x="69080" y="101906"/>
                    <a:pt x="80509" y="101906"/>
                    <a:pt x="90083" y="106835"/>
                  </a:cubicBezTo>
                  <a:lnTo>
                    <a:pt x="119658" y="122051"/>
                  </a:lnTo>
                  <a:lnTo>
                    <a:pt x="119658" y="546676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xmlns="" id="{81FB9BA1-E752-4926-A9C1-551F3DF040E6}"/>
              </a:ext>
            </a:extLst>
          </p:cNvPr>
          <p:cNvGrpSpPr/>
          <p:nvPr/>
        </p:nvGrpSpPr>
        <p:grpSpPr>
          <a:xfrm>
            <a:off x="9618037" y="3299441"/>
            <a:ext cx="684028" cy="685220"/>
            <a:chOff x="4955772" y="2860373"/>
            <a:chExt cx="986147" cy="987867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857CC23E-E65D-43D2-AFAD-CB3F18080C3D}"/>
                </a:ext>
              </a:extLst>
            </p:cNvPr>
            <p:cNvSpPr/>
            <p:nvPr/>
          </p:nvSpPr>
          <p:spPr>
            <a:xfrm>
              <a:off x="5251416" y="3079867"/>
              <a:ext cx="149720" cy="29944"/>
            </a:xfrm>
            <a:custGeom>
              <a:avLst/>
              <a:gdLst>
                <a:gd name="connsiteX0" fmla="*/ 14972 w 149720"/>
                <a:gd name="connsiteY0" fmla="*/ 29944 h 29944"/>
                <a:gd name="connsiteX1" fmla="*/ 134748 w 149720"/>
                <a:gd name="connsiteY1" fmla="*/ 29944 h 29944"/>
                <a:gd name="connsiteX2" fmla="*/ 149720 w 149720"/>
                <a:gd name="connsiteY2" fmla="*/ 14972 h 29944"/>
                <a:gd name="connsiteX3" fmla="*/ 134748 w 149720"/>
                <a:gd name="connsiteY3" fmla="*/ 0 h 29944"/>
                <a:gd name="connsiteX4" fmla="*/ 14972 w 149720"/>
                <a:gd name="connsiteY4" fmla="*/ 0 h 29944"/>
                <a:gd name="connsiteX5" fmla="*/ 0 w 149720"/>
                <a:gd name="connsiteY5" fmla="*/ 14972 h 29944"/>
                <a:gd name="connsiteX6" fmla="*/ 14972 w 149720"/>
                <a:gd name="connsiteY6" fmla="*/ 29944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720" h="29944">
                  <a:moveTo>
                    <a:pt x="14972" y="29944"/>
                  </a:moveTo>
                  <a:lnTo>
                    <a:pt x="134748" y="29944"/>
                  </a:lnTo>
                  <a:cubicBezTo>
                    <a:pt x="142986" y="29944"/>
                    <a:pt x="149720" y="23282"/>
                    <a:pt x="149720" y="14972"/>
                  </a:cubicBezTo>
                  <a:cubicBezTo>
                    <a:pt x="149720" y="6734"/>
                    <a:pt x="142986" y="0"/>
                    <a:pt x="134748" y="0"/>
                  </a:cubicBezTo>
                  <a:lnTo>
                    <a:pt x="14972" y="0"/>
                  </a:lnTo>
                  <a:cubicBezTo>
                    <a:pt x="6734" y="0"/>
                    <a:pt x="0" y="6662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CB0CA224-9707-4DAE-916B-1232A4FD1707}"/>
                </a:ext>
              </a:extLst>
            </p:cNvPr>
            <p:cNvSpPr/>
            <p:nvPr/>
          </p:nvSpPr>
          <p:spPr>
            <a:xfrm>
              <a:off x="5051837" y="3079867"/>
              <a:ext cx="149648" cy="29944"/>
            </a:xfrm>
            <a:custGeom>
              <a:avLst/>
              <a:gdLst>
                <a:gd name="connsiteX0" fmla="*/ 14972 w 149648"/>
                <a:gd name="connsiteY0" fmla="*/ 29944 h 29944"/>
                <a:gd name="connsiteX1" fmla="*/ 134677 w 149648"/>
                <a:gd name="connsiteY1" fmla="*/ 29944 h 29944"/>
                <a:gd name="connsiteX2" fmla="*/ 149649 w 149648"/>
                <a:gd name="connsiteY2" fmla="*/ 14972 h 29944"/>
                <a:gd name="connsiteX3" fmla="*/ 134677 w 149648"/>
                <a:gd name="connsiteY3" fmla="*/ 0 h 29944"/>
                <a:gd name="connsiteX4" fmla="*/ 14972 w 149648"/>
                <a:gd name="connsiteY4" fmla="*/ 0 h 29944"/>
                <a:gd name="connsiteX5" fmla="*/ 0 w 149648"/>
                <a:gd name="connsiteY5" fmla="*/ 14972 h 29944"/>
                <a:gd name="connsiteX6" fmla="*/ 14972 w 149648"/>
                <a:gd name="connsiteY6" fmla="*/ 29944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648" h="29944">
                  <a:moveTo>
                    <a:pt x="14972" y="29944"/>
                  </a:moveTo>
                  <a:lnTo>
                    <a:pt x="134677" y="29944"/>
                  </a:lnTo>
                  <a:cubicBezTo>
                    <a:pt x="142915" y="29944"/>
                    <a:pt x="149649" y="23282"/>
                    <a:pt x="149649" y="14972"/>
                  </a:cubicBezTo>
                  <a:cubicBezTo>
                    <a:pt x="149649" y="6734"/>
                    <a:pt x="142915" y="0"/>
                    <a:pt x="134677" y="0"/>
                  </a:cubicBezTo>
                  <a:lnTo>
                    <a:pt x="14972" y="0"/>
                  </a:lnTo>
                  <a:cubicBezTo>
                    <a:pt x="6734" y="0"/>
                    <a:pt x="0" y="6662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FE2D581F-C632-4A7B-9552-25B297D49EDD}"/>
                </a:ext>
              </a:extLst>
            </p:cNvPr>
            <p:cNvSpPr/>
            <p:nvPr/>
          </p:nvSpPr>
          <p:spPr>
            <a:xfrm>
              <a:off x="5051837" y="3219558"/>
              <a:ext cx="249509" cy="29944"/>
            </a:xfrm>
            <a:custGeom>
              <a:avLst/>
              <a:gdLst>
                <a:gd name="connsiteX0" fmla="*/ 234538 w 249509"/>
                <a:gd name="connsiteY0" fmla="*/ 0 h 29944"/>
                <a:gd name="connsiteX1" fmla="*/ 14972 w 249509"/>
                <a:gd name="connsiteY1" fmla="*/ 0 h 29944"/>
                <a:gd name="connsiteX2" fmla="*/ 0 w 249509"/>
                <a:gd name="connsiteY2" fmla="*/ 14972 h 29944"/>
                <a:gd name="connsiteX3" fmla="*/ 14972 w 249509"/>
                <a:gd name="connsiteY3" fmla="*/ 29944 h 29944"/>
                <a:gd name="connsiteX4" fmla="*/ 234538 w 249509"/>
                <a:gd name="connsiteY4" fmla="*/ 29944 h 29944"/>
                <a:gd name="connsiteX5" fmla="*/ 249510 w 249509"/>
                <a:gd name="connsiteY5" fmla="*/ 14972 h 29944"/>
                <a:gd name="connsiteX6" fmla="*/ 234538 w 249509"/>
                <a:gd name="connsiteY6" fmla="*/ 0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509" h="29944">
                  <a:moveTo>
                    <a:pt x="234538" y="0"/>
                  </a:moveTo>
                  <a:lnTo>
                    <a:pt x="14972" y="0"/>
                  </a:lnTo>
                  <a:cubicBezTo>
                    <a:pt x="6734" y="0"/>
                    <a:pt x="0" y="6734"/>
                    <a:pt x="0" y="14972"/>
                  </a:cubicBezTo>
                  <a:cubicBezTo>
                    <a:pt x="0" y="23282"/>
                    <a:pt x="6734" y="29944"/>
                    <a:pt x="14972" y="29944"/>
                  </a:cubicBezTo>
                  <a:lnTo>
                    <a:pt x="234538" y="29944"/>
                  </a:lnTo>
                  <a:cubicBezTo>
                    <a:pt x="242776" y="29944"/>
                    <a:pt x="249510" y="23282"/>
                    <a:pt x="249510" y="14972"/>
                  </a:cubicBezTo>
                  <a:cubicBezTo>
                    <a:pt x="249510" y="6734"/>
                    <a:pt x="242776" y="0"/>
                    <a:pt x="234538" y="0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5CB1DDD6-AEA8-4DE9-A744-46516076DE68}"/>
                </a:ext>
              </a:extLst>
            </p:cNvPr>
            <p:cNvSpPr/>
            <p:nvPr/>
          </p:nvSpPr>
          <p:spPr>
            <a:xfrm>
              <a:off x="5051837" y="3359249"/>
              <a:ext cx="209608" cy="29944"/>
            </a:xfrm>
            <a:custGeom>
              <a:avLst/>
              <a:gdLst>
                <a:gd name="connsiteX0" fmla="*/ 14972 w 209608"/>
                <a:gd name="connsiteY0" fmla="*/ 29944 h 29944"/>
                <a:gd name="connsiteX1" fmla="*/ 194636 w 209608"/>
                <a:gd name="connsiteY1" fmla="*/ 29944 h 29944"/>
                <a:gd name="connsiteX2" fmla="*/ 209608 w 209608"/>
                <a:gd name="connsiteY2" fmla="*/ 14972 h 29944"/>
                <a:gd name="connsiteX3" fmla="*/ 194636 w 209608"/>
                <a:gd name="connsiteY3" fmla="*/ 0 h 29944"/>
                <a:gd name="connsiteX4" fmla="*/ 14972 w 209608"/>
                <a:gd name="connsiteY4" fmla="*/ 0 h 29944"/>
                <a:gd name="connsiteX5" fmla="*/ 0 w 209608"/>
                <a:gd name="connsiteY5" fmla="*/ 14972 h 29944"/>
                <a:gd name="connsiteX6" fmla="*/ 14972 w 209608"/>
                <a:gd name="connsiteY6" fmla="*/ 29944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608" h="29944">
                  <a:moveTo>
                    <a:pt x="14972" y="29944"/>
                  </a:moveTo>
                  <a:lnTo>
                    <a:pt x="194636" y="29944"/>
                  </a:lnTo>
                  <a:cubicBezTo>
                    <a:pt x="202875" y="29944"/>
                    <a:pt x="209608" y="23210"/>
                    <a:pt x="209608" y="14972"/>
                  </a:cubicBezTo>
                  <a:cubicBezTo>
                    <a:pt x="209608" y="6662"/>
                    <a:pt x="202875" y="0"/>
                    <a:pt x="194636" y="0"/>
                  </a:cubicBezTo>
                  <a:lnTo>
                    <a:pt x="14972" y="0"/>
                  </a:lnTo>
                  <a:cubicBezTo>
                    <a:pt x="6734" y="0"/>
                    <a:pt x="0" y="6734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A7506085-6249-4F8C-89F8-2CC1A5F87E85}"/>
                </a:ext>
              </a:extLst>
            </p:cNvPr>
            <p:cNvSpPr/>
            <p:nvPr/>
          </p:nvSpPr>
          <p:spPr>
            <a:xfrm>
              <a:off x="5051837" y="3499012"/>
              <a:ext cx="229523" cy="29944"/>
            </a:xfrm>
            <a:custGeom>
              <a:avLst/>
              <a:gdLst>
                <a:gd name="connsiteX0" fmla="*/ 214551 w 229523"/>
                <a:gd name="connsiteY0" fmla="*/ 0 h 29944"/>
                <a:gd name="connsiteX1" fmla="*/ 14972 w 229523"/>
                <a:gd name="connsiteY1" fmla="*/ 0 h 29944"/>
                <a:gd name="connsiteX2" fmla="*/ 0 w 229523"/>
                <a:gd name="connsiteY2" fmla="*/ 14972 h 29944"/>
                <a:gd name="connsiteX3" fmla="*/ 14972 w 229523"/>
                <a:gd name="connsiteY3" fmla="*/ 29944 h 29944"/>
                <a:gd name="connsiteX4" fmla="*/ 214551 w 229523"/>
                <a:gd name="connsiteY4" fmla="*/ 29944 h 29944"/>
                <a:gd name="connsiteX5" fmla="*/ 229523 w 229523"/>
                <a:gd name="connsiteY5" fmla="*/ 14972 h 29944"/>
                <a:gd name="connsiteX6" fmla="*/ 214551 w 229523"/>
                <a:gd name="connsiteY6" fmla="*/ 0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523" h="29944">
                  <a:moveTo>
                    <a:pt x="214551" y="0"/>
                  </a:moveTo>
                  <a:lnTo>
                    <a:pt x="14972" y="0"/>
                  </a:lnTo>
                  <a:cubicBezTo>
                    <a:pt x="6734" y="0"/>
                    <a:pt x="0" y="6734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lnTo>
                    <a:pt x="214551" y="29944"/>
                  </a:lnTo>
                  <a:cubicBezTo>
                    <a:pt x="222790" y="29944"/>
                    <a:pt x="229523" y="23210"/>
                    <a:pt x="229523" y="14972"/>
                  </a:cubicBezTo>
                  <a:cubicBezTo>
                    <a:pt x="229523" y="6662"/>
                    <a:pt x="222861" y="0"/>
                    <a:pt x="214551" y="0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D8D8E9CC-9C2D-44A3-BDFA-C57A13E7718F}"/>
                </a:ext>
              </a:extLst>
            </p:cNvPr>
            <p:cNvSpPr/>
            <p:nvPr/>
          </p:nvSpPr>
          <p:spPr>
            <a:xfrm>
              <a:off x="5051837" y="3638703"/>
              <a:ext cx="149720" cy="29944"/>
            </a:xfrm>
            <a:custGeom>
              <a:avLst/>
              <a:gdLst>
                <a:gd name="connsiteX0" fmla="*/ 134748 w 149720"/>
                <a:gd name="connsiteY0" fmla="*/ 0 h 29944"/>
                <a:gd name="connsiteX1" fmla="*/ 14972 w 149720"/>
                <a:gd name="connsiteY1" fmla="*/ 0 h 29944"/>
                <a:gd name="connsiteX2" fmla="*/ 0 w 149720"/>
                <a:gd name="connsiteY2" fmla="*/ 14972 h 29944"/>
                <a:gd name="connsiteX3" fmla="*/ 14972 w 149720"/>
                <a:gd name="connsiteY3" fmla="*/ 29944 h 29944"/>
                <a:gd name="connsiteX4" fmla="*/ 134748 w 149720"/>
                <a:gd name="connsiteY4" fmla="*/ 29944 h 29944"/>
                <a:gd name="connsiteX5" fmla="*/ 149720 w 149720"/>
                <a:gd name="connsiteY5" fmla="*/ 14972 h 29944"/>
                <a:gd name="connsiteX6" fmla="*/ 134748 w 149720"/>
                <a:gd name="connsiteY6" fmla="*/ 0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720" h="29944">
                  <a:moveTo>
                    <a:pt x="134748" y="0"/>
                  </a:moveTo>
                  <a:lnTo>
                    <a:pt x="14972" y="0"/>
                  </a:lnTo>
                  <a:cubicBezTo>
                    <a:pt x="6734" y="0"/>
                    <a:pt x="0" y="6734"/>
                    <a:pt x="0" y="14972"/>
                  </a:cubicBezTo>
                  <a:cubicBezTo>
                    <a:pt x="0" y="23282"/>
                    <a:pt x="6734" y="29944"/>
                    <a:pt x="14972" y="29944"/>
                  </a:cubicBezTo>
                  <a:lnTo>
                    <a:pt x="134748" y="29944"/>
                  </a:lnTo>
                  <a:cubicBezTo>
                    <a:pt x="142986" y="29944"/>
                    <a:pt x="149720" y="23210"/>
                    <a:pt x="149720" y="14972"/>
                  </a:cubicBezTo>
                  <a:cubicBezTo>
                    <a:pt x="149720" y="6734"/>
                    <a:pt x="142986" y="0"/>
                    <a:pt x="134748" y="0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C8BE4B67-0AB4-4691-A200-B6388F58E6AD}"/>
                </a:ext>
              </a:extLst>
            </p:cNvPr>
            <p:cNvSpPr/>
            <p:nvPr/>
          </p:nvSpPr>
          <p:spPr>
            <a:xfrm>
              <a:off x="4955772" y="2860373"/>
              <a:ext cx="986147" cy="987867"/>
            </a:xfrm>
            <a:custGeom>
              <a:avLst/>
              <a:gdLst>
                <a:gd name="connsiteX0" fmla="*/ 788288 w 986147"/>
                <a:gd name="connsiteY0" fmla="*/ 243564 h 987867"/>
                <a:gd name="connsiteX1" fmla="*/ 788288 w 986147"/>
                <a:gd name="connsiteY1" fmla="*/ 74860 h 987867"/>
                <a:gd name="connsiteX2" fmla="*/ 713428 w 986147"/>
                <a:gd name="connsiteY2" fmla="*/ 0 h 987867"/>
                <a:gd name="connsiteX3" fmla="*/ 74860 w 986147"/>
                <a:gd name="connsiteY3" fmla="*/ 0 h 987867"/>
                <a:gd name="connsiteX4" fmla="*/ 0 w 986147"/>
                <a:gd name="connsiteY4" fmla="*/ 74860 h 987867"/>
                <a:gd name="connsiteX5" fmla="*/ 0 w 986147"/>
                <a:gd name="connsiteY5" fmla="*/ 913007 h 987867"/>
                <a:gd name="connsiteX6" fmla="*/ 74860 w 986147"/>
                <a:gd name="connsiteY6" fmla="*/ 987867 h 987867"/>
                <a:gd name="connsiteX7" fmla="*/ 713428 w 986147"/>
                <a:gd name="connsiteY7" fmla="*/ 987867 h 987867"/>
                <a:gd name="connsiteX8" fmla="*/ 788288 w 986147"/>
                <a:gd name="connsiteY8" fmla="*/ 913007 h 987867"/>
                <a:gd name="connsiteX9" fmla="*/ 788288 w 986147"/>
                <a:gd name="connsiteY9" fmla="*/ 825754 h 987867"/>
                <a:gd name="connsiteX10" fmla="*/ 986148 w 986147"/>
                <a:gd name="connsiteY10" fmla="*/ 534695 h 987867"/>
                <a:gd name="connsiteX11" fmla="*/ 788288 w 986147"/>
                <a:gd name="connsiteY11" fmla="*/ 243564 h 987867"/>
                <a:gd name="connsiteX12" fmla="*/ 945602 w 986147"/>
                <a:gd name="connsiteY12" fmla="*/ 458903 h 987867"/>
                <a:gd name="connsiteX13" fmla="*/ 800036 w 986147"/>
                <a:gd name="connsiteY13" fmla="*/ 491068 h 987867"/>
                <a:gd name="connsiteX14" fmla="*/ 687639 w 986147"/>
                <a:gd name="connsiteY14" fmla="*/ 400735 h 987867"/>
                <a:gd name="connsiteX15" fmla="*/ 687639 w 986147"/>
                <a:gd name="connsiteY15" fmla="*/ 251802 h 987867"/>
                <a:gd name="connsiteX16" fmla="*/ 945602 w 986147"/>
                <a:gd name="connsiteY16" fmla="*/ 458903 h 987867"/>
                <a:gd name="connsiteX17" fmla="*/ 567934 w 986147"/>
                <a:gd name="connsiteY17" fmla="*/ 534695 h 987867"/>
                <a:gd name="connsiteX18" fmla="*/ 672667 w 986147"/>
                <a:gd name="connsiteY18" fmla="*/ 429890 h 987867"/>
                <a:gd name="connsiteX19" fmla="*/ 777471 w 986147"/>
                <a:gd name="connsiteY19" fmla="*/ 534695 h 987867"/>
                <a:gd name="connsiteX20" fmla="*/ 672667 w 986147"/>
                <a:gd name="connsiteY20" fmla="*/ 639427 h 987867"/>
                <a:gd name="connsiteX21" fmla="*/ 567934 w 986147"/>
                <a:gd name="connsiteY21" fmla="*/ 534695 h 987867"/>
                <a:gd name="connsiteX22" fmla="*/ 608982 w 986147"/>
                <a:gd name="connsiteY22" fmla="*/ 653253 h 987867"/>
                <a:gd name="connsiteX23" fmla="*/ 553535 w 986147"/>
                <a:gd name="connsiteY23" fmla="*/ 791512 h 987867"/>
                <a:gd name="connsiteX24" fmla="*/ 389201 w 986147"/>
                <a:gd name="connsiteY24" fmla="*/ 534623 h 987867"/>
                <a:gd name="connsiteX25" fmla="*/ 657766 w 986147"/>
                <a:gd name="connsiteY25" fmla="*/ 251874 h 987867"/>
                <a:gd name="connsiteX26" fmla="*/ 657766 w 986147"/>
                <a:gd name="connsiteY26" fmla="*/ 400806 h 987867"/>
                <a:gd name="connsiteX27" fmla="*/ 537990 w 986147"/>
                <a:gd name="connsiteY27" fmla="*/ 534623 h 987867"/>
                <a:gd name="connsiteX28" fmla="*/ 608982 w 986147"/>
                <a:gd name="connsiteY28" fmla="*/ 653253 h 987867"/>
                <a:gd name="connsiteX29" fmla="*/ 229523 w 986147"/>
                <a:gd name="connsiteY29" fmla="*/ 29944 h 987867"/>
                <a:gd name="connsiteX30" fmla="*/ 558765 w 986147"/>
                <a:gd name="connsiteY30" fmla="*/ 29944 h 987867"/>
                <a:gd name="connsiteX31" fmla="*/ 558765 w 986147"/>
                <a:gd name="connsiteY31" fmla="*/ 74860 h 987867"/>
                <a:gd name="connsiteX32" fmla="*/ 513849 w 986147"/>
                <a:gd name="connsiteY32" fmla="*/ 119776 h 987867"/>
                <a:gd name="connsiteX33" fmla="*/ 274368 w 986147"/>
                <a:gd name="connsiteY33" fmla="*/ 119776 h 987867"/>
                <a:gd name="connsiteX34" fmla="*/ 229452 w 986147"/>
                <a:gd name="connsiteY34" fmla="*/ 74860 h 987867"/>
                <a:gd name="connsiteX35" fmla="*/ 229452 w 986147"/>
                <a:gd name="connsiteY35" fmla="*/ 29944 h 987867"/>
                <a:gd name="connsiteX36" fmla="*/ 758344 w 986147"/>
                <a:gd name="connsiteY36" fmla="*/ 913007 h 987867"/>
                <a:gd name="connsiteX37" fmla="*/ 713428 w 986147"/>
                <a:gd name="connsiteY37" fmla="*/ 957923 h 987867"/>
                <a:gd name="connsiteX38" fmla="*/ 74860 w 986147"/>
                <a:gd name="connsiteY38" fmla="*/ 957923 h 987867"/>
                <a:gd name="connsiteX39" fmla="*/ 29944 w 986147"/>
                <a:gd name="connsiteY39" fmla="*/ 913007 h 987867"/>
                <a:gd name="connsiteX40" fmla="*/ 29944 w 986147"/>
                <a:gd name="connsiteY40" fmla="*/ 74860 h 987867"/>
                <a:gd name="connsiteX41" fmla="*/ 74860 w 986147"/>
                <a:gd name="connsiteY41" fmla="*/ 29944 h 987867"/>
                <a:gd name="connsiteX42" fmla="*/ 199579 w 986147"/>
                <a:gd name="connsiteY42" fmla="*/ 29944 h 987867"/>
                <a:gd name="connsiteX43" fmla="*/ 199579 w 986147"/>
                <a:gd name="connsiteY43" fmla="*/ 74860 h 987867"/>
                <a:gd name="connsiteX44" fmla="*/ 274439 w 986147"/>
                <a:gd name="connsiteY44" fmla="*/ 149649 h 987867"/>
                <a:gd name="connsiteX45" fmla="*/ 513920 w 986147"/>
                <a:gd name="connsiteY45" fmla="*/ 149649 h 987867"/>
                <a:gd name="connsiteX46" fmla="*/ 588780 w 986147"/>
                <a:gd name="connsiteY46" fmla="*/ 74860 h 987867"/>
                <a:gd name="connsiteX47" fmla="*/ 588780 w 986147"/>
                <a:gd name="connsiteY47" fmla="*/ 29944 h 987867"/>
                <a:gd name="connsiteX48" fmla="*/ 713499 w 986147"/>
                <a:gd name="connsiteY48" fmla="*/ 29944 h 987867"/>
                <a:gd name="connsiteX49" fmla="*/ 758416 w 986147"/>
                <a:gd name="connsiteY49" fmla="*/ 74860 h 987867"/>
                <a:gd name="connsiteX50" fmla="*/ 758416 w 986147"/>
                <a:gd name="connsiteY50" fmla="*/ 233392 h 987867"/>
                <a:gd name="connsiteX51" fmla="*/ 672738 w 986147"/>
                <a:gd name="connsiteY51" fmla="*/ 221142 h 987867"/>
                <a:gd name="connsiteX52" fmla="*/ 359257 w 986147"/>
                <a:gd name="connsiteY52" fmla="*/ 534623 h 987867"/>
                <a:gd name="connsiteX53" fmla="*/ 672738 w 986147"/>
                <a:gd name="connsiteY53" fmla="*/ 848033 h 987867"/>
                <a:gd name="connsiteX54" fmla="*/ 758416 w 986147"/>
                <a:gd name="connsiteY54" fmla="*/ 835854 h 987867"/>
                <a:gd name="connsiteX55" fmla="*/ 758416 w 986147"/>
                <a:gd name="connsiteY55" fmla="*/ 913007 h 987867"/>
                <a:gd name="connsiteX56" fmla="*/ 672667 w 986147"/>
                <a:gd name="connsiteY56" fmla="*/ 818160 h 987867"/>
                <a:gd name="connsiteX57" fmla="*/ 581187 w 986147"/>
                <a:gd name="connsiteY57" fmla="*/ 802759 h 987867"/>
                <a:gd name="connsiteX58" fmla="*/ 636705 w 986147"/>
                <a:gd name="connsiteY58" fmla="*/ 664357 h 987867"/>
                <a:gd name="connsiteX59" fmla="*/ 672595 w 986147"/>
                <a:gd name="connsiteY59" fmla="*/ 669371 h 987867"/>
                <a:gd name="connsiteX60" fmla="*/ 807272 w 986147"/>
                <a:gd name="connsiteY60" fmla="*/ 534695 h 987867"/>
                <a:gd name="connsiteX61" fmla="*/ 806484 w 986147"/>
                <a:gd name="connsiteY61" fmla="*/ 520367 h 987867"/>
                <a:gd name="connsiteX62" fmla="*/ 951906 w 986147"/>
                <a:gd name="connsiteY62" fmla="*/ 488203 h 987867"/>
                <a:gd name="connsiteX63" fmla="*/ 956061 w 986147"/>
                <a:gd name="connsiteY63" fmla="*/ 534695 h 987867"/>
                <a:gd name="connsiteX64" fmla="*/ 672667 w 986147"/>
                <a:gd name="connsiteY64" fmla="*/ 818160 h 98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986147" h="987867">
                  <a:moveTo>
                    <a:pt x="788288" y="243564"/>
                  </a:moveTo>
                  <a:lnTo>
                    <a:pt x="788288" y="74860"/>
                  </a:lnTo>
                  <a:cubicBezTo>
                    <a:pt x="788288" y="33598"/>
                    <a:pt x="754690" y="0"/>
                    <a:pt x="713428" y="0"/>
                  </a:cubicBezTo>
                  <a:lnTo>
                    <a:pt x="74860" y="0"/>
                  </a:lnTo>
                  <a:cubicBezTo>
                    <a:pt x="33597" y="0"/>
                    <a:pt x="0" y="33598"/>
                    <a:pt x="0" y="74860"/>
                  </a:cubicBezTo>
                  <a:lnTo>
                    <a:pt x="0" y="913007"/>
                  </a:lnTo>
                  <a:cubicBezTo>
                    <a:pt x="0" y="954270"/>
                    <a:pt x="33597" y="987867"/>
                    <a:pt x="74860" y="987867"/>
                  </a:cubicBezTo>
                  <a:lnTo>
                    <a:pt x="713428" y="987867"/>
                  </a:lnTo>
                  <a:cubicBezTo>
                    <a:pt x="754690" y="987867"/>
                    <a:pt x="788288" y="954341"/>
                    <a:pt x="788288" y="913007"/>
                  </a:cubicBezTo>
                  <a:lnTo>
                    <a:pt x="788288" y="825754"/>
                  </a:lnTo>
                  <a:cubicBezTo>
                    <a:pt x="904052" y="779620"/>
                    <a:pt x="986148" y="666649"/>
                    <a:pt x="986148" y="534695"/>
                  </a:cubicBezTo>
                  <a:cubicBezTo>
                    <a:pt x="986148" y="402669"/>
                    <a:pt x="904052" y="289698"/>
                    <a:pt x="788288" y="243564"/>
                  </a:cubicBezTo>
                  <a:close/>
                  <a:moveTo>
                    <a:pt x="945602" y="458903"/>
                  </a:moveTo>
                  <a:lnTo>
                    <a:pt x="800036" y="491068"/>
                  </a:lnTo>
                  <a:cubicBezTo>
                    <a:pt x="783417" y="442642"/>
                    <a:pt x="740077" y="406609"/>
                    <a:pt x="687639" y="400735"/>
                  </a:cubicBezTo>
                  <a:lnTo>
                    <a:pt x="687639" y="251802"/>
                  </a:lnTo>
                  <a:cubicBezTo>
                    <a:pt x="811068" y="258393"/>
                    <a:pt x="913652" y="343927"/>
                    <a:pt x="945602" y="458903"/>
                  </a:cubicBezTo>
                  <a:close/>
                  <a:moveTo>
                    <a:pt x="567934" y="534695"/>
                  </a:moveTo>
                  <a:cubicBezTo>
                    <a:pt x="567934" y="476884"/>
                    <a:pt x="614928" y="429890"/>
                    <a:pt x="672667" y="429890"/>
                  </a:cubicBezTo>
                  <a:cubicBezTo>
                    <a:pt x="730477" y="429890"/>
                    <a:pt x="777471" y="476884"/>
                    <a:pt x="777471" y="534695"/>
                  </a:cubicBezTo>
                  <a:cubicBezTo>
                    <a:pt x="777471" y="592434"/>
                    <a:pt x="730477" y="639427"/>
                    <a:pt x="672667" y="639427"/>
                  </a:cubicBezTo>
                  <a:cubicBezTo>
                    <a:pt x="614928" y="639427"/>
                    <a:pt x="567934" y="592434"/>
                    <a:pt x="567934" y="534695"/>
                  </a:cubicBezTo>
                  <a:close/>
                  <a:moveTo>
                    <a:pt x="608982" y="653253"/>
                  </a:moveTo>
                  <a:lnTo>
                    <a:pt x="553535" y="791512"/>
                  </a:lnTo>
                  <a:cubicBezTo>
                    <a:pt x="456683" y="746381"/>
                    <a:pt x="389201" y="648310"/>
                    <a:pt x="389201" y="534623"/>
                  </a:cubicBezTo>
                  <a:cubicBezTo>
                    <a:pt x="389201" y="383327"/>
                    <a:pt x="508404" y="259682"/>
                    <a:pt x="657766" y="251874"/>
                  </a:cubicBezTo>
                  <a:lnTo>
                    <a:pt x="657766" y="400806"/>
                  </a:lnTo>
                  <a:cubicBezTo>
                    <a:pt x="590500" y="408256"/>
                    <a:pt x="537990" y="465422"/>
                    <a:pt x="537990" y="534623"/>
                  </a:cubicBezTo>
                  <a:cubicBezTo>
                    <a:pt x="537990" y="585915"/>
                    <a:pt x="566716" y="630544"/>
                    <a:pt x="608982" y="653253"/>
                  </a:cubicBezTo>
                  <a:close/>
                  <a:moveTo>
                    <a:pt x="229523" y="29944"/>
                  </a:moveTo>
                  <a:lnTo>
                    <a:pt x="558765" y="29944"/>
                  </a:lnTo>
                  <a:lnTo>
                    <a:pt x="558765" y="74860"/>
                  </a:lnTo>
                  <a:cubicBezTo>
                    <a:pt x="558765" y="99646"/>
                    <a:pt x="538635" y="119776"/>
                    <a:pt x="513849" y="119776"/>
                  </a:cubicBezTo>
                  <a:lnTo>
                    <a:pt x="274368" y="119776"/>
                  </a:lnTo>
                  <a:cubicBezTo>
                    <a:pt x="249582" y="119776"/>
                    <a:pt x="229452" y="99646"/>
                    <a:pt x="229452" y="74860"/>
                  </a:cubicBezTo>
                  <a:lnTo>
                    <a:pt x="229452" y="29944"/>
                  </a:lnTo>
                  <a:close/>
                  <a:moveTo>
                    <a:pt x="758344" y="913007"/>
                  </a:moveTo>
                  <a:cubicBezTo>
                    <a:pt x="758344" y="937793"/>
                    <a:pt x="738214" y="957923"/>
                    <a:pt x="713428" y="957923"/>
                  </a:cubicBezTo>
                  <a:lnTo>
                    <a:pt x="74860" y="957923"/>
                  </a:lnTo>
                  <a:cubicBezTo>
                    <a:pt x="50074" y="957923"/>
                    <a:pt x="29944" y="937793"/>
                    <a:pt x="29944" y="913007"/>
                  </a:cubicBezTo>
                  <a:lnTo>
                    <a:pt x="29944" y="74860"/>
                  </a:lnTo>
                  <a:cubicBezTo>
                    <a:pt x="29944" y="50074"/>
                    <a:pt x="50074" y="29944"/>
                    <a:pt x="74860" y="29944"/>
                  </a:cubicBezTo>
                  <a:lnTo>
                    <a:pt x="199579" y="29944"/>
                  </a:lnTo>
                  <a:lnTo>
                    <a:pt x="199579" y="74860"/>
                  </a:lnTo>
                  <a:cubicBezTo>
                    <a:pt x="199579" y="116123"/>
                    <a:pt x="233105" y="149649"/>
                    <a:pt x="274439" y="149649"/>
                  </a:cubicBezTo>
                  <a:lnTo>
                    <a:pt x="513920" y="149649"/>
                  </a:lnTo>
                  <a:cubicBezTo>
                    <a:pt x="555183" y="149649"/>
                    <a:pt x="588780" y="116051"/>
                    <a:pt x="588780" y="74860"/>
                  </a:cubicBezTo>
                  <a:lnTo>
                    <a:pt x="588780" y="29944"/>
                  </a:lnTo>
                  <a:lnTo>
                    <a:pt x="713499" y="29944"/>
                  </a:lnTo>
                  <a:cubicBezTo>
                    <a:pt x="738286" y="29944"/>
                    <a:pt x="758416" y="50074"/>
                    <a:pt x="758416" y="74860"/>
                  </a:cubicBezTo>
                  <a:lnTo>
                    <a:pt x="758416" y="233392"/>
                  </a:lnTo>
                  <a:cubicBezTo>
                    <a:pt x="731122" y="225583"/>
                    <a:pt x="702467" y="221142"/>
                    <a:pt x="672738" y="221142"/>
                  </a:cubicBezTo>
                  <a:cubicBezTo>
                    <a:pt x="499879" y="221142"/>
                    <a:pt x="359257" y="361764"/>
                    <a:pt x="359257" y="534623"/>
                  </a:cubicBezTo>
                  <a:cubicBezTo>
                    <a:pt x="359257" y="707482"/>
                    <a:pt x="499879" y="848033"/>
                    <a:pt x="672738" y="848033"/>
                  </a:cubicBezTo>
                  <a:cubicBezTo>
                    <a:pt x="702467" y="848033"/>
                    <a:pt x="731122" y="843591"/>
                    <a:pt x="758416" y="835854"/>
                  </a:cubicBezTo>
                  <a:lnTo>
                    <a:pt x="758416" y="913007"/>
                  </a:lnTo>
                  <a:close/>
                  <a:moveTo>
                    <a:pt x="672667" y="818160"/>
                  </a:moveTo>
                  <a:cubicBezTo>
                    <a:pt x="640645" y="818160"/>
                    <a:pt x="609913" y="812572"/>
                    <a:pt x="581187" y="802759"/>
                  </a:cubicBezTo>
                  <a:lnTo>
                    <a:pt x="636705" y="664357"/>
                  </a:lnTo>
                  <a:cubicBezTo>
                    <a:pt x="648167" y="667509"/>
                    <a:pt x="660202" y="669371"/>
                    <a:pt x="672595" y="669371"/>
                  </a:cubicBezTo>
                  <a:cubicBezTo>
                    <a:pt x="746882" y="669371"/>
                    <a:pt x="807272" y="608982"/>
                    <a:pt x="807272" y="534695"/>
                  </a:cubicBezTo>
                  <a:cubicBezTo>
                    <a:pt x="807272" y="529895"/>
                    <a:pt x="806985" y="525095"/>
                    <a:pt x="806484" y="520367"/>
                  </a:cubicBezTo>
                  <a:lnTo>
                    <a:pt x="951906" y="488203"/>
                  </a:lnTo>
                  <a:cubicBezTo>
                    <a:pt x="954413" y="503390"/>
                    <a:pt x="956061" y="518863"/>
                    <a:pt x="956061" y="534695"/>
                  </a:cubicBezTo>
                  <a:cubicBezTo>
                    <a:pt x="956204" y="691006"/>
                    <a:pt x="829049" y="818160"/>
                    <a:pt x="672667" y="818160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grpSp>
        <p:nvGrpSpPr>
          <p:cNvPr id="71" name="Graphic 2">
            <a:extLst>
              <a:ext uri="{FF2B5EF4-FFF2-40B4-BE49-F238E27FC236}">
                <a16:creationId xmlns:a16="http://schemas.microsoft.com/office/drawing/2014/main" xmlns="" id="{18088DB7-DFF2-4DC1-97AA-4B7F68818D25}"/>
              </a:ext>
            </a:extLst>
          </p:cNvPr>
          <p:cNvGrpSpPr/>
          <p:nvPr/>
        </p:nvGrpSpPr>
        <p:grpSpPr>
          <a:xfrm>
            <a:off x="9827015" y="7367735"/>
            <a:ext cx="685172" cy="685170"/>
            <a:chOff x="8642186" y="8419437"/>
            <a:chExt cx="987795" cy="987794"/>
          </a:xfrm>
          <a:solidFill>
            <a:schemeClr val="bg1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06A84F37-F154-4709-9E17-C85242D07D03}"/>
                </a:ext>
              </a:extLst>
            </p:cNvPr>
            <p:cNvSpPr/>
            <p:nvPr/>
          </p:nvSpPr>
          <p:spPr>
            <a:xfrm>
              <a:off x="9011329" y="8738720"/>
              <a:ext cx="249438" cy="269424"/>
            </a:xfrm>
            <a:custGeom>
              <a:avLst/>
              <a:gdLst>
                <a:gd name="connsiteX0" fmla="*/ 234467 w 249438"/>
                <a:gd name="connsiteY0" fmla="*/ 0 h 269424"/>
                <a:gd name="connsiteX1" fmla="*/ 124719 w 249438"/>
                <a:gd name="connsiteY1" fmla="*/ 0 h 269424"/>
                <a:gd name="connsiteX2" fmla="*/ 109747 w 249438"/>
                <a:gd name="connsiteY2" fmla="*/ 14972 h 269424"/>
                <a:gd name="connsiteX3" fmla="*/ 109747 w 249438"/>
                <a:gd name="connsiteY3" fmla="*/ 76866 h 269424"/>
                <a:gd name="connsiteX4" fmla="*/ 14972 w 249438"/>
                <a:gd name="connsiteY4" fmla="*/ 76866 h 269424"/>
                <a:gd name="connsiteX5" fmla="*/ 0 w 249438"/>
                <a:gd name="connsiteY5" fmla="*/ 91838 h 269424"/>
                <a:gd name="connsiteX6" fmla="*/ 0 w 249438"/>
                <a:gd name="connsiteY6" fmla="*/ 254453 h 269424"/>
                <a:gd name="connsiteX7" fmla="*/ 14972 w 249438"/>
                <a:gd name="connsiteY7" fmla="*/ 269425 h 269424"/>
                <a:gd name="connsiteX8" fmla="*/ 124719 w 249438"/>
                <a:gd name="connsiteY8" fmla="*/ 269425 h 269424"/>
                <a:gd name="connsiteX9" fmla="*/ 234467 w 249438"/>
                <a:gd name="connsiteY9" fmla="*/ 269425 h 269424"/>
                <a:gd name="connsiteX10" fmla="*/ 249438 w 249438"/>
                <a:gd name="connsiteY10" fmla="*/ 254453 h 269424"/>
                <a:gd name="connsiteX11" fmla="*/ 249438 w 249438"/>
                <a:gd name="connsiteY11" fmla="*/ 15043 h 269424"/>
                <a:gd name="connsiteX12" fmla="*/ 234467 w 249438"/>
                <a:gd name="connsiteY12" fmla="*/ 0 h 269424"/>
                <a:gd name="connsiteX13" fmla="*/ 109747 w 249438"/>
                <a:gd name="connsiteY13" fmla="*/ 239481 h 269424"/>
                <a:gd name="connsiteX14" fmla="*/ 29944 w 249438"/>
                <a:gd name="connsiteY14" fmla="*/ 239481 h 269424"/>
                <a:gd name="connsiteX15" fmla="*/ 29944 w 249438"/>
                <a:gd name="connsiteY15" fmla="*/ 106810 h 269424"/>
                <a:gd name="connsiteX16" fmla="*/ 109747 w 249438"/>
                <a:gd name="connsiteY16" fmla="*/ 106810 h 269424"/>
                <a:gd name="connsiteX17" fmla="*/ 109747 w 249438"/>
                <a:gd name="connsiteY17" fmla="*/ 239481 h 269424"/>
                <a:gd name="connsiteX18" fmla="*/ 219566 w 249438"/>
                <a:gd name="connsiteY18" fmla="*/ 239481 h 269424"/>
                <a:gd name="connsiteX19" fmla="*/ 139763 w 249438"/>
                <a:gd name="connsiteY19" fmla="*/ 239481 h 269424"/>
                <a:gd name="connsiteX20" fmla="*/ 139763 w 249438"/>
                <a:gd name="connsiteY20" fmla="*/ 91838 h 269424"/>
                <a:gd name="connsiteX21" fmla="*/ 139763 w 249438"/>
                <a:gd name="connsiteY21" fmla="*/ 29944 h 269424"/>
                <a:gd name="connsiteX22" fmla="*/ 219566 w 249438"/>
                <a:gd name="connsiteY22" fmla="*/ 29944 h 269424"/>
                <a:gd name="connsiteX23" fmla="*/ 219566 w 249438"/>
                <a:gd name="connsiteY23" fmla="*/ 239481 h 2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9438" h="269424">
                  <a:moveTo>
                    <a:pt x="234467" y="0"/>
                  </a:moveTo>
                  <a:lnTo>
                    <a:pt x="124719" y="0"/>
                  </a:lnTo>
                  <a:cubicBezTo>
                    <a:pt x="116481" y="0"/>
                    <a:pt x="109747" y="6734"/>
                    <a:pt x="109747" y="14972"/>
                  </a:cubicBezTo>
                  <a:lnTo>
                    <a:pt x="109747" y="76866"/>
                  </a:lnTo>
                  <a:lnTo>
                    <a:pt x="14972" y="76866"/>
                  </a:lnTo>
                  <a:cubicBezTo>
                    <a:pt x="6734" y="76866"/>
                    <a:pt x="0" y="83600"/>
                    <a:pt x="0" y="91838"/>
                  </a:cubicBezTo>
                  <a:lnTo>
                    <a:pt x="0" y="254453"/>
                  </a:lnTo>
                  <a:cubicBezTo>
                    <a:pt x="0" y="262763"/>
                    <a:pt x="6734" y="269425"/>
                    <a:pt x="14972" y="269425"/>
                  </a:cubicBezTo>
                  <a:lnTo>
                    <a:pt x="124719" y="269425"/>
                  </a:lnTo>
                  <a:lnTo>
                    <a:pt x="234467" y="269425"/>
                  </a:lnTo>
                  <a:cubicBezTo>
                    <a:pt x="242704" y="269425"/>
                    <a:pt x="249438" y="262691"/>
                    <a:pt x="249438" y="254453"/>
                  </a:cubicBezTo>
                  <a:lnTo>
                    <a:pt x="249438" y="15043"/>
                  </a:lnTo>
                  <a:cubicBezTo>
                    <a:pt x="249438" y="6734"/>
                    <a:pt x="242776" y="0"/>
                    <a:pt x="234467" y="0"/>
                  </a:cubicBezTo>
                  <a:close/>
                  <a:moveTo>
                    <a:pt x="109747" y="239481"/>
                  </a:moveTo>
                  <a:lnTo>
                    <a:pt x="29944" y="239481"/>
                  </a:lnTo>
                  <a:lnTo>
                    <a:pt x="29944" y="106810"/>
                  </a:lnTo>
                  <a:lnTo>
                    <a:pt x="109747" y="106810"/>
                  </a:lnTo>
                  <a:lnTo>
                    <a:pt x="109747" y="239481"/>
                  </a:lnTo>
                  <a:close/>
                  <a:moveTo>
                    <a:pt x="219566" y="239481"/>
                  </a:moveTo>
                  <a:lnTo>
                    <a:pt x="139763" y="239481"/>
                  </a:lnTo>
                  <a:lnTo>
                    <a:pt x="139763" y="91838"/>
                  </a:lnTo>
                  <a:lnTo>
                    <a:pt x="139763" y="29944"/>
                  </a:lnTo>
                  <a:lnTo>
                    <a:pt x="219566" y="29944"/>
                  </a:lnTo>
                  <a:lnTo>
                    <a:pt x="219566" y="239481"/>
                  </a:ln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CA4160CA-2EB2-49CA-94D0-BCA0AD9D7DB8}"/>
                </a:ext>
              </a:extLst>
            </p:cNvPr>
            <p:cNvSpPr/>
            <p:nvPr/>
          </p:nvSpPr>
          <p:spPr>
            <a:xfrm>
              <a:off x="8642186" y="8419437"/>
              <a:ext cx="987795" cy="987794"/>
            </a:xfrm>
            <a:custGeom>
              <a:avLst/>
              <a:gdLst>
                <a:gd name="connsiteX0" fmla="*/ 972823 w 987795"/>
                <a:gd name="connsiteY0" fmla="*/ 638639 h 987794"/>
                <a:gd name="connsiteX1" fmla="*/ 947894 w 987795"/>
                <a:gd name="connsiteY1" fmla="*/ 638639 h 987794"/>
                <a:gd name="connsiteX2" fmla="*/ 947894 w 987795"/>
                <a:gd name="connsiteY2" fmla="*/ 573880 h 987794"/>
                <a:gd name="connsiteX3" fmla="*/ 947894 w 987795"/>
                <a:gd name="connsiteY3" fmla="*/ 573736 h 987794"/>
                <a:gd name="connsiteX4" fmla="*/ 947894 w 987795"/>
                <a:gd name="connsiteY4" fmla="*/ 180023 h 987794"/>
                <a:gd name="connsiteX5" fmla="*/ 947894 w 987795"/>
                <a:gd name="connsiteY5" fmla="*/ 179951 h 987794"/>
                <a:gd name="connsiteX6" fmla="*/ 947894 w 987795"/>
                <a:gd name="connsiteY6" fmla="*/ 29944 h 987794"/>
                <a:gd name="connsiteX7" fmla="*/ 972823 w 987795"/>
                <a:gd name="connsiteY7" fmla="*/ 29944 h 987794"/>
                <a:gd name="connsiteX8" fmla="*/ 987796 w 987795"/>
                <a:gd name="connsiteY8" fmla="*/ 14972 h 987794"/>
                <a:gd name="connsiteX9" fmla="*/ 972823 w 987795"/>
                <a:gd name="connsiteY9" fmla="*/ 0 h 987794"/>
                <a:gd name="connsiteX10" fmla="*/ 932922 w 987795"/>
                <a:gd name="connsiteY10" fmla="*/ 0 h 987794"/>
                <a:gd name="connsiteX11" fmla="*/ 54873 w 987795"/>
                <a:gd name="connsiteY11" fmla="*/ 0 h 987794"/>
                <a:gd name="connsiteX12" fmla="*/ 14972 w 987795"/>
                <a:gd name="connsiteY12" fmla="*/ 0 h 987794"/>
                <a:gd name="connsiteX13" fmla="*/ 0 w 987795"/>
                <a:gd name="connsiteY13" fmla="*/ 14972 h 987794"/>
                <a:gd name="connsiteX14" fmla="*/ 14972 w 987795"/>
                <a:gd name="connsiteY14" fmla="*/ 29944 h 987794"/>
                <a:gd name="connsiteX15" fmla="*/ 39902 w 987795"/>
                <a:gd name="connsiteY15" fmla="*/ 29944 h 987794"/>
                <a:gd name="connsiteX16" fmla="*/ 39902 w 987795"/>
                <a:gd name="connsiteY16" fmla="*/ 449232 h 987794"/>
                <a:gd name="connsiteX17" fmla="*/ 39902 w 987795"/>
                <a:gd name="connsiteY17" fmla="*/ 573736 h 987794"/>
                <a:gd name="connsiteX18" fmla="*/ 39902 w 987795"/>
                <a:gd name="connsiteY18" fmla="*/ 638639 h 987794"/>
                <a:gd name="connsiteX19" fmla="*/ 14972 w 987795"/>
                <a:gd name="connsiteY19" fmla="*/ 638639 h 987794"/>
                <a:gd name="connsiteX20" fmla="*/ 0 w 987795"/>
                <a:gd name="connsiteY20" fmla="*/ 653611 h 987794"/>
                <a:gd name="connsiteX21" fmla="*/ 14972 w 987795"/>
                <a:gd name="connsiteY21" fmla="*/ 668583 h 987794"/>
                <a:gd name="connsiteX22" fmla="*/ 54873 w 987795"/>
                <a:gd name="connsiteY22" fmla="*/ 668583 h 987794"/>
                <a:gd name="connsiteX23" fmla="*/ 372510 w 987795"/>
                <a:gd name="connsiteY23" fmla="*/ 668583 h 987794"/>
                <a:gd name="connsiteX24" fmla="*/ 260327 w 987795"/>
                <a:gd name="connsiteY24" fmla="*/ 967594 h 987794"/>
                <a:gd name="connsiteX25" fmla="*/ 269067 w 987795"/>
                <a:gd name="connsiteY25" fmla="*/ 986864 h 987794"/>
                <a:gd name="connsiteX26" fmla="*/ 274296 w 987795"/>
                <a:gd name="connsiteY26" fmla="*/ 987795 h 987794"/>
                <a:gd name="connsiteX27" fmla="*/ 288337 w 987795"/>
                <a:gd name="connsiteY27" fmla="*/ 978052 h 987794"/>
                <a:gd name="connsiteX28" fmla="*/ 404459 w 987795"/>
                <a:gd name="connsiteY28" fmla="*/ 668511 h 987794"/>
                <a:gd name="connsiteX29" fmla="*/ 478890 w 987795"/>
                <a:gd name="connsiteY29" fmla="*/ 668511 h 987794"/>
                <a:gd name="connsiteX30" fmla="*/ 478890 w 987795"/>
                <a:gd name="connsiteY30" fmla="*/ 873034 h 987794"/>
                <a:gd name="connsiteX31" fmla="*/ 493862 w 987795"/>
                <a:gd name="connsiteY31" fmla="*/ 888006 h 987794"/>
                <a:gd name="connsiteX32" fmla="*/ 508834 w 987795"/>
                <a:gd name="connsiteY32" fmla="*/ 873034 h 987794"/>
                <a:gd name="connsiteX33" fmla="*/ 508834 w 987795"/>
                <a:gd name="connsiteY33" fmla="*/ 668511 h 987794"/>
                <a:gd name="connsiteX34" fmla="*/ 583264 w 987795"/>
                <a:gd name="connsiteY34" fmla="*/ 668511 h 987794"/>
                <a:gd name="connsiteX35" fmla="*/ 699387 w 987795"/>
                <a:gd name="connsiteY35" fmla="*/ 978052 h 987794"/>
                <a:gd name="connsiteX36" fmla="*/ 713428 w 987795"/>
                <a:gd name="connsiteY36" fmla="*/ 987795 h 987794"/>
                <a:gd name="connsiteX37" fmla="*/ 718657 w 987795"/>
                <a:gd name="connsiteY37" fmla="*/ 986864 h 987794"/>
                <a:gd name="connsiteX38" fmla="*/ 727397 w 987795"/>
                <a:gd name="connsiteY38" fmla="*/ 967594 h 987794"/>
                <a:gd name="connsiteX39" fmla="*/ 615214 w 987795"/>
                <a:gd name="connsiteY39" fmla="*/ 668583 h 987794"/>
                <a:gd name="connsiteX40" fmla="*/ 932850 w 987795"/>
                <a:gd name="connsiteY40" fmla="*/ 668583 h 987794"/>
                <a:gd name="connsiteX41" fmla="*/ 972752 w 987795"/>
                <a:gd name="connsiteY41" fmla="*/ 668583 h 987794"/>
                <a:gd name="connsiteX42" fmla="*/ 987724 w 987795"/>
                <a:gd name="connsiteY42" fmla="*/ 653611 h 987794"/>
                <a:gd name="connsiteX43" fmla="*/ 972823 w 987795"/>
                <a:gd name="connsiteY43" fmla="*/ 638639 h 987794"/>
                <a:gd name="connsiteX44" fmla="*/ 69846 w 987795"/>
                <a:gd name="connsiteY44" fmla="*/ 464132 h 987794"/>
                <a:gd name="connsiteX45" fmla="*/ 149649 w 987795"/>
                <a:gd name="connsiteY45" fmla="*/ 464132 h 987794"/>
                <a:gd name="connsiteX46" fmla="*/ 149649 w 987795"/>
                <a:gd name="connsiteY46" fmla="*/ 558765 h 987794"/>
                <a:gd name="connsiteX47" fmla="*/ 69846 w 987795"/>
                <a:gd name="connsiteY47" fmla="*/ 558765 h 987794"/>
                <a:gd name="connsiteX48" fmla="*/ 69846 w 987795"/>
                <a:gd name="connsiteY48" fmla="*/ 464132 h 987794"/>
                <a:gd name="connsiteX49" fmla="*/ 917950 w 987795"/>
                <a:gd name="connsiteY49" fmla="*/ 558765 h 987794"/>
                <a:gd name="connsiteX50" fmla="*/ 838147 w 987795"/>
                <a:gd name="connsiteY50" fmla="*/ 558765 h 987794"/>
                <a:gd name="connsiteX51" fmla="*/ 838147 w 987795"/>
                <a:gd name="connsiteY51" fmla="*/ 268135 h 987794"/>
                <a:gd name="connsiteX52" fmla="*/ 838147 w 987795"/>
                <a:gd name="connsiteY52" fmla="*/ 194994 h 987794"/>
                <a:gd name="connsiteX53" fmla="*/ 917950 w 987795"/>
                <a:gd name="connsiteY53" fmla="*/ 194994 h 987794"/>
                <a:gd name="connsiteX54" fmla="*/ 917950 w 987795"/>
                <a:gd name="connsiteY54" fmla="*/ 558765 h 987794"/>
                <a:gd name="connsiteX55" fmla="*/ 917950 w 987795"/>
                <a:gd name="connsiteY55" fmla="*/ 165050 h 987794"/>
                <a:gd name="connsiteX56" fmla="*/ 823175 w 987795"/>
                <a:gd name="connsiteY56" fmla="*/ 165050 h 987794"/>
                <a:gd name="connsiteX57" fmla="*/ 808203 w 987795"/>
                <a:gd name="connsiteY57" fmla="*/ 180023 h 987794"/>
                <a:gd name="connsiteX58" fmla="*/ 808203 w 987795"/>
                <a:gd name="connsiteY58" fmla="*/ 253163 h 987794"/>
                <a:gd name="connsiteX59" fmla="*/ 713428 w 987795"/>
                <a:gd name="connsiteY59" fmla="*/ 253163 h 987794"/>
                <a:gd name="connsiteX60" fmla="*/ 698456 w 987795"/>
                <a:gd name="connsiteY60" fmla="*/ 268135 h 987794"/>
                <a:gd name="connsiteX61" fmla="*/ 698456 w 987795"/>
                <a:gd name="connsiteY61" fmla="*/ 573665 h 987794"/>
                <a:gd name="connsiteX62" fmla="*/ 713428 w 987795"/>
                <a:gd name="connsiteY62" fmla="*/ 588637 h 987794"/>
                <a:gd name="connsiteX63" fmla="*/ 823175 w 987795"/>
                <a:gd name="connsiteY63" fmla="*/ 588637 h 987794"/>
                <a:gd name="connsiteX64" fmla="*/ 917950 w 987795"/>
                <a:gd name="connsiteY64" fmla="*/ 588637 h 987794"/>
                <a:gd name="connsiteX65" fmla="*/ 917950 w 987795"/>
                <a:gd name="connsiteY65" fmla="*/ 638496 h 987794"/>
                <a:gd name="connsiteX66" fmla="*/ 69846 w 987795"/>
                <a:gd name="connsiteY66" fmla="*/ 638496 h 987794"/>
                <a:gd name="connsiteX67" fmla="*/ 69846 w 987795"/>
                <a:gd name="connsiteY67" fmla="*/ 588637 h 987794"/>
                <a:gd name="connsiteX68" fmla="*/ 164621 w 987795"/>
                <a:gd name="connsiteY68" fmla="*/ 588637 h 987794"/>
                <a:gd name="connsiteX69" fmla="*/ 274368 w 987795"/>
                <a:gd name="connsiteY69" fmla="*/ 588637 h 987794"/>
                <a:gd name="connsiteX70" fmla="*/ 289340 w 987795"/>
                <a:gd name="connsiteY70" fmla="*/ 573665 h 987794"/>
                <a:gd name="connsiteX71" fmla="*/ 289340 w 987795"/>
                <a:gd name="connsiteY71" fmla="*/ 367853 h 987794"/>
                <a:gd name="connsiteX72" fmla="*/ 274368 w 987795"/>
                <a:gd name="connsiteY72" fmla="*/ 352881 h 987794"/>
                <a:gd name="connsiteX73" fmla="*/ 164621 w 987795"/>
                <a:gd name="connsiteY73" fmla="*/ 352881 h 987794"/>
                <a:gd name="connsiteX74" fmla="*/ 149649 w 987795"/>
                <a:gd name="connsiteY74" fmla="*/ 367853 h 987794"/>
                <a:gd name="connsiteX75" fmla="*/ 149649 w 987795"/>
                <a:gd name="connsiteY75" fmla="*/ 434117 h 987794"/>
                <a:gd name="connsiteX76" fmla="*/ 69846 w 987795"/>
                <a:gd name="connsiteY76" fmla="*/ 434117 h 987794"/>
                <a:gd name="connsiteX77" fmla="*/ 69846 w 987795"/>
                <a:gd name="connsiteY77" fmla="*/ 29872 h 987794"/>
                <a:gd name="connsiteX78" fmla="*/ 918021 w 987795"/>
                <a:gd name="connsiteY78" fmla="*/ 29872 h 987794"/>
                <a:gd name="connsiteX79" fmla="*/ 918021 w 987795"/>
                <a:gd name="connsiteY79" fmla="*/ 165050 h 987794"/>
                <a:gd name="connsiteX80" fmla="*/ 808203 w 987795"/>
                <a:gd name="connsiteY80" fmla="*/ 283107 h 987794"/>
                <a:gd name="connsiteX81" fmla="*/ 808203 w 987795"/>
                <a:gd name="connsiteY81" fmla="*/ 558765 h 987794"/>
                <a:gd name="connsiteX82" fmla="*/ 728400 w 987795"/>
                <a:gd name="connsiteY82" fmla="*/ 558765 h 987794"/>
                <a:gd name="connsiteX83" fmla="*/ 728400 w 987795"/>
                <a:gd name="connsiteY83" fmla="*/ 283107 h 987794"/>
                <a:gd name="connsiteX84" fmla="*/ 808203 w 987795"/>
                <a:gd name="connsiteY84" fmla="*/ 283107 h 987794"/>
                <a:gd name="connsiteX85" fmla="*/ 179593 w 987795"/>
                <a:gd name="connsiteY85" fmla="*/ 558765 h 987794"/>
                <a:gd name="connsiteX86" fmla="*/ 179593 w 987795"/>
                <a:gd name="connsiteY86" fmla="*/ 449160 h 987794"/>
                <a:gd name="connsiteX87" fmla="*/ 179593 w 987795"/>
                <a:gd name="connsiteY87" fmla="*/ 382897 h 987794"/>
                <a:gd name="connsiteX88" fmla="*/ 259395 w 987795"/>
                <a:gd name="connsiteY88" fmla="*/ 382897 h 987794"/>
                <a:gd name="connsiteX89" fmla="*/ 259395 w 987795"/>
                <a:gd name="connsiteY89" fmla="*/ 558765 h 987794"/>
                <a:gd name="connsiteX90" fmla="*/ 179593 w 987795"/>
                <a:gd name="connsiteY90" fmla="*/ 558765 h 98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987795" h="987794">
                  <a:moveTo>
                    <a:pt x="972823" y="638639"/>
                  </a:moveTo>
                  <a:lnTo>
                    <a:pt x="947894" y="638639"/>
                  </a:lnTo>
                  <a:lnTo>
                    <a:pt x="947894" y="573880"/>
                  </a:lnTo>
                  <a:cubicBezTo>
                    <a:pt x="947894" y="573808"/>
                    <a:pt x="947894" y="573808"/>
                    <a:pt x="947894" y="573736"/>
                  </a:cubicBezTo>
                  <a:lnTo>
                    <a:pt x="947894" y="180023"/>
                  </a:lnTo>
                  <a:cubicBezTo>
                    <a:pt x="947894" y="179951"/>
                    <a:pt x="947894" y="179951"/>
                    <a:pt x="947894" y="179951"/>
                  </a:cubicBezTo>
                  <a:lnTo>
                    <a:pt x="947894" y="29944"/>
                  </a:lnTo>
                  <a:lnTo>
                    <a:pt x="972823" y="29944"/>
                  </a:lnTo>
                  <a:cubicBezTo>
                    <a:pt x="981062" y="29944"/>
                    <a:pt x="987796" y="23282"/>
                    <a:pt x="987796" y="14972"/>
                  </a:cubicBezTo>
                  <a:cubicBezTo>
                    <a:pt x="987796" y="6733"/>
                    <a:pt x="981062" y="0"/>
                    <a:pt x="972823" y="0"/>
                  </a:cubicBezTo>
                  <a:lnTo>
                    <a:pt x="932922" y="0"/>
                  </a:lnTo>
                  <a:lnTo>
                    <a:pt x="54873" y="0"/>
                  </a:lnTo>
                  <a:lnTo>
                    <a:pt x="14972" y="0"/>
                  </a:lnTo>
                  <a:cubicBezTo>
                    <a:pt x="6734" y="0"/>
                    <a:pt x="0" y="6733"/>
                    <a:pt x="0" y="14972"/>
                  </a:cubicBezTo>
                  <a:cubicBezTo>
                    <a:pt x="0" y="23282"/>
                    <a:pt x="6734" y="29944"/>
                    <a:pt x="14972" y="29944"/>
                  </a:cubicBezTo>
                  <a:lnTo>
                    <a:pt x="39902" y="29944"/>
                  </a:lnTo>
                  <a:lnTo>
                    <a:pt x="39902" y="449232"/>
                  </a:lnTo>
                  <a:lnTo>
                    <a:pt x="39902" y="573736"/>
                  </a:lnTo>
                  <a:lnTo>
                    <a:pt x="39902" y="638639"/>
                  </a:lnTo>
                  <a:lnTo>
                    <a:pt x="14972" y="638639"/>
                  </a:lnTo>
                  <a:cubicBezTo>
                    <a:pt x="6734" y="638639"/>
                    <a:pt x="0" y="645373"/>
                    <a:pt x="0" y="653611"/>
                  </a:cubicBezTo>
                  <a:cubicBezTo>
                    <a:pt x="0" y="661849"/>
                    <a:pt x="6734" y="668583"/>
                    <a:pt x="14972" y="668583"/>
                  </a:cubicBezTo>
                  <a:lnTo>
                    <a:pt x="54873" y="668583"/>
                  </a:lnTo>
                  <a:lnTo>
                    <a:pt x="372510" y="668583"/>
                  </a:lnTo>
                  <a:lnTo>
                    <a:pt x="260327" y="967594"/>
                  </a:lnTo>
                  <a:cubicBezTo>
                    <a:pt x="257390" y="975330"/>
                    <a:pt x="261330" y="983999"/>
                    <a:pt x="269067" y="986864"/>
                  </a:cubicBezTo>
                  <a:cubicBezTo>
                    <a:pt x="270786" y="987509"/>
                    <a:pt x="272577" y="987795"/>
                    <a:pt x="274296" y="987795"/>
                  </a:cubicBezTo>
                  <a:cubicBezTo>
                    <a:pt x="280385" y="987795"/>
                    <a:pt x="286044" y="984070"/>
                    <a:pt x="288337" y="978052"/>
                  </a:cubicBezTo>
                  <a:lnTo>
                    <a:pt x="404459" y="668511"/>
                  </a:lnTo>
                  <a:lnTo>
                    <a:pt x="478890" y="668511"/>
                  </a:lnTo>
                  <a:lnTo>
                    <a:pt x="478890" y="873034"/>
                  </a:lnTo>
                  <a:cubicBezTo>
                    <a:pt x="478890" y="881271"/>
                    <a:pt x="485624" y="888006"/>
                    <a:pt x="493862" y="888006"/>
                  </a:cubicBezTo>
                  <a:cubicBezTo>
                    <a:pt x="502100" y="888006"/>
                    <a:pt x="508834" y="881271"/>
                    <a:pt x="508834" y="873034"/>
                  </a:cubicBezTo>
                  <a:lnTo>
                    <a:pt x="508834" y="668511"/>
                  </a:lnTo>
                  <a:lnTo>
                    <a:pt x="583264" y="668511"/>
                  </a:lnTo>
                  <a:lnTo>
                    <a:pt x="699387" y="978052"/>
                  </a:lnTo>
                  <a:cubicBezTo>
                    <a:pt x="701680" y="984070"/>
                    <a:pt x="707339" y="987795"/>
                    <a:pt x="713428" y="987795"/>
                  </a:cubicBezTo>
                  <a:cubicBezTo>
                    <a:pt x="715147" y="987795"/>
                    <a:pt x="716938" y="987509"/>
                    <a:pt x="718657" y="986864"/>
                  </a:cubicBezTo>
                  <a:cubicBezTo>
                    <a:pt x="726394" y="983999"/>
                    <a:pt x="730334" y="975330"/>
                    <a:pt x="727397" y="967594"/>
                  </a:cubicBezTo>
                  <a:lnTo>
                    <a:pt x="615214" y="668583"/>
                  </a:lnTo>
                  <a:lnTo>
                    <a:pt x="932850" y="668583"/>
                  </a:lnTo>
                  <a:lnTo>
                    <a:pt x="972752" y="668583"/>
                  </a:lnTo>
                  <a:cubicBezTo>
                    <a:pt x="980990" y="668583"/>
                    <a:pt x="987724" y="661849"/>
                    <a:pt x="987724" y="653611"/>
                  </a:cubicBezTo>
                  <a:cubicBezTo>
                    <a:pt x="987796" y="645301"/>
                    <a:pt x="981062" y="638639"/>
                    <a:pt x="972823" y="638639"/>
                  </a:cubicBezTo>
                  <a:close/>
                  <a:moveTo>
                    <a:pt x="69846" y="464132"/>
                  </a:moveTo>
                  <a:lnTo>
                    <a:pt x="149649" y="464132"/>
                  </a:lnTo>
                  <a:lnTo>
                    <a:pt x="149649" y="558765"/>
                  </a:lnTo>
                  <a:lnTo>
                    <a:pt x="69846" y="558765"/>
                  </a:lnTo>
                  <a:lnTo>
                    <a:pt x="69846" y="464132"/>
                  </a:lnTo>
                  <a:close/>
                  <a:moveTo>
                    <a:pt x="917950" y="558765"/>
                  </a:moveTo>
                  <a:lnTo>
                    <a:pt x="838147" y="558765"/>
                  </a:lnTo>
                  <a:lnTo>
                    <a:pt x="838147" y="268135"/>
                  </a:lnTo>
                  <a:lnTo>
                    <a:pt x="838147" y="194994"/>
                  </a:lnTo>
                  <a:lnTo>
                    <a:pt x="917950" y="194994"/>
                  </a:lnTo>
                  <a:lnTo>
                    <a:pt x="917950" y="558765"/>
                  </a:lnTo>
                  <a:close/>
                  <a:moveTo>
                    <a:pt x="917950" y="165050"/>
                  </a:moveTo>
                  <a:lnTo>
                    <a:pt x="823175" y="165050"/>
                  </a:lnTo>
                  <a:cubicBezTo>
                    <a:pt x="814937" y="165050"/>
                    <a:pt x="808203" y="171784"/>
                    <a:pt x="808203" y="180023"/>
                  </a:cubicBezTo>
                  <a:lnTo>
                    <a:pt x="808203" y="253163"/>
                  </a:lnTo>
                  <a:lnTo>
                    <a:pt x="713428" y="253163"/>
                  </a:lnTo>
                  <a:cubicBezTo>
                    <a:pt x="705190" y="253163"/>
                    <a:pt x="698456" y="259897"/>
                    <a:pt x="698456" y="268135"/>
                  </a:cubicBezTo>
                  <a:lnTo>
                    <a:pt x="698456" y="573665"/>
                  </a:lnTo>
                  <a:cubicBezTo>
                    <a:pt x="698456" y="581975"/>
                    <a:pt x="705190" y="588637"/>
                    <a:pt x="713428" y="588637"/>
                  </a:cubicBezTo>
                  <a:lnTo>
                    <a:pt x="823175" y="588637"/>
                  </a:lnTo>
                  <a:lnTo>
                    <a:pt x="917950" y="588637"/>
                  </a:lnTo>
                  <a:lnTo>
                    <a:pt x="917950" y="638496"/>
                  </a:lnTo>
                  <a:lnTo>
                    <a:pt x="69846" y="638496"/>
                  </a:lnTo>
                  <a:lnTo>
                    <a:pt x="69846" y="588637"/>
                  </a:lnTo>
                  <a:lnTo>
                    <a:pt x="164621" y="588637"/>
                  </a:lnTo>
                  <a:lnTo>
                    <a:pt x="274368" y="588637"/>
                  </a:lnTo>
                  <a:cubicBezTo>
                    <a:pt x="282606" y="588637"/>
                    <a:pt x="289340" y="581903"/>
                    <a:pt x="289340" y="573665"/>
                  </a:cubicBezTo>
                  <a:lnTo>
                    <a:pt x="289340" y="367853"/>
                  </a:lnTo>
                  <a:cubicBezTo>
                    <a:pt x="289340" y="359615"/>
                    <a:pt x="282606" y="352881"/>
                    <a:pt x="274368" y="352881"/>
                  </a:cubicBezTo>
                  <a:lnTo>
                    <a:pt x="164621" y="352881"/>
                  </a:lnTo>
                  <a:cubicBezTo>
                    <a:pt x="156383" y="352881"/>
                    <a:pt x="149649" y="359615"/>
                    <a:pt x="149649" y="367853"/>
                  </a:cubicBezTo>
                  <a:lnTo>
                    <a:pt x="149649" y="434117"/>
                  </a:lnTo>
                  <a:lnTo>
                    <a:pt x="69846" y="434117"/>
                  </a:lnTo>
                  <a:lnTo>
                    <a:pt x="69846" y="29872"/>
                  </a:lnTo>
                  <a:lnTo>
                    <a:pt x="918021" y="29872"/>
                  </a:lnTo>
                  <a:lnTo>
                    <a:pt x="918021" y="165050"/>
                  </a:lnTo>
                  <a:close/>
                  <a:moveTo>
                    <a:pt x="808203" y="283107"/>
                  </a:moveTo>
                  <a:lnTo>
                    <a:pt x="808203" y="558765"/>
                  </a:lnTo>
                  <a:lnTo>
                    <a:pt x="728400" y="558765"/>
                  </a:lnTo>
                  <a:lnTo>
                    <a:pt x="728400" y="283107"/>
                  </a:lnTo>
                  <a:lnTo>
                    <a:pt x="808203" y="283107"/>
                  </a:lnTo>
                  <a:close/>
                  <a:moveTo>
                    <a:pt x="179593" y="558765"/>
                  </a:moveTo>
                  <a:lnTo>
                    <a:pt x="179593" y="449160"/>
                  </a:lnTo>
                  <a:lnTo>
                    <a:pt x="179593" y="382897"/>
                  </a:lnTo>
                  <a:lnTo>
                    <a:pt x="259395" y="382897"/>
                  </a:lnTo>
                  <a:lnTo>
                    <a:pt x="259395" y="558765"/>
                  </a:lnTo>
                  <a:lnTo>
                    <a:pt x="179593" y="558765"/>
                  </a:ln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7E4437BB-6252-44DD-9DC2-EC17D8EB622E}"/>
                </a:ext>
              </a:extLst>
            </p:cNvPr>
            <p:cNvSpPr/>
            <p:nvPr/>
          </p:nvSpPr>
          <p:spPr>
            <a:xfrm>
              <a:off x="8907169" y="8612783"/>
              <a:ext cx="253879" cy="29943"/>
            </a:xfrm>
            <a:custGeom>
              <a:avLst/>
              <a:gdLst>
                <a:gd name="connsiteX0" fmla="*/ 14972 w 253879"/>
                <a:gd name="connsiteY0" fmla="*/ 29944 h 29943"/>
                <a:gd name="connsiteX1" fmla="*/ 238908 w 253879"/>
                <a:gd name="connsiteY1" fmla="*/ 29944 h 29943"/>
                <a:gd name="connsiteX2" fmla="*/ 253880 w 253879"/>
                <a:gd name="connsiteY2" fmla="*/ 14972 h 29943"/>
                <a:gd name="connsiteX3" fmla="*/ 238908 w 253879"/>
                <a:gd name="connsiteY3" fmla="*/ 0 h 29943"/>
                <a:gd name="connsiteX4" fmla="*/ 14972 w 253879"/>
                <a:gd name="connsiteY4" fmla="*/ 0 h 29943"/>
                <a:gd name="connsiteX5" fmla="*/ 0 w 253879"/>
                <a:gd name="connsiteY5" fmla="*/ 14972 h 29943"/>
                <a:gd name="connsiteX6" fmla="*/ 14972 w 253879"/>
                <a:gd name="connsiteY6" fmla="*/ 29944 h 29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879" h="29943">
                  <a:moveTo>
                    <a:pt x="14972" y="29944"/>
                  </a:moveTo>
                  <a:lnTo>
                    <a:pt x="238908" y="29944"/>
                  </a:lnTo>
                  <a:cubicBezTo>
                    <a:pt x="247146" y="29944"/>
                    <a:pt x="253880" y="23210"/>
                    <a:pt x="253880" y="14972"/>
                  </a:cubicBezTo>
                  <a:cubicBezTo>
                    <a:pt x="253880" y="6733"/>
                    <a:pt x="247146" y="0"/>
                    <a:pt x="238908" y="0"/>
                  </a:cubicBezTo>
                  <a:lnTo>
                    <a:pt x="14972" y="0"/>
                  </a:lnTo>
                  <a:cubicBezTo>
                    <a:pt x="6734" y="0"/>
                    <a:pt x="0" y="6733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9E3EF9A8-D390-4E45-9CC0-A373AB13AA15}"/>
                </a:ext>
              </a:extLst>
            </p:cNvPr>
            <p:cNvSpPr/>
            <p:nvPr/>
          </p:nvSpPr>
          <p:spPr>
            <a:xfrm>
              <a:off x="8771848" y="8612783"/>
              <a:ext cx="85462" cy="29943"/>
            </a:xfrm>
            <a:custGeom>
              <a:avLst/>
              <a:gdLst>
                <a:gd name="connsiteX0" fmla="*/ 14972 w 85462"/>
                <a:gd name="connsiteY0" fmla="*/ 29944 h 29943"/>
                <a:gd name="connsiteX1" fmla="*/ 70491 w 85462"/>
                <a:gd name="connsiteY1" fmla="*/ 29944 h 29943"/>
                <a:gd name="connsiteX2" fmla="*/ 85462 w 85462"/>
                <a:gd name="connsiteY2" fmla="*/ 14972 h 29943"/>
                <a:gd name="connsiteX3" fmla="*/ 70491 w 85462"/>
                <a:gd name="connsiteY3" fmla="*/ 0 h 29943"/>
                <a:gd name="connsiteX4" fmla="*/ 14972 w 85462"/>
                <a:gd name="connsiteY4" fmla="*/ 0 h 29943"/>
                <a:gd name="connsiteX5" fmla="*/ 0 w 85462"/>
                <a:gd name="connsiteY5" fmla="*/ 14972 h 29943"/>
                <a:gd name="connsiteX6" fmla="*/ 14972 w 85462"/>
                <a:gd name="connsiteY6" fmla="*/ 29944 h 29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462" h="29943">
                  <a:moveTo>
                    <a:pt x="14972" y="29944"/>
                  </a:moveTo>
                  <a:lnTo>
                    <a:pt x="70491" y="29944"/>
                  </a:lnTo>
                  <a:cubicBezTo>
                    <a:pt x="78728" y="29944"/>
                    <a:pt x="85462" y="23210"/>
                    <a:pt x="85462" y="14972"/>
                  </a:cubicBezTo>
                  <a:cubicBezTo>
                    <a:pt x="85462" y="6733"/>
                    <a:pt x="78728" y="0"/>
                    <a:pt x="70491" y="0"/>
                  </a:cubicBezTo>
                  <a:lnTo>
                    <a:pt x="14972" y="0"/>
                  </a:lnTo>
                  <a:cubicBezTo>
                    <a:pt x="6734" y="0"/>
                    <a:pt x="0" y="6733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1808851E-9B76-4E57-8242-D5AA01A6358A}"/>
                </a:ext>
              </a:extLst>
            </p:cNvPr>
            <p:cNvSpPr/>
            <p:nvPr/>
          </p:nvSpPr>
          <p:spPr>
            <a:xfrm>
              <a:off x="9140991" y="8512993"/>
              <a:ext cx="139762" cy="29944"/>
            </a:xfrm>
            <a:custGeom>
              <a:avLst/>
              <a:gdLst>
                <a:gd name="connsiteX0" fmla="*/ 15043 w 139762"/>
                <a:gd name="connsiteY0" fmla="*/ 29944 h 29944"/>
                <a:gd name="connsiteX1" fmla="*/ 124791 w 139762"/>
                <a:gd name="connsiteY1" fmla="*/ 29944 h 29944"/>
                <a:gd name="connsiteX2" fmla="*/ 139763 w 139762"/>
                <a:gd name="connsiteY2" fmla="*/ 14972 h 29944"/>
                <a:gd name="connsiteX3" fmla="*/ 124791 w 139762"/>
                <a:gd name="connsiteY3" fmla="*/ 0 h 29944"/>
                <a:gd name="connsiteX4" fmla="*/ 14972 w 139762"/>
                <a:gd name="connsiteY4" fmla="*/ 0 h 29944"/>
                <a:gd name="connsiteX5" fmla="*/ 0 w 139762"/>
                <a:gd name="connsiteY5" fmla="*/ 14972 h 29944"/>
                <a:gd name="connsiteX6" fmla="*/ 15043 w 139762"/>
                <a:gd name="connsiteY6" fmla="*/ 29944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62" h="29944">
                  <a:moveTo>
                    <a:pt x="15043" y="29944"/>
                  </a:moveTo>
                  <a:lnTo>
                    <a:pt x="124791" y="29944"/>
                  </a:lnTo>
                  <a:cubicBezTo>
                    <a:pt x="133029" y="29944"/>
                    <a:pt x="139763" y="23210"/>
                    <a:pt x="139763" y="14972"/>
                  </a:cubicBezTo>
                  <a:cubicBezTo>
                    <a:pt x="139763" y="6663"/>
                    <a:pt x="133029" y="0"/>
                    <a:pt x="124791" y="0"/>
                  </a:cubicBezTo>
                  <a:lnTo>
                    <a:pt x="14972" y="0"/>
                  </a:lnTo>
                  <a:cubicBezTo>
                    <a:pt x="6734" y="0"/>
                    <a:pt x="0" y="6663"/>
                    <a:pt x="0" y="14972"/>
                  </a:cubicBezTo>
                  <a:cubicBezTo>
                    <a:pt x="72" y="23210"/>
                    <a:pt x="6734" y="29944"/>
                    <a:pt x="15043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3C0AA156-D588-4253-BD61-E095C9547852}"/>
                </a:ext>
              </a:extLst>
            </p:cNvPr>
            <p:cNvSpPr/>
            <p:nvPr/>
          </p:nvSpPr>
          <p:spPr>
            <a:xfrm>
              <a:off x="8913831" y="8512993"/>
              <a:ext cx="177372" cy="29944"/>
            </a:xfrm>
            <a:custGeom>
              <a:avLst/>
              <a:gdLst>
                <a:gd name="connsiteX0" fmla="*/ 14972 w 177372"/>
                <a:gd name="connsiteY0" fmla="*/ 29944 h 29944"/>
                <a:gd name="connsiteX1" fmla="*/ 162400 w 177372"/>
                <a:gd name="connsiteY1" fmla="*/ 29944 h 29944"/>
                <a:gd name="connsiteX2" fmla="*/ 177372 w 177372"/>
                <a:gd name="connsiteY2" fmla="*/ 14972 h 29944"/>
                <a:gd name="connsiteX3" fmla="*/ 162400 w 177372"/>
                <a:gd name="connsiteY3" fmla="*/ 0 h 29944"/>
                <a:gd name="connsiteX4" fmla="*/ 14972 w 177372"/>
                <a:gd name="connsiteY4" fmla="*/ 0 h 29944"/>
                <a:gd name="connsiteX5" fmla="*/ 0 w 177372"/>
                <a:gd name="connsiteY5" fmla="*/ 14972 h 29944"/>
                <a:gd name="connsiteX6" fmla="*/ 14972 w 177372"/>
                <a:gd name="connsiteY6" fmla="*/ 29944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372" h="29944">
                  <a:moveTo>
                    <a:pt x="14972" y="29944"/>
                  </a:moveTo>
                  <a:lnTo>
                    <a:pt x="162400" y="29944"/>
                  </a:lnTo>
                  <a:cubicBezTo>
                    <a:pt x="170638" y="29944"/>
                    <a:pt x="177372" y="23210"/>
                    <a:pt x="177372" y="14972"/>
                  </a:cubicBezTo>
                  <a:cubicBezTo>
                    <a:pt x="177372" y="6663"/>
                    <a:pt x="170638" y="0"/>
                    <a:pt x="162400" y="0"/>
                  </a:cubicBezTo>
                  <a:lnTo>
                    <a:pt x="14972" y="0"/>
                  </a:lnTo>
                  <a:cubicBezTo>
                    <a:pt x="6734" y="0"/>
                    <a:pt x="0" y="6663"/>
                    <a:pt x="0" y="14972"/>
                  </a:cubicBezTo>
                  <a:cubicBezTo>
                    <a:pt x="0" y="23210"/>
                    <a:pt x="6662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AEC2E2DC-2E14-45F2-B459-241F2E64601E}"/>
                </a:ext>
              </a:extLst>
            </p:cNvPr>
            <p:cNvSpPr/>
            <p:nvPr/>
          </p:nvSpPr>
          <p:spPr>
            <a:xfrm>
              <a:off x="8771848" y="8512993"/>
              <a:ext cx="92053" cy="29944"/>
            </a:xfrm>
            <a:custGeom>
              <a:avLst/>
              <a:gdLst>
                <a:gd name="connsiteX0" fmla="*/ 14972 w 92053"/>
                <a:gd name="connsiteY0" fmla="*/ 29944 h 29944"/>
                <a:gd name="connsiteX1" fmla="*/ 77081 w 92053"/>
                <a:gd name="connsiteY1" fmla="*/ 29944 h 29944"/>
                <a:gd name="connsiteX2" fmla="*/ 92053 w 92053"/>
                <a:gd name="connsiteY2" fmla="*/ 14972 h 29944"/>
                <a:gd name="connsiteX3" fmla="*/ 77081 w 92053"/>
                <a:gd name="connsiteY3" fmla="*/ 0 h 29944"/>
                <a:gd name="connsiteX4" fmla="*/ 14972 w 92053"/>
                <a:gd name="connsiteY4" fmla="*/ 0 h 29944"/>
                <a:gd name="connsiteX5" fmla="*/ 0 w 92053"/>
                <a:gd name="connsiteY5" fmla="*/ 14972 h 29944"/>
                <a:gd name="connsiteX6" fmla="*/ 14972 w 92053"/>
                <a:gd name="connsiteY6" fmla="*/ 29944 h 29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053" h="29944">
                  <a:moveTo>
                    <a:pt x="14972" y="29944"/>
                  </a:moveTo>
                  <a:lnTo>
                    <a:pt x="77081" y="29944"/>
                  </a:lnTo>
                  <a:cubicBezTo>
                    <a:pt x="85319" y="29944"/>
                    <a:pt x="92053" y="23210"/>
                    <a:pt x="92053" y="14972"/>
                  </a:cubicBezTo>
                  <a:cubicBezTo>
                    <a:pt x="92053" y="6663"/>
                    <a:pt x="85319" y="0"/>
                    <a:pt x="77081" y="0"/>
                  </a:cubicBezTo>
                  <a:lnTo>
                    <a:pt x="14972" y="0"/>
                  </a:lnTo>
                  <a:cubicBezTo>
                    <a:pt x="6734" y="0"/>
                    <a:pt x="0" y="6663"/>
                    <a:pt x="0" y="14972"/>
                  </a:cubicBezTo>
                  <a:cubicBezTo>
                    <a:pt x="0" y="23210"/>
                    <a:pt x="6734" y="29944"/>
                    <a:pt x="14972" y="29944"/>
                  </a:cubicBezTo>
                  <a:close/>
                </a:path>
              </a:pathLst>
            </a:custGeom>
            <a:grpFill/>
            <a:ln w="7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sp>
        <p:nvSpPr>
          <p:cNvPr id="80" name="Rectangle 17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A50E4460-1764-4070-9969-7545F27AAEC4}"/>
              </a:ext>
            </a:extLst>
          </p:cNvPr>
          <p:cNvSpPr/>
          <p:nvPr/>
        </p:nvSpPr>
        <p:spPr>
          <a:xfrm>
            <a:off x="6528502" y="7082477"/>
            <a:ext cx="18804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altLang="zh-CN" sz="3600" dirty="0" smtClean="0">
                <a:solidFill>
                  <a:schemeClr val="bg1"/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28 человек</a:t>
            </a:r>
            <a:endParaRPr lang="es-ES" altLang="zh-CN" sz="3600" dirty="0">
              <a:solidFill>
                <a:schemeClr val="bg1"/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1" name="Rectangle 17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A50E4460-1764-4070-9969-7545F27AAEC4}"/>
              </a:ext>
            </a:extLst>
          </p:cNvPr>
          <p:cNvSpPr/>
          <p:nvPr/>
        </p:nvSpPr>
        <p:spPr>
          <a:xfrm>
            <a:off x="9946593" y="5209721"/>
            <a:ext cx="18804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altLang="zh-CN" sz="3600" dirty="0" smtClean="0">
                <a:solidFill>
                  <a:schemeClr val="bg1"/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26 человек</a:t>
            </a:r>
            <a:endParaRPr lang="es-ES" altLang="zh-CN" sz="3600" dirty="0">
              <a:solidFill>
                <a:schemeClr val="bg1"/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13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72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73"/>
                            </p:stCondLst>
                            <p:childTnLst>
                              <p:par>
                                <p:cTn id="17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72"/>
                            </p:stCondLst>
                            <p:childTnLst>
                              <p:par>
                                <p:cTn id="30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73"/>
                            </p:stCondLst>
                            <p:childTnLst>
                              <p:par>
                                <p:cTn id="3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80" grpId="0"/>
      <p:bldP spid="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969AA809-6E02-4BCC-BC16-1BDC69C2B28A}"/>
              </a:ext>
            </a:extLst>
          </p:cNvPr>
          <p:cNvSpPr txBox="1"/>
          <p:nvPr/>
        </p:nvSpPr>
        <p:spPr>
          <a:xfrm>
            <a:off x="418607" y="365441"/>
            <a:ext cx="550093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ТЭ 21-8 </a:t>
            </a:r>
          </a:p>
          <a:p>
            <a:pPr algn="ctr">
              <a:spcBef>
                <a:spcPts val="1200"/>
              </a:spcBef>
            </a:pPr>
            <a:r>
              <a:rPr lang="ru-RU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13 человек</a:t>
            </a:r>
            <a:endParaRPr lang="en-US" altLang="zh-CN" sz="6600" dirty="0">
              <a:solidFill>
                <a:schemeClr val="tx1">
                  <a:lumMod val="85000"/>
                  <a:lumOff val="1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xmlns="" id="{2893A936-4CDF-4DF6-9D9A-6E5CBB5AC497}"/>
              </a:ext>
            </a:extLst>
          </p:cNvPr>
          <p:cNvSpPr/>
          <p:nvPr/>
        </p:nvSpPr>
        <p:spPr>
          <a:xfrm>
            <a:off x="12418822" y="5842261"/>
            <a:ext cx="243697" cy="243697"/>
          </a:xfrm>
          <a:prstGeom prst="ellipse">
            <a:avLst/>
          </a:prstGeom>
          <a:ln w="508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/>
          </a:p>
        </p:txBody>
      </p:sp>
      <p:graphicFrame>
        <p:nvGraphicFramePr>
          <p:cNvPr id="32" name="2D Donut Chart">
            <a:extLst>
              <a:ext uri="{FF2B5EF4-FFF2-40B4-BE49-F238E27FC236}">
                <a16:creationId xmlns:a16="http://schemas.microsoft.com/office/drawing/2014/main" xmlns="" id="{1B1BCA4C-617B-44B9-88F6-4D1383C40A9D}"/>
              </a:ext>
            </a:extLst>
          </p:cNvPr>
          <p:cNvGraphicFramePr/>
          <p:nvPr>
            <p:extLst/>
          </p:nvPr>
        </p:nvGraphicFramePr>
        <p:xfrm>
          <a:off x="10772925" y="1257538"/>
          <a:ext cx="6781482" cy="765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935412998"/>
              </p:ext>
            </p:extLst>
          </p:nvPr>
        </p:nvGraphicFramePr>
        <p:xfrm>
          <a:off x="-1159517" y="1288771"/>
          <a:ext cx="11337074" cy="7640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976253300"/>
              </p:ext>
            </p:extLst>
          </p:nvPr>
        </p:nvGraphicFramePr>
        <p:xfrm>
          <a:off x="9591040" y="2273655"/>
          <a:ext cx="8740016" cy="6890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969AA809-6E02-4BCC-BC16-1BDC69C2B28A}"/>
              </a:ext>
            </a:extLst>
          </p:cNvPr>
          <p:cNvSpPr txBox="1"/>
          <p:nvPr/>
        </p:nvSpPr>
        <p:spPr>
          <a:xfrm>
            <a:off x="12294741" y="0"/>
            <a:ext cx="599325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ТЭ 21-9 </a:t>
            </a:r>
          </a:p>
          <a:p>
            <a:pPr algn="ctr">
              <a:spcBef>
                <a:spcPts val="1200"/>
              </a:spcBef>
            </a:pPr>
            <a:r>
              <a:rPr lang="ru-RU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13 человек</a:t>
            </a:r>
            <a:endParaRPr lang="en-US" altLang="zh-CN" sz="6600" dirty="0">
              <a:solidFill>
                <a:schemeClr val="tx1">
                  <a:lumMod val="85000"/>
                  <a:lumOff val="1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996061559"/>
              </p:ext>
            </p:extLst>
          </p:nvPr>
        </p:nvGraphicFramePr>
        <p:xfrm>
          <a:off x="-160603" y="2671870"/>
          <a:ext cx="10298184" cy="6584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1889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65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65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65"/>
                            </p:stCondLst>
                            <p:childTnLst>
                              <p:par>
                                <p:cTn id="2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Graphic spid="32" grpId="0">
        <p:bldAsOne/>
      </p:bldGraphic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969AA809-6E02-4BCC-BC16-1BDC69C2B28A}"/>
              </a:ext>
            </a:extLst>
          </p:cNvPr>
          <p:cNvSpPr txBox="1"/>
          <p:nvPr/>
        </p:nvSpPr>
        <p:spPr>
          <a:xfrm>
            <a:off x="0" y="728148"/>
            <a:ext cx="663131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ПР 22-7 </a:t>
            </a:r>
          </a:p>
          <a:p>
            <a:pPr algn="ctr">
              <a:spcBef>
                <a:spcPts val="1200"/>
              </a:spcBef>
            </a:pPr>
            <a:r>
              <a:rPr lang="ru-RU" altLang="zh-CN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28 человек</a:t>
            </a:r>
            <a:endParaRPr lang="en-US" altLang="zh-CN" sz="7200" dirty="0">
              <a:solidFill>
                <a:schemeClr val="tx1">
                  <a:lumMod val="85000"/>
                  <a:lumOff val="1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xmlns="" id="{2893A936-4CDF-4DF6-9D9A-6E5CBB5AC497}"/>
              </a:ext>
            </a:extLst>
          </p:cNvPr>
          <p:cNvSpPr/>
          <p:nvPr/>
        </p:nvSpPr>
        <p:spPr>
          <a:xfrm>
            <a:off x="12418822" y="5842261"/>
            <a:ext cx="243697" cy="243697"/>
          </a:xfrm>
          <a:prstGeom prst="ellipse">
            <a:avLst/>
          </a:prstGeom>
          <a:ln w="508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/>
          </a:p>
        </p:txBody>
      </p:sp>
      <p:graphicFrame>
        <p:nvGraphicFramePr>
          <p:cNvPr id="32" name="2D Donut Chart">
            <a:extLst>
              <a:ext uri="{FF2B5EF4-FFF2-40B4-BE49-F238E27FC236}">
                <a16:creationId xmlns:a16="http://schemas.microsoft.com/office/drawing/2014/main" xmlns="" id="{1B1BCA4C-617B-44B9-88F6-4D1383C40A9D}"/>
              </a:ext>
            </a:extLst>
          </p:cNvPr>
          <p:cNvGraphicFramePr/>
          <p:nvPr>
            <p:extLst/>
          </p:nvPr>
        </p:nvGraphicFramePr>
        <p:xfrm>
          <a:off x="10772925" y="1257538"/>
          <a:ext cx="6781482" cy="765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244340157"/>
              </p:ext>
            </p:extLst>
          </p:nvPr>
        </p:nvGraphicFramePr>
        <p:xfrm>
          <a:off x="4132746" y="1440418"/>
          <a:ext cx="13280358" cy="8394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1650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65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65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Graphic spid="3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969AA809-6E02-4BCC-BC16-1BDC69C2B28A}"/>
              </a:ext>
            </a:extLst>
          </p:cNvPr>
          <p:cNvSpPr txBox="1"/>
          <p:nvPr/>
        </p:nvSpPr>
        <p:spPr>
          <a:xfrm>
            <a:off x="347004" y="1209412"/>
            <a:ext cx="6631311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ОБ 22-6 </a:t>
            </a:r>
          </a:p>
          <a:p>
            <a:pPr algn="ctr">
              <a:spcBef>
                <a:spcPts val="1200"/>
              </a:spcBef>
            </a:pPr>
            <a:r>
              <a:rPr lang="ru-RU" altLang="zh-CN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12 человек</a:t>
            </a:r>
            <a:endParaRPr lang="en-US" altLang="zh-CN" sz="6600" dirty="0">
              <a:solidFill>
                <a:schemeClr val="tx1">
                  <a:lumMod val="85000"/>
                  <a:lumOff val="1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  <p:sp>
        <p:nvSpPr>
          <p:cNvPr id="6" name="Circle">
            <a:extLst>
              <a:ext uri="{FF2B5EF4-FFF2-40B4-BE49-F238E27FC236}">
                <a16:creationId xmlns:a16="http://schemas.microsoft.com/office/drawing/2014/main" xmlns="" id="{2893A936-4CDF-4DF6-9D9A-6E5CBB5AC497}"/>
              </a:ext>
            </a:extLst>
          </p:cNvPr>
          <p:cNvSpPr/>
          <p:nvPr/>
        </p:nvSpPr>
        <p:spPr>
          <a:xfrm>
            <a:off x="12418822" y="5842261"/>
            <a:ext cx="243697" cy="243697"/>
          </a:xfrm>
          <a:prstGeom prst="ellipse">
            <a:avLst/>
          </a:prstGeom>
          <a:ln w="508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/>
          </a:p>
        </p:txBody>
      </p:sp>
      <p:graphicFrame>
        <p:nvGraphicFramePr>
          <p:cNvPr id="32" name="2D Donut Chart">
            <a:extLst>
              <a:ext uri="{FF2B5EF4-FFF2-40B4-BE49-F238E27FC236}">
                <a16:creationId xmlns:a16="http://schemas.microsoft.com/office/drawing/2014/main" xmlns="" id="{1B1BCA4C-617B-44B9-88F6-4D1383C40A9D}"/>
              </a:ext>
            </a:extLst>
          </p:cNvPr>
          <p:cNvGraphicFramePr/>
          <p:nvPr>
            <p:extLst/>
          </p:nvPr>
        </p:nvGraphicFramePr>
        <p:xfrm>
          <a:off x="10772925" y="1257538"/>
          <a:ext cx="6781482" cy="765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824300913"/>
              </p:ext>
            </p:extLst>
          </p:nvPr>
        </p:nvGraphicFramePr>
        <p:xfrm>
          <a:off x="5425440" y="1257538"/>
          <a:ext cx="12449377" cy="8150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330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65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65"/>
                            </p:stCondLst>
                            <p:childTnLst>
                              <p:par>
                                <p:cTn id="16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Graphic spid="3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Oval 3">
            <a:extLst>
              <a:ext uri="{FF2B5EF4-FFF2-40B4-BE49-F238E27FC236}">
                <a16:creationId xmlns:a16="http://schemas.microsoft.com/office/drawing/2014/main" xmlns="" id="{22F45078-70AD-4033-AE1B-BCDEB3B0E74A}"/>
              </a:ext>
            </a:extLst>
          </p:cNvPr>
          <p:cNvSpPr/>
          <p:nvPr/>
        </p:nvSpPr>
        <p:spPr>
          <a:xfrm>
            <a:off x="3161003" y="5216115"/>
            <a:ext cx="2295000" cy="2295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</a:gra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35EB0AA2-85A7-47D0-8725-FFA7EDFC06C8}"/>
              </a:ext>
            </a:extLst>
          </p:cNvPr>
          <p:cNvSpPr/>
          <p:nvPr/>
        </p:nvSpPr>
        <p:spPr>
          <a:xfrm>
            <a:off x="7998235" y="5089159"/>
            <a:ext cx="2295000" cy="2295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</a:gra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D1FF5477-B6F6-4646-BDB2-883388977996}"/>
              </a:ext>
            </a:extLst>
          </p:cNvPr>
          <p:cNvSpPr/>
          <p:nvPr/>
        </p:nvSpPr>
        <p:spPr>
          <a:xfrm>
            <a:off x="13288382" y="5102891"/>
            <a:ext cx="2295000" cy="2295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</a:gra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sp>
        <p:nvSpPr>
          <p:cNvPr id="10" name="Rectangle 9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093D2B61-B5E7-4121-A9CD-CCD0310DCCFC}"/>
              </a:ext>
            </a:extLst>
          </p:cNvPr>
          <p:cNvSpPr/>
          <p:nvPr/>
        </p:nvSpPr>
        <p:spPr>
          <a:xfrm>
            <a:off x="6138082" y="7818642"/>
            <a:ext cx="4861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Федеральные государственные образовательные стандарты</a:t>
            </a:r>
          </a:p>
          <a:p>
            <a:pPr algn="ctr"/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среднего профессионального образования.</a:t>
            </a:r>
            <a:endParaRPr lang="es-ES" altLang="zh-CN" sz="12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Rectangle 10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74FF751E-2E3F-4BDF-994B-F5361BAED5B3}"/>
              </a:ext>
            </a:extLst>
          </p:cNvPr>
          <p:cNvSpPr/>
          <p:nvPr/>
        </p:nvSpPr>
        <p:spPr>
          <a:xfrm>
            <a:off x="10999642" y="7536914"/>
            <a:ext cx="71112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Порядок проведения </a:t>
            </a:r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ГИА</a:t>
            </a:r>
            <a:endParaRPr lang="ru-RU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r"/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по образовательным программам </a:t>
            </a:r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СПО, </a:t>
            </a:r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утвержденный приказом </a:t>
            </a:r>
            <a:endParaRPr lang="ru-RU" altLang="zh-CN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r"/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Министерства </a:t>
            </a:r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просвещения</a:t>
            </a:r>
          </a:p>
          <a:p>
            <a:pPr algn="r"/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Российской Федерации от 08.11.2021 № 800</a:t>
            </a:r>
            <a:endParaRPr lang="es-ES" altLang="zh-CN" sz="12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Rectangle 11" descr="e7d195523061f1c0cef09ac28eaae964ec9988a5cce77c8b8C1E4685C6E6B40CD7615480512384A61EE159C6FE0045D14B61E85D0A95589D558B81FFC809322ACC20DC2254D928200A3EA0841B8B18145E4076E2716215F9CA74215B300285468169D7DD1FA2F2873B8815601B39E841862D712EA7F5373BA315BA9E7E16882AEF70AD4E677971A3">
            <a:extLst>
              <a:ext uri="{FF2B5EF4-FFF2-40B4-BE49-F238E27FC236}">
                <a16:creationId xmlns:a16="http://schemas.microsoft.com/office/drawing/2014/main" xmlns="" id="{A74F5499-F3B5-49CD-A6B6-BFFFFCC8BACB}"/>
              </a:ext>
            </a:extLst>
          </p:cNvPr>
          <p:cNvSpPr/>
          <p:nvPr/>
        </p:nvSpPr>
        <p:spPr>
          <a:xfrm>
            <a:off x="594443" y="7818642"/>
            <a:ext cx="4861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Федеральный закон </a:t>
            </a:r>
            <a:endParaRPr lang="ru-RU" altLang="zh-CN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от </a:t>
            </a:r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29.12.2012 № 273-ФЗ </a:t>
            </a:r>
            <a:endParaRPr lang="ru-RU" altLang="zh-CN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«</a:t>
            </a:r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Об образовании</a:t>
            </a:r>
          </a:p>
          <a:p>
            <a:r>
              <a:rPr lang="ru-RU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в Российской Федерации</a:t>
            </a:r>
            <a:r>
              <a:rPr lang="ru-RU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»</a:t>
            </a:r>
            <a:endParaRPr lang="es-ES" altLang="zh-CN" sz="1200" dirty="0">
              <a:solidFill>
                <a:schemeClr val="bg1">
                  <a:lumMod val="65000"/>
                </a:schemeClr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4" name="Graphic 2">
            <a:extLst>
              <a:ext uri="{FF2B5EF4-FFF2-40B4-BE49-F238E27FC236}">
                <a16:creationId xmlns:a16="http://schemas.microsoft.com/office/drawing/2014/main" xmlns="" id="{481C7CC0-C91F-444F-AC55-C79C8C459E1B}"/>
              </a:ext>
            </a:extLst>
          </p:cNvPr>
          <p:cNvGrpSpPr/>
          <p:nvPr/>
        </p:nvGrpSpPr>
        <p:grpSpPr>
          <a:xfrm>
            <a:off x="3848719" y="5783711"/>
            <a:ext cx="905830" cy="905896"/>
            <a:chOff x="12354901" y="2871430"/>
            <a:chExt cx="987266" cy="987337"/>
          </a:xfrm>
          <a:solidFill>
            <a:schemeClr val="bg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44E453C7-F309-4C25-9F19-4F0A99B1A437}"/>
                </a:ext>
              </a:extLst>
            </p:cNvPr>
            <p:cNvSpPr/>
            <p:nvPr/>
          </p:nvSpPr>
          <p:spPr>
            <a:xfrm>
              <a:off x="12354901" y="2871430"/>
              <a:ext cx="688015" cy="987266"/>
            </a:xfrm>
            <a:custGeom>
              <a:avLst/>
              <a:gdLst>
                <a:gd name="connsiteX0" fmla="*/ 673084 w 688015"/>
                <a:gd name="connsiteY0" fmla="*/ 0 h 987266"/>
                <a:gd name="connsiteX1" fmla="*/ 14931 w 688015"/>
                <a:gd name="connsiteY1" fmla="*/ 0 h 987266"/>
                <a:gd name="connsiteX2" fmla="*/ 0 w 688015"/>
                <a:gd name="connsiteY2" fmla="*/ 14930 h 987266"/>
                <a:gd name="connsiteX3" fmla="*/ 0 w 688015"/>
                <a:gd name="connsiteY3" fmla="*/ 972336 h 987266"/>
                <a:gd name="connsiteX4" fmla="*/ 14931 w 688015"/>
                <a:gd name="connsiteY4" fmla="*/ 987266 h 987266"/>
                <a:gd name="connsiteX5" fmla="*/ 673084 w 688015"/>
                <a:gd name="connsiteY5" fmla="*/ 987266 h 987266"/>
                <a:gd name="connsiteX6" fmla="*/ 688015 w 688015"/>
                <a:gd name="connsiteY6" fmla="*/ 972336 h 987266"/>
                <a:gd name="connsiteX7" fmla="*/ 688015 w 688015"/>
                <a:gd name="connsiteY7" fmla="*/ 14930 h 987266"/>
                <a:gd name="connsiteX8" fmla="*/ 673084 w 688015"/>
                <a:gd name="connsiteY8" fmla="*/ 0 h 987266"/>
                <a:gd name="connsiteX9" fmla="*/ 658154 w 688015"/>
                <a:gd name="connsiteY9" fmla="*/ 957334 h 987266"/>
                <a:gd name="connsiteX10" fmla="*/ 29933 w 688015"/>
                <a:gd name="connsiteY10" fmla="*/ 957334 h 987266"/>
                <a:gd name="connsiteX11" fmla="*/ 29933 w 688015"/>
                <a:gd name="connsiteY11" fmla="*/ 229386 h 987266"/>
                <a:gd name="connsiteX12" fmla="*/ 658154 w 688015"/>
                <a:gd name="connsiteY12" fmla="*/ 229386 h 987266"/>
                <a:gd name="connsiteX13" fmla="*/ 658154 w 688015"/>
                <a:gd name="connsiteY13" fmla="*/ 957334 h 987266"/>
                <a:gd name="connsiteX14" fmla="*/ 658154 w 688015"/>
                <a:gd name="connsiteY14" fmla="*/ 199453 h 987266"/>
                <a:gd name="connsiteX15" fmla="*/ 29933 w 688015"/>
                <a:gd name="connsiteY15" fmla="*/ 199453 h 987266"/>
                <a:gd name="connsiteX16" fmla="*/ 29933 w 688015"/>
                <a:gd name="connsiteY16" fmla="*/ 29932 h 987266"/>
                <a:gd name="connsiteX17" fmla="*/ 658154 w 688015"/>
                <a:gd name="connsiteY17" fmla="*/ 29932 h 987266"/>
                <a:gd name="connsiteX18" fmla="*/ 658154 w 688015"/>
                <a:gd name="connsiteY18" fmla="*/ 199453 h 98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8015" h="987266">
                  <a:moveTo>
                    <a:pt x="673084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4930"/>
                  </a:cubicBezTo>
                  <a:lnTo>
                    <a:pt x="0" y="972336"/>
                  </a:lnTo>
                  <a:cubicBezTo>
                    <a:pt x="0" y="980551"/>
                    <a:pt x="6716" y="987266"/>
                    <a:pt x="14931" y="987266"/>
                  </a:cubicBezTo>
                  <a:lnTo>
                    <a:pt x="673084" y="987266"/>
                  </a:lnTo>
                  <a:cubicBezTo>
                    <a:pt x="681371" y="987266"/>
                    <a:pt x="688015" y="980551"/>
                    <a:pt x="688015" y="972336"/>
                  </a:cubicBezTo>
                  <a:lnTo>
                    <a:pt x="688015" y="14930"/>
                  </a:lnTo>
                  <a:cubicBezTo>
                    <a:pt x="688087" y="6715"/>
                    <a:pt x="681371" y="0"/>
                    <a:pt x="673084" y="0"/>
                  </a:cubicBezTo>
                  <a:close/>
                  <a:moveTo>
                    <a:pt x="658154" y="957334"/>
                  </a:moveTo>
                  <a:lnTo>
                    <a:pt x="29933" y="957334"/>
                  </a:lnTo>
                  <a:lnTo>
                    <a:pt x="29933" y="229386"/>
                  </a:lnTo>
                  <a:lnTo>
                    <a:pt x="658154" y="229386"/>
                  </a:lnTo>
                  <a:lnTo>
                    <a:pt x="658154" y="957334"/>
                  </a:lnTo>
                  <a:close/>
                  <a:moveTo>
                    <a:pt x="658154" y="199453"/>
                  </a:moveTo>
                  <a:lnTo>
                    <a:pt x="29933" y="199453"/>
                  </a:lnTo>
                  <a:lnTo>
                    <a:pt x="29933" y="29932"/>
                  </a:lnTo>
                  <a:lnTo>
                    <a:pt x="658154" y="29932"/>
                  </a:lnTo>
                  <a:lnTo>
                    <a:pt x="658154" y="199453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1D21A70D-2377-416E-8472-047B832BD936}"/>
                </a:ext>
              </a:extLst>
            </p:cNvPr>
            <p:cNvSpPr/>
            <p:nvPr/>
          </p:nvSpPr>
          <p:spPr>
            <a:xfrm>
              <a:off x="12913328" y="2971326"/>
              <a:ext cx="29931" cy="29763"/>
            </a:xfrm>
            <a:custGeom>
              <a:avLst/>
              <a:gdLst>
                <a:gd name="connsiteX0" fmla="*/ 14930 w 29931"/>
                <a:gd name="connsiteY0" fmla="*/ 29763 h 29763"/>
                <a:gd name="connsiteX1" fmla="*/ 25503 w 29931"/>
                <a:gd name="connsiteY1" fmla="*/ 25405 h 29763"/>
                <a:gd name="connsiteX2" fmla="*/ 29932 w 29931"/>
                <a:gd name="connsiteY2" fmla="*/ 14833 h 29763"/>
                <a:gd name="connsiteX3" fmla="*/ 25503 w 29931"/>
                <a:gd name="connsiteY3" fmla="*/ 4260 h 29763"/>
                <a:gd name="connsiteX4" fmla="*/ 4358 w 29931"/>
                <a:gd name="connsiteY4" fmla="*/ 4260 h 29763"/>
                <a:gd name="connsiteX5" fmla="*/ 0 w 29931"/>
                <a:gd name="connsiteY5" fmla="*/ 14833 h 29763"/>
                <a:gd name="connsiteX6" fmla="*/ 4358 w 29931"/>
                <a:gd name="connsiteY6" fmla="*/ 25405 h 29763"/>
                <a:gd name="connsiteX7" fmla="*/ 14930 w 29931"/>
                <a:gd name="connsiteY7" fmla="*/ 29763 h 2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931" h="29763">
                  <a:moveTo>
                    <a:pt x="14930" y="29763"/>
                  </a:moveTo>
                  <a:cubicBezTo>
                    <a:pt x="18931" y="29763"/>
                    <a:pt x="22717" y="28191"/>
                    <a:pt x="25503" y="25405"/>
                  </a:cubicBezTo>
                  <a:cubicBezTo>
                    <a:pt x="28289" y="22619"/>
                    <a:pt x="29932" y="18833"/>
                    <a:pt x="29932" y="14833"/>
                  </a:cubicBezTo>
                  <a:cubicBezTo>
                    <a:pt x="29932" y="10832"/>
                    <a:pt x="28360" y="7046"/>
                    <a:pt x="25503" y="4260"/>
                  </a:cubicBezTo>
                  <a:cubicBezTo>
                    <a:pt x="19931" y="-1312"/>
                    <a:pt x="10144" y="-1527"/>
                    <a:pt x="4358" y="4260"/>
                  </a:cubicBezTo>
                  <a:cubicBezTo>
                    <a:pt x="1571" y="7046"/>
                    <a:pt x="0" y="10832"/>
                    <a:pt x="0" y="14833"/>
                  </a:cubicBezTo>
                  <a:cubicBezTo>
                    <a:pt x="0" y="18619"/>
                    <a:pt x="1571" y="22619"/>
                    <a:pt x="4358" y="25405"/>
                  </a:cubicBezTo>
                  <a:cubicBezTo>
                    <a:pt x="7144" y="28120"/>
                    <a:pt x="11144" y="29763"/>
                    <a:pt x="14930" y="29763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5C55DD7B-0B90-4C99-8EAD-AD585643F80A}"/>
                </a:ext>
              </a:extLst>
            </p:cNvPr>
            <p:cNvSpPr/>
            <p:nvPr/>
          </p:nvSpPr>
          <p:spPr>
            <a:xfrm>
              <a:off x="12810386" y="2971228"/>
              <a:ext cx="29718" cy="29860"/>
            </a:xfrm>
            <a:custGeom>
              <a:avLst/>
              <a:gdLst>
                <a:gd name="connsiteX0" fmla="*/ 14788 w 29718"/>
                <a:gd name="connsiteY0" fmla="*/ 29861 h 29860"/>
                <a:gd name="connsiteX1" fmla="*/ 29718 w 29718"/>
                <a:gd name="connsiteY1" fmla="*/ 14930 h 29860"/>
                <a:gd name="connsiteX2" fmla="*/ 14788 w 29718"/>
                <a:gd name="connsiteY2" fmla="*/ 0 h 29860"/>
                <a:gd name="connsiteX3" fmla="*/ 0 w 29718"/>
                <a:gd name="connsiteY3" fmla="*/ 14930 h 29860"/>
                <a:gd name="connsiteX4" fmla="*/ 14788 w 29718"/>
                <a:gd name="connsiteY4" fmla="*/ 29861 h 2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18" h="29860">
                  <a:moveTo>
                    <a:pt x="14788" y="29861"/>
                  </a:moveTo>
                  <a:cubicBezTo>
                    <a:pt x="23146" y="29861"/>
                    <a:pt x="29718" y="23074"/>
                    <a:pt x="29718" y="14930"/>
                  </a:cubicBezTo>
                  <a:cubicBezTo>
                    <a:pt x="29718" y="6572"/>
                    <a:pt x="23146" y="0"/>
                    <a:pt x="14788" y="0"/>
                  </a:cubicBezTo>
                  <a:cubicBezTo>
                    <a:pt x="6573" y="0"/>
                    <a:pt x="0" y="6572"/>
                    <a:pt x="0" y="14930"/>
                  </a:cubicBezTo>
                  <a:cubicBezTo>
                    <a:pt x="0" y="23074"/>
                    <a:pt x="6573" y="29861"/>
                    <a:pt x="14788" y="29861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F0FE31A6-C4A7-4021-9E8C-2E636C55E119}"/>
                </a:ext>
              </a:extLst>
            </p:cNvPr>
            <p:cNvSpPr/>
            <p:nvPr/>
          </p:nvSpPr>
          <p:spPr>
            <a:xfrm>
              <a:off x="12707302" y="2971407"/>
              <a:ext cx="29860" cy="29682"/>
            </a:xfrm>
            <a:custGeom>
              <a:avLst/>
              <a:gdLst>
                <a:gd name="connsiteX0" fmla="*/ 14930 w 29860"/>
                <a:gd name="connsiteY0" fmla="*/ 29682 h 29682"/>
                <a:gd name="connsiteX1" fmla="*/ 25503 w 29860"/>
                <a:gd name="connsiteY1" fmla="*/ 25325 h 29682"/>
                <a:gd name="connsiteX2" fmla="*/ 29860 w 29860"/>
                <a:gd name="connsiteY2" fmla="*/ 14752 h 29682"/>
                <a:gd name="connsiteX3" fmla="*/ 25503 w 29860"/>
                <a:gd name="connsiteY3" fmla="*/ 4179 h 29682"/>
                <a:gd name="connsiteX4" fmla="*/ 4358 w 29860"/>
                <a:gd name="connsiteY4" fmla="*/ 4179 h 29682"/>
                <a:gd name="connsiteX5" fmla="*/ 0 w 29860"/>
                <a:gd name="connsiteY5" fmla="*/ 14752 h 29682"/>
                <a:gd name="connsiteX6" fmla="*/ 4358 w 29860"/>
                <a:gd name="connsiteY6" fmla="*/ 25325 h 29682"/>
                <a:gd name="connsiteX7" fmla="*/ 14930 w 29860"/>
                <a:gd name="connsiteY7" fmla="*/ 29682 h 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60" h="29682">
                  <a:moveTo>
                    <a:pt x="14930" y="29682"/>
                  </a:moveTo>
                  <a:cubicBezTo>
                    <a:pt x="18717" y="29682"/>
                    <a:pt x="22717" y="28111"/>
                    <a:pt x="25503" y="25325"/>
                  </a:cubicBezTo>
                  <a:cubicBezTo>
                    <a:pt x="28289" y="22539"/>
                    <a:pt x="29860" y="18538"/>
                    <a:pt x="29860" y="14752"/>
                  </a:cubicBezTo>
                  <a:cubicBezTo>
                    <a:pt x="29860" y="10751"/>
                    <a:pt x="28289" y="6965"/>
                    <a:pt x="25503" y="4179"/>
                  </a:cubicBezTo>
                  <a:cubicBezTo>
                    <a:pt x="19717" y="-1393"/>
                    <a:pt x="9929" y="-1393"/>
                    <a:pt x="4358" y="4179"/>
                  </a:cubicBezTo>
                  <a:cubicBezTo>
                    <a:pt x="1571" y="6965"/>
                    <a:pt x="0" y="10751"/>
                    <a:pt x="0" y="14752"/>
                  </a:cubicBezTo>
                  <a:cubicBezTo>
                    <a:pt x="0" y="18538"/>
                    <a:pt x="1571" y="22539"/>
                    <a:pt x="4358" y="25325"/>
                  </a:cubicBezTo>
                  <a:cubicBezTo>
                    <a:pt x="7144" y="28039"/>
                    <a:pt x="10929" y="29682"/>
                    <a:pt x="14930" y="2968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54B5C136-FB1A-4C82-9B94-721F48EE99DD}"/>
                </a:ext>
              </a:extLst>
            </p:cNvPr>
            <p:cNvSpPr/>
            <p:nvPr/>
          </p:nvSpPr>
          <p:spPr>
            <a:xfrm>
              <a:off x="12808101" y="3190541"/>
              <a:ext cx="135087" cy="29932"/>
            </a:xfrm>
            <a:custGeom>
              <a:avLst/>
              <a:gdLst>
                <a:gd name="connsiteX0" fmla="*/ 14930 w 135087"/>
                <a:gd name="connsiteY0" fmla="*/ 29932 h 29932"/>
                <a:gd name="connsiteX1" fmla="*/ 120157 w 135087"/>
                <a:gd name="connsiteY1" fmla="*/ 29932 h 29932"/>
                <a:gd name="connsiteX2" fmla="*/ 135088 w 135087"/>
                <a:gd name="connsiteY2" fmla="*/ 14930 h 29932"/>
                <a:gd name="connsiteX3" fmla="*/ 120157 w 135087"/>
                <a:gd name="connsiteY3" fmla="*/ 0 h 29932"/>
                <a:gd name="connsiteX4" fmla="*/ 14930 w 135087"/>
                <a:gd name="connsiteY4" fmla="*/ 0 h 29932"/>
                <a:gd name="connsiteX5" fmla="*/ 0 w 135087"/>
                <a:gd name="connsiteY5" fmla="*/ 14930 h 29932"/>
                <a:gd name="connsiteX6" fmla="*/ 14930 w 135087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087" h="29932">
                  <a:moveTo>
                    <a:pt x="14930" y="29932"/>
                  </a:moveTo>
                  <a:lnTo>
                    <a:pt x="120157" y="29932"/>
                  </a:lnTo>
                  <a:cubicBezTo>
                    <a:pt x="128444" y="29932"/>
                    <a:pt x="135088" y="23217"/>
                    <a:pt x="135088" y="14930"/>
                  </a:cubicBezTo>
                  <a:cubicBezTo>
                    <a:pt x="135088" y="6715"/>
                    <a:pt x="128373" y="0"/>
                    <a:pt x="120157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8F24EFF3-2573-4EC0-919B-7E1EC218C99A}"/>
                </a:ext>
              </a:extLst>
            </p:cNvPr>
            <p:cNvSpPr/>
            <p:nvPr/>
          </p:nvSpPr>
          <p:spPr>
            <a:xfrm>
              <a:off x="12574356" y="3190541"/>
              <a:ext cx="183881" cy="29932"/>
            </a:xfrm>
            <a:custGeom>
              <a:avLst/>
              <a:gdLst>
                <a:gd name="connsiteX0" fmla="*/ 14932 w 183881"/>
                <a:gd name="connsiteY0" fmla="*/ 29932 h 29932"/>
                <a:gd name="connsiteX1" fmla="*/ 168950 w 183881"/>
                <a:gd name="connsiteY1" fmla="*/ 29932 h 29932"/>
                <a:gd name="connsiteX2" fmla="*/ 183881 w 183881"/>
                <a:gd name="connsiteY2" fmla="*/ 14930 h 29932"/>
                <a:gd name="connsiteX3" fmla="*/ 168950 w 183881"/>
                <a:gd name="connsiteY3" fmla="*/ 0 h 29932"/>
                <a:gd name="connsiteX4" fmla="*/ 14932 w 183881"/>
                <a:gd name="connsiteY4" fmla="*/ 0 h 29932"/>
                <a:gd name="connsiteX5" fmla="*/ 1 w 183881"/>
                <a:gd name="connsiteY5" fmla="*/ 14930 h 29932"/>
                <a:gd name="connsiteX6" fmla="*/ 14932 w 1838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881" h="29932">
                  <a:moveTo>
                    <a:pt x="14932" y="29932"/>
                  </a:moveTo>
                  <a:lnTo>
                    <a:pt x="168950" y="29932"/>
                  </a:lnTo>
                  <a:cubicBezTo>
                    <a:pt x="177237" y="29932"/>
                    <a:pt x="183881" y="23217"/>
                    <a:pt x="183881" y="14930"/>
                  </a:cubicBezTo>
                  <a:cubicBezTo>
                    <a:pt x="183881" y="6715"/>
                    <a:pt x="177166" y="0"/>
                    <a:pt x="16895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3011DA8A-EDA9-4248-B254-976A4D307893}"/>
                </a:ext>
              </a:extLst>
            </p:cNvPr>
            <p:cNvSpPr/>
            <p:nvPr/>
          </p:nvSpPr>
          <p:spPr>
            <a:xfrm>
              <a:off x="12454628" y="3190541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719EA917-DD16-45C1-8F1C-303687D2F186}"/>
                </a:ext>
              </a:extLst>
            </p:cNvPr>
            <p:cNvSpPr/>
            <p:nvPr/>
          </p:nvSpPr>
          <p:spPr>
            <a:xfrm>
              <a:off x="12574356" y="3320200"/>
              <a:ext cx="265820" cy="29932"/>
            </a:xfrm>
            <a:custGeom>
              <a:avLst/>
              <a:gdLst>
                <a:gd name="connsiteX0" fmla="*/ 14932 w 265820"/>
                <a:gd name="connsiteY0" fmla="*/ 29932 h 29932"/>
                <a:gd name="connsiteX1" fmla="*/ 250890 w 265820"/>
                <a:gd name="connsiteY1" fmla="*/ 29932 h 29932"/>
                <a:gd name="connsiteX2" fmla="*/ 265820 w 265820"/>
                <a:gd name="connsiteY2" fmla="*/ 14930 h 29932"/>
                <a:gd name="connsiteX3" fmla="*/ 250890 w 265820"/>
                <a:gd name="connsiteY3" fmla="*/ 0 h 29932"/>
                <a:gd name="connsiteX4" fmla="*/ 14932 w 265820"/>
                <a:gd name="connsiteY4" fmla="*/ 0 h 29932"/>
                <a:gd name="connsiteX5" fmla="*/ 1 w 265820"/>
                <a:gd name="connsiteY5" fmla="*/ 14930 h 29932"/>
                <a:gd name="connsiteX6" fmla="*/ 14932 w 265820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20" h="29932">
                  <a:moveTo>
                    <a:pt x="14932" y="29932"/>
                  </a:moveTo>
                  <a:lnTo>
                    <a:pt x="250890" y="29932"/>
                  </a:lnTo>
                  <a:cubicBezTo>
                    <a:pt x="259176" y="29932"/>
                    <a:pt x="265820" y="23217"/>
                    <a:pt x="265820" y="14930"/>
                  </a:cubicBezTo>
                  <a:cubicBezTo>
                    <a:pt x="265820" y="6715"/>
                    <a:pt x="259105" y="0"/>
                    <a:pt x="25089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2701EC7D-1509-43CF-9D0E-1FBCBC5572A7}"/>
                </a:ext>
              </a:extLst>
            </p:cNvPr>
            <p:cNvSpPr/>
            <p:nvPr/>
          </p:nvSpPr>
          <p:spPr>
            <a:xfrm>
              <a:off x="12454628" y="3320200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4F2B3885-C86D-499B-87FE-025193F4B04C}"/>
                </a:ext>
              </a:extLst>
            </p:cNvPr>
            <p:cNvSpPr/>
            <p:nvPr/>
          </p:nvSpPr>
          <p:spPr>
            <a:xfrm>
              <a:off x="12772096" y="3449788"/>
              <a:ext cx="171092" cy="29932"/>
            </a:xfrm>
            <a:custGeom>
              <a:avLst/>
              <a:gdLst>
                <a:gd name="connsiteX0" fmla="*/ 156162 w 171092"/>
                <a:gd name="connsiteY0" fmla="*/ 0 h 29932"/>
                <a:gd name="connsiteX1" fmla="*/ 14930 w 171092"/>
                <a:gd name="connsiteY1" fmla="*/ 0 h 29932"/>
                <a:gd name="connsiteX2" fmla="*/ 0 w 171092"/>
                <a:gd name="connsiteY2" fmla="*/ 14930 h 29932"/>
                <a:gd name="connsiteX3" fmla="*/ 14930 w 171092"/>
                <a:gd name="connsiteY3" fmla="*/ 29932 h 29932"/>
                <a:gd name="connsiteX4" fmla="*/ 156162 w 171092"/>
                <a:gd name="connsiteY4" fmla="*/ 29932 h 29932"/>
                <a:gd name="connsiteX5" fmla="*/ 171092 w 171092"/>
                <a:gd name="connsiteY5" fmla="*/ 14930 h 29932"/>
                <a:gd name="connsiteX6" fmla="*/ 156162 w 171092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092" h="29932">
                  <a:moveTo>
                    <a:pt x="156162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4930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56162" y="29932"/>
                  </a:lnTo>
                  <a:cubicBezTo>
                    <a:pt x="164449" y="29932"/>
                    <a:pt x="171092" y="23217"/>
                    <a:pt x="171092" y="14930"/>
                  </a:cubicBezTo>
                  <a:cubicBezTo>
                    <a:pt x="171092" y="6715"/>
                    <a:pt x="164449" y="0"/>
                    <a:pt x="156162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DF425C7D-B2AD-45C8-AEA7-9115E3DA1438}"/>
                </a:ext>
              </a:extLst>
            </p:cNvPr>
            <p:cNvSpPr/>
            <p:nvPr/>
          </p:nvSpPr>
          <p:spPr>
            <a:xfrm>
              <a:off x="12574356" y="3449788"/>
              <a:ext cx="147876" cy="29932"/>
            </a:xfrm>
            <a:custGeom>
              <a:avLst/>
              <a:gdLst>
                <a:gd name="connsiteX0" fmla="*/ 14932 w 147876"/>
                <a:gd name="connsiteY0" fmla="*/ 29932 h 29932"/>
                <a:gd name="connsiteX1" fmla="*/ 132947 w 147876"/>
                <a:gd name="connsiteY1" fmla="*/ 29932 h 29932"/>
                <a:gd name="connsiteX2" fmla="*/ 147877 w 147876"/>
                <a:gd name="connsiteY2" fmla="*/ 14930 h 29932"/>
                <a:gd name="connsiteX3" fmla="*/ 132947 w 147876"/>
                <a:gd name="connsiteY3" fmla="*/ 0 h 29932"/>
                <a:gd name="connsiteX4" fmla="*/ 14932 w 147876"/>
                <a:gd name="connsiteY4" fmla="*/ 0 h 29932"/>
                <a:gd name="connsiteX5" fmla="*/ 1 w 147876"/>
                <a:gd name="connsiteY5" fmla="*/ 14930 h 29932"/>
                <a:gd name="connsiteX6" fmla="*/ 14932 w 147876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7876" h="29932">
                  <a:moveTo>
                    <a:pt x="14932" y="29932"/>
                  </a:moveTo>
                  <a:lnTo>
                    <a:pt x="132947" y="29932"/>
                  </a:lnTo>
                  <a:cubicBezTo>
                    <a:pt x="141233" y="29932"/>
                    <a:pt x="147877" y="23217"/>
                    <a:pt x="147877" y="14930"/>
                  </a:cubicBezTo>
                  <a:cubicBezTo>
                    <a:pt x="147877" y="6715"/>
                    <a:pt x="141161" y="0"/>
                    <a:pt x="132947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89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F6409DA6-A703-43CF-B899-F5C55C37A4A5}"/>
                </a:ext>
              </a:extLst>
            </p:cNvPr>
            <p:cNvSpPr/>
            <p:nvPr/>
          </p:nvSpPr>
          <p:spPr>
            <a:xfrm>
              <a:off x="12454628" y="3449788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89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4AE28E13-D922-4148-89EC-2D53EC1EFCF6}"/>
                </a:ext>
              </a:extLst>
            </p:cNvPr>
            <p:cNvSpPr/>
            <p:nvPr/>
          </p:nvSpPr>
          <p:spPr>
            <a:xfrm>
              <a:off x="12823602" y="3579447"/>
              <a:ext cx="119586" cy="29932"/>
            </a:xfrm>
            <a:custGeom>
              <a:avLst/>
              <a:gdLst>
                <a:gd name="connsiteX0" fmla="*/ 104656 w 119586"/>
                <a:gd name="connsiteY0" fmla="*/ 0 h 29932"/>
                <a:gd name="connsiteX1" fmla="*/ 14931 w 119586"/>
                <a:gd name="connsiteY1" fmla="*/ 0 h 29932"/>
                <a:gd name="connsiteX2" fmla="*/ 0 w 119586"/>
                <a:gd name="connsiteY2" fmla="*/ 15002 h 29932"/>
                <a:gd name="connsiteX3" fmla="*/ 14931 w 119586"/>
                <a:gd name="connsiteY3" fmla="*/ 29932 h 29932"/>
                <a:gd name="connsiteX4" fmla="*/ 104656 w 119586"/>
                <a:gd name="connsiteY4" fmla="*/ 29932 h 29932"/>
                <a:gd name="connsiteX5" fmla="*/ 119586 w 119586"/>
                <a:gd name="connsiteY5" fmla="*/ 15002 h 29932"/>
                <a:gd name="connsiteX6" fmla="*/ 104656 w 119586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586" h="29932">
                  <a:moveTo>
                    <a:pt x="104656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1" y="29932"/>
                  </a:cubicBezTo>
                  <a:lnTo>
                    <a:pt x="104656" y="29932"/>
                  </a:lnTo>
                  <a:cubicBezTo>
                    <a:pt x="112943" y="29932"/>
                    <a:pt x="119586" y="23217"/>
                    <a:pt x="119586" y="15002"/>
                  </a:cubicBezTo>
                  <a:cubicBezTo>
                    <a:pt x="119586" y="6715"/>
                    <a:pt x="112943" y="0"/>
                    <a:pt x="104656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1729DA78-2C9B-4AB7-B841-538B7E516BE7}"/>
                </a:ext>
              </a:extLst>
            </p:cNvPr>
            <p:cNvSpPr/>
            <p:nvPr/>
          </p:nvSpPr>
          <p:spPr>
            <a:xfrm>
              <a:off x="12574286" y="3579447"/>
              <a:ext cx="199381" cy="29932"/>
            </a:xfrm>
            <a:custGeom>
              <a:avLst/>
              <a:gdLst>
                <a:gd name="connsiteX0" fmla="*/ 15002 w 199381"/>
                <a:gd name="connsiteY0" fmla="*/ 29932 h 29932"/>
                <a:gd name="connsiteX1" fmla="*/ 184451 w 199381"/>
                <a:gd name="connsiteY1" fmla="*/ 29932 h 29932"/>
                <a:gd name="connsiteX2" fmla="*/ 199381 w 199381"/>
                <a:gd name="connsiteY2" fmla="*/ 15002 h 29932"/>
                <a:gd name="connsiteX3" fmla="*/ 184451 w 199381"/>
                <a:gd name="connsiteY3" fmla="*/ 0 h 29932"/>
                <a:gd name="connsiteX4" fmla="*/ 14930 w 199381"/>
                <a:gd name="connsiteY4" fmla="*/ 0 h 29932"/>
                <a:gd name="connsiteX5" fmla="*/ 0 w 199381"/>
                <a:gd name="connsiteY5" fmla="*/ 15002 h 29932"/>
                <a:gd name="connsiteX6" fmla="*/ 15002 w 1993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381" h="29932">
                  <a:moveTo>
                    <a:pt x="15002" y="29932"/>
                  </a:moveTo>
                  <a:lnTo>
                    <a:pt x="184451" y="29932"/>
                  </a:lnTo>
                  <a:cubicBezTo>
                    <a:pt x="192738" y="29932"/>
                    <a:pt x="199381" y="23217"/>
                    <a:pt x="199381" y="15002"/>
                  </a:cubicBezTo>
                  <a:cubicBezTo>
                    <a:pt x="199381" y="6715"/>
                    <a:pt x="192667" y="0"/>
                    <a:pt x="184451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500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D81BBD4F-6B50-408D-905F-E9889FB32296}"/>
                </a:ext>
              </a:extLst>
            </p:cNvPr>
            <p:cNvSpPr/>
            <p:nvPr/>
          </p:nvSpPr>
          <p:spPr>
            <a:xfrm>
              <a:off x="12454628" y="3579447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5002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5002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5002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41A42C73-47C0-4A46-B9D1-724C2C38A556}"/>
                </a:ext>
              </a:extLst>
            </p:cNvPr>
            <p:cNvSpPr/>
            <p:nvPr/>
          </p:nvSpPr>
          <p:spPr>
            <a:xfrm>
              <a:off x="12680941" y="3709106"/>
              <a:ext cx="122730" cy="29932"/>
            </a:xfrm>
            <a:custGeom>
              <a:avLst/>
              <a:gdLst>
                <a:gd name="connsiteX0" fmla="*/ 107799 w 122730"/>
                <a:gd name="connsiteY0" fmla="*/ 0 h 29932"/>
                <a:gd name="connsiteX1" fmla="*/ 14930 w 122730"/>
                <a:gd name="connsiteY1" fmla="*/ 0 h 29932"/>
                <a:gd name="connsiteX2" fmla="*/ 0 w 122730"/>
                <a:gd name="connsiteY2" fmla="*/ 15002 h 29932"/>
                <a:gd name="connsiteX3" fmla="*/ 14930 w 122730"/>
                <a:gd name="connsiteY3" fmla="*/ 29932 h 29932"/>
                <a:gd name="connsiteX4" fmla="*/ 107799 w 122730"/>
                <a:gd name="connsiteY4" fmla="*/ 29932 h 29932"/>
                <a:gd name="connsiteX5" fmla="*/ 122730 w 122730"/>
                <a:gd name="connsiteY5" fmla="*/ 15002 h 29932"/>
                <a:gd name="connsiteX6" fmla="*/ 107799 w 122730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730" h="29932">
                  <a:moveTo>
                    <a:pt x="107799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07799" y="29932"/>
                  </a:lnTo>
                  <a:cubicBezTo>
                    <a:pt x="116086" y="29932"/>
                    <a:pt x="122730" y="23217"/>
                    <a:pt x="122730" y="15002"/>
                  </a:cubicBezTo>
                  <a:cubicBezTo>
                    <a:pt x="122730" y="6715"/>
                    <a:pt x="116014" y="0"/>
                    <a:pt x="107799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C25153A6-397A-4E3B-A257-4E7893C3A9AA}"/>
                </a:ext>
              </a:extLst>
            </p:cNvPr>
            <p:cNvSpPr/>
            <p:nvPr/>
          </p:nvSpPr>
          <p:spPr>
            <a:xfrm>
              <a:off x="12454628" y="3709106"/>
              <a:ext cx="176378" cy="29932"/>
            </a:xfrm>
            <a:custGeom>
              <a:avLst/>
              <a:gdLst>
                <a:gd name="connsiteX0" fmla="*/ 14930 w 176378"/>
                <a:gd name="connsiteY0" fmla="*/ 29932 h 29932"/>
                <a:gd name="connsiteX1" fmla="*/ 161449 w 176378"/>
                <a:gd name="connsiteY1" fmla="*/ 29932 h 29932"/>
                <a:gd name="connsiteX2" fmla="*/ 176379 w 176378"/>
                <a:gd name="connsiteY2" fmla="*/ 15002 h 29932"/>
                <a:gd name="connsiteX3" fmla="*/ 161449 w 176378"/>
                <a:gd name="connsiteY3" fmla="*/ 0 h 29932"/>
                <a:gd name="connsiteX4" fmla="*/ 14930 w 176378"/>
                <a:gd name="connsiteY4" fmla="*/ 0 h 29932"/>
                <a:gd name="connsiteX5" fmla="*/ 0 w 176378"/>
                <a:gd name="connsiteY5" fmla="*/ 15002 h 29932"/>
                <a:gd name="connsiteX6" fmla="*/ 14930 w 176378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378" h="29932">
                  <a:moveTo>
                    <a:pt x="14930" y="29932"/>
                  </a:moveTo>
                  <a:lnTo>
                    <a:pt x="161449" y="29932"/>
                  </a:lnTo>
                  <a:cubicBezTo>
                    <a:pt x="169735" y="29932"/>
                    <a:pt x="176379" y="23217"/>
                    <a:pt x="176379" y="15002"/>
                  </a:cubicBezTo>
                  <a:cubicBezTo>
                    <a:pt x="176379" y="6715"/>
                    <a:pt x="169664" y="0"/>
                    <a:pt x="161449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EEC0479C-DA68-41BE-A462-AB91B65201F3}"/>
                </a:ext>
              </a:extLst>
            </p:cNvPr>
            <p:cNvSpPr/>
            <p:nvPr/>
          </p:nvSpPr>
          <p:spPr>
            <a:xfrm>
              <a:off x="13112782" y="2871466"/>
              <a:ext cx="229385" cy="987301"/>
            </a:xfrm>
            <a:custGeom>
              <a:avLst/>
              <a:gdLst>
                <a:gd name="connsiteX0" fmla="*/ 139017 w 229385"/>
                <a:gd name="connsiteY0" fmla="*/ 98477 h 987301"/>
                <a:gd name="connsiteX1" fmla="*/ 121657 w 229385"/>
                <a:gd name="connsiteY1" fmla="*/ 89547 h 987301"/>
                <a:gd name="connsiteX2" fmla="*/ 121657 w 229385"/>
                <a:gd name="connsiteY2" fmla="*/ 25039 h 987301"/>
                <a:gd name="connsiteX3" fmla="*/ 113228 w 229385"/>
                <a:gd name="connsiteY3" fmla="*/ 11608 h 987301"/>
                <a:gd name="connsiteX4" fmla="*/ 102370 w 229385"/>
                <a:gd name="connsiteY4" fmla="*/ 6322 h 987301"/>
                <a:gd name="connsiteX5" fmla="*/ 47220 w 229385"/>
                <a:gd name="connsiteY5" fmla="*/ 6322 h 987301"/>
                <a:gd name="connsiteX6" fmla="*/ 36361 w 229385"/>
                <a:gd name="connsiteY6" fmla="*/ 11608 h 987301"/>
                <a:gd name="connsiteX7" fmla="*/ 27931 w 229385"/>
                <a:gd name="connsiteY7" fmla="*/ 25039 h 987301"/>
                <a:gd name="connsiteX8" fmla="*/ 27931 w 229385"/>
                <a:gd name="connsiteY8" fmla="*/ 89547 h 987301"/>
                <a:gd name="connsiteX9" fmla="*/ 8143 w 229385"/>
                <a:gd name="connsiteY9" fmla="*/ 99763 h 987301"/>
                <a:gd name="connsiteX10" fmla="*/ 0 w 229385"/>
                <a:gd name="connsiteY10" fmla="*/ 113050 h 987301"/>
                <a:gd name="connsiteX11" fmla="*/ 0 w 229385"/>
                <a:gd name="connsiteY11" fmla="*/ 809708 h 987301"/>
                <a:gd name="connsiteX12" fmla="*/ 928 w 229385"/>
                <a:gd name="connsiteY12" fmla="*/ 814924 h 987301"/>
                <a:gd name="connsiteX13" fmla="*/ 60793 w 229385"/>
                <a:gd name="connsiteY13" fmla="*/ 977515 h 987301"/>
                <a:gd name="connsiteX14" fmla="*/ 74866 w 229385"/>
                <a:gd name="connsiteY14" fmla="*/ 987302 h 987301"/>
                <a:gd name="connsiteX15" fmla="*/ 88939 w 229385"/>
                <a:gd name="connsiteY15" fmla="*/ 977515 h 987301"/>
                <a:gd name="connsiteX16" fmla="*/ 148732 w 229385"/>
                <a:gd name="connsiteY16" fmla="*/ 814924 h 987301"/>
                <a:gd name="connsiteX17" fmla="*/ 149661 w 229385"/>
                <a:gd name="connsiteY17" fmla="*/ 809566 h 987301"/>
                <a:gd name="connsiteX18" fmla="*/ 149661 w 229385"/>
                <a:gd name="connsiteY18" fmla="*/ 809566 h 987301"/>
                <a:gd name="connsiteX19" fmla="*/ 149661 w 229385"/>
                <a:gd name="connsiteY19" fmla="*/ 129623 h 987301"/>
                <a:gd name="connsiteX20" fmla="*/ 199524 w 229385"/>
                <a:gd name="connsiteY20" fmla="*/ 182273 h 987301"/>
                <a:gd name="connsiteX21" fmla="*/ 199524 w 229385"/>
                <a:gd name="connsiteY21" fmla="*/ 446377 h 987301"/>
                <a:gd name="connsiteX22" fmla="*/ 214455 w 229385"/>
                <a:gd name="connsiteY22" fmla="*/ 461308 h 987301"/>
                <a:gd name="connsiteX23" fmla="*/ 229386 w 229385"/>
                <a:gd name="connsiteY23" fmla="*/ 446377 h 987301"/>
                <a:gd name="connsiteX24" fmla="*/ 229386 w 229385"/>
                <a:gd name="connsiteY24" fmla="*/ 182273 h 987301"/>
                <a:gd name="connsiteX25" fmla="*/ 139017 w 229385"/>
                <a:gd name="connsiteY25" fmla="*/ 98477 h 987301"/>
                <a:gd name="connsiteX26" fmla="*/ 57793 w 229385"/>
                <a:gd name="connsiteY26" fmla="*/ 34326 h 987301"/>
                <a:gd name="connsiteX27" fmla="*/ 60221 w 229385"/>
                <a:gd name="connsiteY27" fmla="*/ 33183 h 987301"/>
                <a:gd name="connsiteX28" fmla="*/ 89297 w 229385"/>
                <a:gd name="connsiteY28" fmla="*/ 33183 h 987301"/>
                <a:gd name="connsiteX29" fmla="*/ 91726 w 229385"/>
                <a:gd name="connsiteY29" fmla="*/ 34326 h 987301"/>
                <a:gd name="connsiteX30" fmla="*/ 91726 w 229385"/>
                <a:gd name="connsiteY30" fmla="*/ 75759 h 987301"/>
                <a:gd name="connsiteX31" fmla="*/ 57793 w 229385"/>
                <a:gd name="connsiteY31" fmla="*/ 75759 h 987301"/>
                <a:gd name="connsiteX32" fmla="*/ 57793 w 229385"/>
                <a:gd name="connsiteY32" fmla="*/ 34326 h 987301"/>
                <a:gd name="connsiteX33" fmla="*/ 74795 w 229385"/>
                <a:gd name="connsiteY33" fmla="*/ 928937 h 987301"/>
                <a:gd name="connsiteX34" fmla="*/ 33504 w 229385"/>
                <a:gd name="connsiteY34" fmla="*/ 816924 h 987301"/>
                <a:gd name="connsiteX35" fmla="*/ 59436 w 229385"/>
                <a:gd name="connsiteY35" fmla="*/ 803493 h 987301"/>
                <a:gd name="connsiteX36" fmla="*/ 90011 w 229385"/>
                <a:gd name="connsiteY36" fmla="*/ 803493 h 987301"/>
                <a:gd name="connsiteX37" fmla="*/ 90011 w 229385"/>
                <a:gd name="connsiteY37" fmla="*/ 803493 h 987301"/>
                <a:gd name="connsiteX38" fmla="*/ 115943 w 229385"/>
                <a:gd name="connsiteY38" fmla="*/ 816852 h 987301"/>
                <a:gd name="connsiteX39" fmla="*/ 74795 w 229385"/>
                <a:gd name="connsiteY39" fmla="*/ 928937 h 987301"/>
                <a:gd name="connsiteX40" fmla="*/ 119658 w 229385"/>
                <a:gd name="connsiteY40" fmla="*/ 785134 h 987301"/>
                <a:gd name="connsiteX41" fmla="*/ 103798 w 229385"/>
                <a:gd name="connsiteY41" fmla="*/ 776918 h 987301"/>
                <a:gd name="connsiteX42" fmla="*/ 45791 w 229385"/>
                <a:gd name="connsiteY42" fmla="*/ 776918 h 987301"/>
                <a:gd name="connsiteX43" fmla="*/ 29932 w 229385"/>
                <a:gd name="connsiteY43" fmla="*/ 785134 h 987301"/>
                <a:gd name="connsiteX44" fmla="*/ 29932 w 229385"/>
                <a:gd name="connsiteY44" fmla="*/ 580323 h 987301"/>
                <a:gd name="connsiteX45" fmla="*/ 59507 w 229385"/>
                <a:gd name="connsiteY45" fmla="*/ 565035 h 987301"/>
                <a:gd name="connsiteX46" fmla="*/ 90083 w 229385"/>
                <a:gd name="connsiteY46" fmla="*/ 565035 h 987301"/>
                <a:gd name="connsiteX47" fmla="*/ 119658 w 229385"/>
                <a:gd name="connsiteY47" fmla="*/ 580323 h 987301"/>
                <a:gd name="connsiteX48" fmla="*/ 119658 w 229385"/>
                <a:gd name="connsiteY48" fmla="*/ 785134 h 987301"/>
                <a:gd name="connsiteX49" fmla="*/ 119658 w 229385"/>
                <a:gd name="connsiteY49" fmla="*/ 546676 h 987301"/>
                <a:gd name="connsiteX50" fmla="*/ 103798 w 229385"/>
                <a:gd name="connsiteY50" fmla="*/ 538532 h 987301"/>
                <a:gd name="connsiteX51" fmla="*/ 45791 w 229385"/>
                <a:gd name="connsiteY51" fmla="*/ 538532 h 987301"/>
                <a:gd name="connsiteX52" fmla="*/ 29932 w 229385"/>
                <a:gd name="connsiteY52" fmla="*/ 546676 h 987301"/>
                <a:gd name="connsiteX53" fmla="*/ 29932 w 229385"/>
                <a:gd name="connsiteY53" fmla="*/ 122122 h 987301"/>
                <a:gd name="connsiteX54" fmla="*/ 59507 w 229385"/>
                <a:gd name="connsiteY54" fmla="*/ 106835 h 987301"/>
                <a:gd name="connsiteX55" fmla="*/ 90083 w 229385"/>
                <a:gd name="connsiteY55" fmla="*/ 106835 h 987301"/>
                <a:gd name="connsiteX56" fmla="*/ 119658 w 229385"/>
                <a:gd name="connsiteY56" fmla="*/ 122051 h 987301"/>
                <a:gd name="connsiteX57" fmla="*/ 119658 w 229385"/>
                <a:gd name="connsiteY57" fmla="*/ 546676 h 98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9385" h="987301">
                  <a:moveTo>
                    <a:pt x="139017" y="98477"/>
                  </a:moveTo>
                  <a:lnTo>
                    <a:pt x="121657" y="89547"/>
                  </a:lnTo>
                  <a:lnTo>
                    <a:pt x="121657" y="25039"/>
                  </a:lnTo>
                  <a:cubicBezTo>
                    <a:pt x="121657" y="19324"/>
                    <a:pt x="118372" y="14038"/>
                    <a:pt x="113228" y="11608"/>
                  </a:cubicBezTo>
                  <a:lnTo>
                    <a:pt x="102370" y="6322"/>
                  </a:lnTo>
                  <a:cubicBezTo>
                    <a:pt x="85081" y="-2107"/>
                    <a:pt x="64507" y="-2107"/>
                    <a:pt x="47220" y="6322"/>
                  </a:cubicBezTo>
                  <a:lnTo>
                    <a:pt x="36361" y="11608"/>
                  </a:lnTo>
                  <a:cubicBezTo>
                    <a:pt x="31218" y="14109"/>
                    <a:pt x="27931" y="19324"/>
                    <a:pt x="27931" y="25039"/>
                  </a:cubicBezTo>
                  <a:lnTo>
                    <a:pt x="27931" y="89547"/>
                  </a:lnTo>
                  <a:lnTo>
                    <a:pt x="8143" y="99763"/>
                  </a:lnTo>
                  <a:cubicBezTo>
                    <a:pt x="3143" y="102334"/>
                    <a:pt x="0" y="107478"/>
                    <a:pt x="0" y="113050"/>
                  </a:cubicBezTo>
                  <a:lnTo>
                    <a:pt x="0" y="809708"/>
                  </a:lnTo>
                  <a:cubicBezTo>
                    <a:pt x="0" y="810208"/>
                    <a:pt x="428" y="813637"/>
                    <a:pt x="928" y="814924"/>
                  </a:cubicBezTo>
                  <a:lnTo>
                    <a:pt x="60793" y="977515"/>
                  </a:lnTo>
                  <a:cubicBezTo>
                    <a:pt x="62936" y="983444"/>
                    <a:pt x="68580" y="987302"/>
                    <a:pt x="74866" y="987302"/>
                  </a:cubicBezTo>
                  <a:cubicBezTo>
                    <a:pt x="81153" y="987302"/>
                    <a:pt x="86724" y="983373"/>
                    <a:pt x="88939" y="977515"/>
                  </a:cubicBezTo>
                  <a:lnTo>
                    <a:pt x="148732" y="814924"/>
                  </a:lnTo>
                  <a:cubicBezTo>
                    <a:pt x="149232" y="813566"/>
                    <a:pt x="149661" y="809566"/>
                    <a:pt x="149661" y="809566"/>
                  </a:cubicBezTo>
                  <a:lnTo>
                    <a:pt x="149661" y="809566"/>
                  </a:lnTo>
                  <a:lnTo>
                    <a:pt x="149661" y="129623"/>
                  </a:lnTo>
                  <a:cubicBezTo>
                    <a:pt x="178165" y="135338"/>
                    <a:pt x="199524" y="156698"/>
                    <a:pt x="199524" y="182273"/>
                  </a:cubicBezTo>
                  <a:lnTo>
                    <a:pt x="199524" y="446377"/>
                  </a:lnTo>
                  <a:cubicBezTo>
                    <a:pt x="199524" y="454593"/>
                    <a:pt x="206240" y="461308"/>
                    <a:pt x="214455" y="461308"/>
                  </a:cubicBezTo>
                  <a:cubicBezTo>
                    <a:pt x="222742" y="461308"/>
                    <a:pt x="229386" y="454593"/>
                    <a:pt x="229386" y="446377"/>
                  </a:cubicBezTo>
                  <a:lnTo>
                    <a:pt x="229386" y="182273"/>
                  </a:lnTo>
                  <a:cubicBezTo>
                    <a:pt x="229386" y="137124"/>
                    <a:pt x="189166" y="100548"/>
                    <a:pt x="139017" y="98477"/>
                  </a:cubicBezTo>
                  <a:close/>
                  <a:moveTo>
                    <a:pt x="57793" y="34326"/>
                  </a:moveTo>
                  <a:lnTo>
                    <a:pt x="60221" y="33183"/>
                  </a:lnTo>
                  <a:cubicBezTo>
                    <a:pt x="69294" y="28754"/>
                    <a:pt x="80153" y="28754"/>
                    <a:pt x="89297" y="33183"/>
                  </a:cubicBezTo>
                  <a:lnTo>
                    <a:pt x="91726" y="34326"/>
                  </a:lnTo>
                  <a:lnTo>
                    <a:pt x="91726" y="75759"/>
                  </a:lnTo>
                  <a:cubicBezTo>
                    <a:pt x="80581" y="72688"/>
                    <a:pt x="68936" y="72688"/>
                    <a:pt x="57793" y="75759"/>
                  </a:cubicBezTo>
                  <a:lnTo>
                    <a:pt x="57793" y="34326"/>
                  </a:lnTo>
                  <a:close/>
                  <a:moveTo>
                    <a:pt x="74795" y="928937"/>
                  </a:moveTo>
                  <a:lnTo>
                    <a:pt x="33504" y="816924"/>
                  </a:lnTo>
                  <a:lnTo>
                    <a:pt x="59436" y="803493"/>
                  </a:lnTo>
                  <a:cubicBezTo>
                    <a:pt x="69008" y="798564"/>
                    <a:pt x="80438" y="798564"/>
                    <a:pt x="90011" y="803493"/>
                  </a:cubicBezTo>
                  <a:lnTo>
                    <a:pt x="90011" y="803493"/>
                  </a:lnTo>
                  <a:lnTo>
                    <a:pt x="115943" y="816852"/>
                  </a:lnTo>
                  <a:lnTo>
                    <a:pt x="74795" y="928937"/>
                  </a:lnTo>
                  <a:close/>
                  <a:moveTo>
                    <a:pt x="119658" y="785134"/>
                  </a:moveTo>
                  <a:lnTo>
                    <a:pt x="103798" y="776918"/>
                  </a:lnTo>
                  <a:cubicBezTo>
                    <a:pt x="85653" y="767560"/>
                    <a:pt x="63936" y="767560"/>
                    <a:pt x="45791" y="776918"/>
                  </a:cubicBezTo>
                  <a:lnTo>
                    <a:pt x="29932" y="785134"/>
                  </a:lnTo>
                  <a:lnTo>
                    <a:pt x="29932" y="580323"/>
                  </a:lnTo>
                  <a:lnTo>
                    <a:pt x="59507" y="565035"/>
                  </a:lnTo>
                  <a:cubicBezTo>
                    <a:pt x="69080" y="560106"/>
                    <a:pt x="80509" y="560106"/>
                    <a:pt x="90083" y="565035"/>
                  </a:cubicBezTo>
                  <a:lnTo>
                    <a:pt x="119658" y="580323"/>
                  </a:lnTo>
                  <a:lnTo>
                    <a:pt x="119658" y="785134"/>
                  </a:lnTo>
                  <a:close/>
                  <a:moveTo>
                    <a:pt x="119658" y="546676"/>
                  </a:moveTo>
                  <a:lnTo>
                    <a:pt x="103798" y="538532"/>
                  </a:lnTo>
                  <a:cubicBezTo>
                    <a:pt x="85653" y="529102"/>
                    <a:pt x="63936" y="529102"/>
                    <a:pt x="45791" y="538532"/>
                  </a:cubicBezTo>
                  <a:lnTo>
                    <a:pt x="29932" y="546676"/>
                  </a:lnTo>
                  <a:lnTo>
                    <a:pt x="29932" y="122122"/>
                  </a:lnTo>
                  <a:lnTo>
                    <a:pt x="59507" y="106835"/>
                  </a:lnTo>
                  <a:cubicBezTo>
                    <a:pt x="69080" y="101906"/>
                    <a:pt x="80509" y="101906"/>
                    <a:pt x="90083" y="106835"/>
                  </a:cubicBezTo>
                  <a:lnTo>
                    <a:pt x="119658" y="122051"/>
                  </a:lnTo>
                  <a:lnTo>
                    <a:pt x="119658" y="546676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grpSp>
        <p:nvGrpSpPr>
          <p:cNvPr id="48" name="Graphic 2">
            <a:extLst>
              <a:ext uri="{FF2B5EF4-FFF2-40B4-BE49-F238E27FC236}">
                <a16:creationId xmlns:a16="http://schemas.microsoft.com/office/drawing/2014/main" xmlns="" id="{481C7CC0-C91F-444F-AC55-C79C8C459E1B}"/>
              </a:ext>
            </a:extLst>
          </p:cNvPr>
          <p:cNvGrpSpPr/>
          <p:nvPr/>
        </p:nvGrpSpPr>
        <p:grpSpPr>
          <a:xfrm>
            <a:off x="8718225" y="5734086"/>
            <a:ext cx="905830" cy="905896"/>
            <a:chOff x="12354901" y="2871430"/>
            <a:chExt cx="987266" cy="987337"/>
          </a:xfrm>
          <a:solidFill>
            <a:schemeClr val="bg1"/>
          </a:solidFill>
        </p:grpSpPr>
        <p:sp>
          <p:nvSpPr>
            <p:cNvPr id="49" name="Freeform: Shape 14">
              <a:extLst>
                <a:ext uri="{FF2B5EF4-FFF2-40B4-BE49-F238E27FC236}">
                  <a16:creationId xmlns:a16="http://schemas.microsoft.com/office/drawing/2014/main" xmlns="" id="{44E453C7-F309-4C25-9F19-4F0A99B1A437}"/>
                </a:ext>
              </a:extLst>
            </p:cNvPr>
            <p:cNvSpPr/>
            <p:nvPr/>
          </p:nvSpPr>
          <p:spPr>
            <a:xfrm>
              <a:off x="12354901" y="2871430"/>
              <a:ext cx="688015" cy="987266"/>
            </a:xfrm>
            <a:custGeom>
              <a:avLst/>
              <a:gdLst>
                <a:gd name="connsiteX0" fmla="*/ 673084 w 688015"/>
                <a:gd name="connsiteY0" fmla="*/ 0 h 987266"/>
                <a:gd name="connsiteX1" fmla="*/ 14931 w 688015"/>
                <a:gd name="connsiteY1" fmla="*/ 0 h 987266"/>
                <a:gd name="connsiteX2" fmla="*/ 0 w 688015"/>
                <a:gd name="connsiteY2" fmla="*/ 14930 h 987266"/>
                <a:gd name="connsiteX3" fmla="*/ 0 w 688015"/>
                <a:gd name="connsiteY3" fmla="*/ 972336 h 987266"/>
                <a:gd name="connsiteX4" fmla="*/ 14931 w 688015"/>
                <a:gd name="connsiteY4" fmla="*/ 987266 h 987266"/>
                <a:gd name="connsiteX5" fmla="*/ 673084 w 688015"/>
                <a:gd name="connsiteY5" fmla="*/ 987266 h 987266"/>
                <a:gd name="connsiteX6" fmla="*/ 688015 w 688015"/>
                <a:gd name="connsiteY6" fmla="*/ 972336 h 987266"/>
                <a:gd name="connsiteX7" fmla="*/ 688015 w 688015"/>
                <a:gd name="connsiteY7" fmla="*/ 14930 h 987266"/>
                <a:gd name="connsiteX8" fmla="*/ 673084 w 688015"/>
                <a:gd name="connsiteY8" fmla="*/ 0 h 987266"/>
                <a:gd name="connsiteX9" fmla="*/ 658154 w 688015"/>
                <a:gd name="connsiteY9" fmla="*/ 957334 h 987266"/>
                <a:gd name="connsiteX10" fmla="*/ 29933 w 688015"/>
                <a:gd name="connsiteY10" fmla="*/ 957334 h 987266"/>
                <a:gd name="connsiteX11" fmla="*/ 29933 w 688015"/>
                <a:gd name="connsiteY11" fmla="*/ 229386 h 987266"/>
                <a:gd name="connsiteX12" fmla="*/ 658154 w 688015"/>
                <a:gd name="connsiteY12" fmla="*/ 229386 h 987266"/>
                <a:gd name="connsiteX13" fmla="*/ 658154 w 688015"/>
                <a:gd name="connsiteY13" fmla="*/ 957334 h 987266"/>
                <a:gd name="connsiteX14" fmla="*/ 658154 w 688015"/>
                <a:gd name="connsiteY14" fmla="*/ 199453 h 987266"/>
                <a:gd name="connsiteX15" fmla="*/ 29933 w 688015"/>
                <a:gd name="connsiteY15" fmla="*/ 199453 h 987266"/>
                <a:gd name="connsiteX16" fmla="*/ 29933 w 688015"/>
                <a:gd name="connsiteY16" fmla="*/ 29932 h 987266"/>
                <a:gd name="connsiteX17" fmla="*/ 658154 w 688015"/>
                <a:gd name="connsiteY17" fmla="*/ 29932 h 987266"/>
                <a:gd name="connsiteX18" fmla="*/ 658154 w 688015"/>
                <a:gd name="connsiteY18" fmla="*/ 199453 h 98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8015" h="987266">
                  <a:moveTo>
                    <a:pt x="673084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4930"/>
                  </a:cubicBezTo>
                  <a:lnTo>
                    <a:pt x="0" y="972336"/>
                  </a:lnTo>
                  <a:cubicBezTo>
                    <a:pt x="0" y="980551"/>
                    <a:pt x="6716" y="987266"/>
                    <a:pt x="14931" y="987266"/>
                  </a:cubicBezTo>
                  <a:lnTo>
                    <a:pt x="673084" y="987266"/>
                  </a:lnTo>
                  <a:cubicBezTo>
                    <a:pt x="681371" y="987266"/>
                    <a:pt x="688015" y="980551"/>
                    <a:pt x="688015" y="972336"/>
                  </a:cubicBezTo>
                  <a:lnTo>
                    <a:pt x="688015" y="14930"/>
                  </a:lnTo>
                  <a:cubicBezTo>
                    <a:pt x="688087" y="6715"/>
                    <a:pt x="681371" y="0"/>
                    <a:pt x="673084" y="0"/>
                  </a:cubicBezTo>
                  <a:close/>
                  <a:moveTo>
                    <a:pt x="658154" y="957334"/>
                  </a:moveTo>
                  <a:lnTo>
                    <a:pt x="29933" y="957334"/>
                  </a:lnTo>
                  <a:lnTo>
                    <a:pt x="29933" y="229386"/>
                  </a:lnTo>
                  <a:lnTo>
                    <a:pt x="658154" y="229386"/>
                  </a:lnTo>
                  <a:lnTo>
                    <a:pt x="658154" y="957334"/>
                  </a:lnTo>
                  <a:close/>
                  <a:moveTo>
                    <a:pt x="658154" y="199453"/>
                  </a:moveTo>
                  <a:lnTo>
                    <a:pt x="29933" y="199453"/>
                  </a:lnTo>
                  <a:lnTo>
                    <a:pt x="29933" y="29932"/>
                  </a:lnTo>
                  <a:lnTo>
                    <a:pt x="658154" y="29932"/>
                  </a:lnTo>
                  <a:lnTo>
                    <a:pt x="658154" y="199453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0" name="Freeform: Shape 15">
              <a:extLst>
                <a:ext uri="{FF2B5EF4-FFF2-40B4-BE49-F238E27FC236}">
                  <a16:creationId xmlns:a16="http://schemas.microsoft.com/office/drawing/2014/main" xmlns="" id="{1D21A70D-2377-416E-8472-047B832BD936}"/>
                </a:ext>
              </a:extLst>
            </p:cNvPr>
            <p:cNvSpPr/>
            <p:nvPr/>
          </p:nvSpPr>
          <p:spPr>
            <a:xfrm>
              <a:off x="12913328" y="2971326"/>
              <a:ext cx="29931" cy="29763"/>
            </a:xfrm>
            <a:custGeom>
              <a:avLst/>
              <a:gdLst>
                <a:gd name="connsiteX0" fmla="*/ 14930 w 29931"/>
                <a:gd name="connsiteY0" fmla="*/ 29763 h 29763"/>
                <a:gd name="connsiteX1" fmla="*/ 25503 w 29931"/>
                <a:gd name="connsiteY1" fmla="*/ 25405 h 29763"/>
                <a:gd name="connsiteX2" fmla="*/ 29932 w 29931"/>
                <a:gd name="connsiteY2" fmla="*/ 14833 h 29763"/>
                <a:gd name="connsiteX3" fmla="*/ 25503 w 29931"/>
                <a:gd name="connsiteY3" fmla="*/ 4260 h 29763"/>
                <a:gd name="connsiteX4" fmla="*/ 4358 w 29931"/>
                <a:gd name="connsiteY4" fmla="*/ 4260 h 29763"/>
                <a:gd name="connsiteX5" fmla="*/ 0 w 29931"/>
                <a:gd name="connsiteY5" fmla="*/ 14833 h 29763"/>
                <a:gd name="connsiteX6" fmla="*/ 4358 w 29931"/>
                <a:gd name="connsiteY6" fmla="*/ 25405 h 29763"/>
                <a:gd name="connsiteX7" fmla="*/ 14930 w 29931"/>
                <a:gd name="connsiteY7" fmla="*/ 29763 h 2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931" h="29763">
                  <a:moveTo>
                    <a:pt x="14930" y="29763"/>
                  </a:moveTo>
                  <a:cubicBezTo>
                    <a:pt x="18931" y="29763"/>
                    <a:pt x="22717" y="28191"/>
                    <a:pt x="25503" y="25405"/>
                  </a:cubicBezTo>
                  <a:cubicBezTo>
                    <a:pt x="28289" y="22619"/>
                    <a:pt x="29932" y="18833"/>
                    <a:pt x="29932" y="14833"/>
                  </a:cubicBezTo>
                  <a:cubicBezTo>
                    <a:pt x="29932" y="10832"/>
                    <a:pt x="28360" y="7046"/>
                    <a:pt x="25503" y="4260"/>
                  </a:cubicBezTo>
                  <a:cubicBezTo>
                    <a:pt x="19931" y="-1312"/>
                    <a:pt x="10144" y="-1527"/>
                    <a:pt x="4358" y="4260"/>
                  </a:cubicBezTo>
                  <a:cubicBezTo>
                    <a:pt x="1571" y="7046"/>
                    <a:pt x="0" y="10832"/>
                    <a:pt x="0" y="14833"/>
                  </a:cubicBezTo>
                  <a:cubicBezTo>
                    <a:pt x="0" y="18619"/>
                    <a:pt x="1571" y="22619"/>
                    <a:pt x="4358" y="25405"/>
                  </a:cubicBezTo>
                  <a:cubicBezTo>
                    <a:pt x="7144" y="28120"/>
                    <a:pt x="11144" y="29763"/>
                    <a:pt x="14930" y="29763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1" name="Freeform: Shape 16">
              <a:extLst>
                <a:ext uri="{FF2B5EF4-FFF2-40B4-BE49-F238E27FC236}">
                  <a16:creationId xmlns:a16="http://schemas.microsoft.com/office/drawing/2014/main" xmlns="" id="{5C55DD7B-0B90-4C99-8EAD-AD585643F80A}"/>
                </a:ext>
              </a:extLst>
            </p:cNvPr>
            <p:cNvSpPr/>
            <p:nvPr/>
          </p:nvSpPr>
          <p:spPr>
            <a:xfrm>
              <a:off x="12810386" y="2971228"/>
              <a:ext cx="29718" cy="29860"/>
            </a:xfrm>
            <a:custGeom>
              <a:avLst/>
              <a:gdLst>
                <a:gd name="connsiteX0" fmla="*/ 14788 w 29718"/>
                <a:gd name="connsiteY0" fmla="*/ 29861 h 29860"/>
                <a:gd name="connsiteX1" fmla="*/ 29718 w 29718"/>
                <a:gd name="connsiteY1" fmla="*/ 14930 h 29860"/>
                <a:gd name="connsiteX2" fmla="*/ 14788 w 29718"/>
                <a:gd name="connsiteY2" fmla="*/ 0 h 29860"/>
                <a:gd name="connsiteX3" fmla="*/ 0 w 29718"/>
                <a:gd name="connsiteY3" fmla="*/ 14930 h 29860"/>
                <a:gd name="connsiteX4" fmla="*/ 14788 w 29718"/>
                <a:gd name="connsiteY4" fmla="*/ 29861 h 2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18" h="29860">
                  <a:moveTo>
                    <a:pt x="14788" y="29861"/>
                  </a:moveTo>
                  <a:cubicBezTo>
                    <a:pt x="23146" y="29861"/>
                    <a:pt x="29718" y="23074"/>
                    <a:pt x="29718" y="14930"/>
                  </a:cubicBezTo>
                  <a:cubicBezTo>
                    <a:pt x="29718" y="6572"/>
                    <a:pt x="23146" y="0"/>
                    <a:pt x="14788" y="0"/>
                  </a:cubicBezTo>
                  <a:cubicBezTo>
                    <a:pt x="6573" y="0"/>
                    <a:pt x="0" y="6572"/>
                    <a:pt x="0" y="14930"/>
                  </a:cubicBezTo>
                  <a:cubicBezTo>
                    <a:pt x="0" y="23074"/>
                    <a:pt x="6573" y="29861"/>
                    <a:pt x="14788" y="29861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2" name="Freeform: Shape 17">
              <a:extLst>
                <a:ext uri="{FF2B5EF4-FFF2-40B4-BE49-F238E27FC236}">
                  <a16:creationId xmlns:a16="http://schemas.microsoft.com/office/drawing/2014/main" xmlns="" id="{F0FE31A6-C4A7-4021-9E8C-2E636C55E119}"/>
                </a:ext>
              </a:extLst>
            </p:cNvPr>
            <p:cNvSpPr/>
            <p:nvPr/>
          </p:nvSpPr>
          <p:spPr>
            <a:xfrm>
              <a:off x="12707302" y="2971407"/>
              <a:ext cx="29860" cy="29682"/>
            </a:xfrm>
            <a:custGeom>
              <a:avLst/>
              <a:gdLst>
                <a:gd name="connsiteX0" fmla="*/ 14930 w 29860"/>
                <a:gd name="connsiteY0" fmla="*/ 29682 h 29682"/>
                <a:gd name="connsiteX1" fmla="*/ 25503 w 29860"/>
                <a:gd name="connsiteY1" fmla="*/ 25325 h 29682"/>
                <a:gd name="connsiteX2" fmla="*/ 29860 w 29860"/>
                <a:gd name="connsiteY2" fmla="*/ 14752 h 29682"/>
                <a:gd name="connsiteX3" fmla="*/ 25503 w 29860"/>
                <a:gd name="connsiteY3" fmla="*/ 4179 h 29682"/>
                <a:gd name="connsiteX4" fmla="*/ 4358 w 29860"/>
                <a:gd name="connsiteY4" fmla="*/ 4179 h 29682"/>
                <a:gd name="connsiteX5" fmla="*/ 0 w 29860"/>
                <a:gd name="connsiteY5" fmla="*/ 14752 h 29682"/>
                <a:gd name="connsiteX6" fmla="*/ 4358 w 29860"/>
                <a:gd name="connsiteY6" fmla="*/ 25325 h 29682"/>
                <a:gd name="connsiteX7" fmla="*/ 14930 w 29860"/>
                <a:gd name="connsiteY7" fmla="*/ 29682 h 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60" h="29682">
                  <a:moveTo>
                    <a:pt x="14930" y="29682"/>
                  </a:moveTo>
                  <a:cubicBezTo>
                    <a:pt x="18717" y="29682"/>
                    <a:pt x="22717" y="28111"/>
                    <a:pt x="25503" y="25325"/>
                  </a:cubicBezTo>
                  <a:cubicBezTo>
                    <a:pt x="28289" y="22539"/>
                    <a:pt x="29860" y="18538"/>
                    <a:pt x="29860" y="14752"/>
                  </a:cubicBezTo>
                  <a:cubicBezTo>
                    <a:pt x="29860" y="10751"/>
                    <a:pt x="28289" y="6965"/>
                    <a:pt x="25503" y="4179"/>
                  </a:cubicBezTo>
                  <a:cubicBezTo>
                    <a:pt x="19717" y="-1393"/>
                    <a:pt x="9929" y="-1393"/>
                    <a:pt x="4358" y="4179"/>
                  </a:cubicBezTo>
                  <a:cubicBezTo>
                    <a:pt x="1571" y="6965"/>
                    <a:pt x="0" y="10751"/>
                    <a:pt x="0" y="14752"/>
                  </a:cubicBezTo>
                  <a:cubicBezTo>
                    <a:pt x="0" y="18538"/>
                    <a:pt x="1571" y="22539"/>
                    <a:pt x="4358" y="25325"/>
                  </a:cubicBezTo>
                  <a:cubicBezTo>
                    <a:pt x="7144" y="28039"/>
                    <a:pt x="10929" y="29682"/>
                    <a:pt x="14930" y="2968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3" name="Freeform: Shape 18">
              <a:extLst>
                <a:ext uri="{FF2B5EF4-FFF2-40B4-BE49-F238E27FC236}">
                  <a16:creationId xmlns:a16="http://schemas.microsoft.com/office/drawing/2014/main" xmlns="" id="{54B5C136-FB1A-4C82-9B94-721F48EE99DD}"/>
                </a:ext>
              </a:extLst>
            </p:cNvPr>
            <p:cNvSpPr/>
            <p:nvPr/>
          </p:nvSpPr>
          <p:spPr>
            <a:xfrm>
              <a:off x="12808101" y="3190541"/>
              <a:ext cx="135087" cy="29932"/>
            </a:xfrm>
            <a:custGeom>
              <a:avLst/>
              <a:gdLst>
                <a:gd name="connsiteX0" fmla="*/ 14930 w 135087"/>
                <a:gd name="connsiteY0" fmla="*/ 29932 h 29932"/>
                <a:gd name="connsiteX1" fmla="*/ 120157 w 135087"/>
                <a:gd name="connsiteY1" fmla="*/ 29932 h 29932"/>
                <a:gd name="connsiteX2" fmla="*/ 135088 w 135087"/>
                <a:gd name="connsiteY2" fmla="*/ 14930 h 29932"/>
                <a:gd name="connsiteX3" fmla="*/ 120157 w 135087"/>
                <a:gd name="connsiteY3" fmla="*/ 0 h 29932"/>
                <a:gd name="connsiteX4" fmla="*/ 14930 w 135087"/>
                <a:gd name="connsiteY4" fmla="*/ 0 h 29932"/>
                <a:gd name="connsiteX5" fmla="*/ 0 w 135087"/>
                <a:gd name="connsiteY5" fmla="*/ 14930 h 29932"/>
                <a:gd name="connsiteX6" fmla="*/ 14930 w 135087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087" h="29932">
                  <a:moveTo>
                    <a:pt x="14930" y="29932"/>
                  </a:moveTo>
                  <a:lnTo>
                    <a:pt x="120157" y="29932"/>
                  </a:lnTo>
                  <a:cubicBezTo>
                    <a:pt x="128444" y="29932"/>
                    <a:pt x="135088" y="23217"/>
                    <a:pt x="135088" y="14930"/>
                  </a:cubicBezTo>
                  <a:cubicBezTo>
                    <a:pt x="135088" y="6715"/>
                    <a:pt x="128373" y="0"/>
                    <a:pt x="120157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5" name="Freeform: Shape 19">
              <a:extLst>
                <a:ext uri="{FF2B5EF4-FFF2-40B4-BE49-F238E27FC236}">
                  <a16:creationId xmlns:a16="http://schemas.microsoft.com/office/drawing/2014/main" xmlns="" id="{8F24EFF3-2573-4EC0-919B-7E1EC218C99A}"/>
                </a:ext>
              </a:extLst>
            </p:cNvPr>
            <p:cNvSpPr/>
            <p:nvPr/>
          </p:nvSpPr>
          <p:spPr>
            <a:xfrm>
              <a:off x="12574356" y="3190541"/>
              <a:ext cx="183881" cy="29932"/>
            </a:xfrm>
            <a:custGeom>
              <a:avLst/>
              <a:gdLst>
                <a:gd name="connsiteX0" fmla="*/ 14932 w 183881"/>
                <a:gd name="connsiteY0" fmla="*/ 29932 h 29932"/>
                <a:gd name="connsiteX1" fmla="*/ 168950 w 183881"/>
                <a:gd name="connsiteY1" fmla="*/ 29932 h 29932"/>
                <a:gd name="connsiteX2" fmla="*/ 183881 w 183881"/>
                <a:gd name="connsiteY2" fmla="*/ 14930 h 29932"/>
                <a:gd name="connsiteX3" fmla="*/ 168950 w 183881"/>
                <a:gd name="connsiteY3" fmla="*/ 0 h 29932"/>
                <a:gd name="connsiteX4" fmla="*/ 14932 w 183881"/>
                <a:gd name="connsiteY4" fmla="*/ 0 h 29932"/>
                <a:gd name="connsiteX5" fmla="*/ 1 w 183881"/>
                <a:gd name="connsiteY5" fmla="*/ 14930 h 29932"/>
                <a:gd name="connsiteX6" fmla="*/ 14932 w 1838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881" h="29932">
                  <a:moveTo>
                    <a:pt x="14932" y="29932"/>
                  </a:moveTo>
                  <a:lnTo>
                    <a:pt x="168950" y="29932"/>
                  </a:lnTo>
                  <a:cubicBezTo>
                    <a:pt x="177237" y="29932"/>
                    <a:pt x="183881" y="23217"/>
                    <a:pt x="183881" y="14930"/>
                  </a:cubicBezTo>
                  <a:cubicBezTo>
                    <a:pt x="183881" y="6715"/>
                    <a:pt x="177166" y="0"/>
                    <a:pt x="16895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6" name="Freeform: Shape 20">
              <a:extLst>
                <a:ext uri="{FF2B5EF4-FFF2-40B4-BE49-F238E27FC236}">
                  <a16:creationId xmlns:a16="http://schemas.microsoft.com/office/drawing/2014/main" xmlns="" id="{3011DA8A-EDA9-4248-B254-976A4D307893}"/>
                </a:ext>
              </a:extLst>
            </p:cNvPr>
            <p:cNvSpPr/>
            <p:nvPr/>
          </p:nvSpPr>
          <p:spPr>
            <a:xfrm>
              <a:off x="12454628" y="3190541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7" name="Freeform: Shape 21">
              <a:extLst>
                <a:ext uri="{FF2B5EF4-FFF2-40B4-BE49-F238E27FC236}">
                  <a16:creationId xmlns:a16="http://schemas.microsoft.com/office/drawing/2014/main" xmlns="" id="{719EA917-DD16-45C1-8F1C-303687D2F186}"/>
                </a:ext>
              </a:extLst>
            </p:cNvPr>
            <p:cNvSpPr/>
            <p:nvPr/>
          </p:nvSpPr>
          <p:spPr>
            <a:xfrm>
              <a:off x="12574356" y="3320200"/>
              <a:ext cx="265820" cy="29932"/>
            </a:xfrm>
            <a:custGeom>
              <a:avLst/>
              <a:gdLst>
                <a:gd name="connsiteX0" fmla="*/ 14932 w 265820"/>
                <a:gd name="connsiteY0" fmla="*/ 29932 h 29932"/>
                <a:gd name="connsiteX1" fmla="*/ 250890 w 265820"/>
                <a:gd name="connsiteY1" fmla="*/ 29932 h 29932"/>
                <a:gd name="connsiteX2" fmla="*/ 265820 w 265820"/>
                <a:gd name="connsiteY2" fmla="*/ 14930 h 29932"/>
                <a:gd name="connsiteX3" fmla="*/ 250890 w 265820"/>
                <a:gd name="connsiteY3" fmla="*/ 0 h 29932"/>
                <a:gd name="connsiteX4" fmla="*/ 14932 w 265820"/>
                <a:gd name="connsiteY4" fmla="*/ 0 h 29932"/>
                <a:gd name="connsiteX5" fmla="*/ 1 w 265820"/>
                <a:gd name="connsiteY5" fmla="*/ 14930 h 29932"/>
                <a:gd name="connsiteX6" fmla="*/ 14932 w 265820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20" h="29932">
                  <a:moveTo>
                    <a:pt x="14932" y="29932"/>
                  </a:moveTo>
                  <a:lnTo>
                    <a:pt x="250890" y="29932"/>
                  </a:lnTo>
                  <a:cubicBezTo>
                    <a:pt x="259176" y="29932"/>
                    <a:pt x="265820" y="23217"/>
                    <a:pt x="265820" y="14930"/>
                  </a:cubicBezTo>
                  <a:cubicBezTo>
                    <a:pt x="265820" y="6715"/>
                    <a:pt x="259105" y="0"/>
                    <a:pt x="25089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8" name="Freeform: Shape 22">
              <a:extLst>
                <a:ext uri="{FF2B5EF4-FFF2-40B4-BE49-F238E27FC236}">
                  <a16:creationId xmlns:a16="http://schemas.microsoft.com/office/drawing/2014/main" xmlns="" id="{2701EC7D-1509-43CF-9D0E-1FBCBC5572A7}"/>
                </a:ext>
              </a:extLst>
            </p:cNvPr>
            <p:cNvSpPr/>
            <p:nvPr/>
          </p:nvSpPr>
          <p:spPr>
            <a:xfrm>
              <a:off x="12454628" y="3320200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59" name="Freeform: Shape 23">
              <a:extLst>
                <a:ext uri="{FF2B5EF4-FFF2-40B4-BE49-F238E27FC236}">
                  <a16:creationId xmlns:a16="http://schemas.microsoft.com/office/drawing/2014/main" xmlns="" id="{4F2B3885-C86D-499B-87FE-025193F4B04C}"/>
                </a:ext>
              </a:extLst>
            </p:cNvPr>
            <p:cNvSpPr/>
            <p:nvPr/>
          </p:nvSpPr>
          <p:spPr>
            <a:xfrm>
              <a:off x="12772096" y="3449788"/>
              <a:ext cx="171092" cy="29932"/>
            </a:xfrm>
            <a:custGeom>
              <a:avLst/>
              <a:gdLst>
                <a:gd name="connsiteX0" fmla="*/ 156162 w 171092"/>
                <a:gd name="connsiteY0" fmla="*/ 0 h 29932"/>
                <a:gd name="connsiteX1" fmla="*/ 14930 w 171092"/>
                <a:gd name="connsiteY1" fmla="*/ 0 h 29932"/>
                <a:gd name="connsiteX2" fmla="*/ 0 w 171092"/>
                <a:gd name="connsiteY2" fmla="*/ 14930 h 29932"/>
                <a:gd name="connsiteX3" fmla="*/ 14930 w 171092"/>
                <a:gd name="connsiteY3" fmla="*/ 29932 h 29932"/>
                <a:gd name="connsiteX4" fmla="*/ 156162 w 171092"/>
                <a:gd name="connsiteY4" fmla="*/ 29932 h 29932"/>
                <a:gd name="connsiteX5" fmla="*/ 171092 w 171092"/>
                <a:gd name="connsiteY5" fmla="*/ 14930 h 29932"/>
                <a:gd name="connsiteX6" fmla="*/ 156162 w 171092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092" h="29932">
                  <a:moveTo>
                    <a:pt x="156162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4930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56162" y="29932"/>
                  </a:lnTo>
                  <a:cubicBezTo>
                    <a:pt x="164449" y="29932"/>
                    <a:pt x="171092" y="23217"/>
                    <a:pt x="171092" y="14930"/>
                  </a:cubicBezTo>
                  <a:cubicBezTo>
                    <a:pt x="171092" y="6715"/>
                    <a:pt x="164449" y="0"/>
                    <a:pt x="156162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0" name="Freeform: Shape 24">
              <a:extLst>
                <a:ext uri="{FF2B5EF4-FFF2-40B4-BE49-F238E27FC236}">
                  <a16:creationId xmlns:a16="http://schemas.microsoft.com/office/drawing/2014/main" xmlns="" id="{DF425C7D-B2AD-45C8-AEA7-9115E3DA1438}"/>
                </a:ext>
              </a:extLst>
            </p:cNvPr>
            <p:cNvSpPr/>
            <p:nvPr/>
          </p:nvSpPr>
          <p:spPr>
            <a:xfrm>
              <a:off x="12574356" y="3449788"/>
              <a:ext cx="147876" cy="29932"/>
            </a:xfrm>
            <a:custGeom>
              <a:avLst/>
              <a:gdLst>
                <a:gd name="connsiteX0" fmla="*/ 14932 w 147876"/>
                <a:gd name="connsiteY0" fmla="*/ 29932 h 29932"/>
                <a:gd name="connsiteX1" fmla="*/ 132947 w 147876"/>
                <a:gd name="connsiteY1" fmla="*/ 29932 h 29932"/>
                <a:gd name="connsiteX2" fmla="*/ 147877 w 147876"/>
                <a:gd name="connsiteY2" fmla="*/ 14930 h 29932"/>
                <a:gd name="connsiteX3" fmla="*/ 132947 w 147876"/>
                <a:gd name="connsiteY3" fmla="*/ 0 h 29932"/>
                <a:gd name="connsiteX4" fmla="*/ 14932 w 147876"/>
                <a:gd name="connsiteY4" fmla="*/ 0 h 29932"/>
                <a:gd name="connsiteX5" fmla="*/ 1 w 147876"/>
                <a:gd name="connsiteY5" fmla="*/ 14930 h 29932"/>
                <a:gd name="connsiteX6" fmla="*/ 14932 w 147876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7876" h="29932">
                  <a:moveTo>
                    <a:pt x="14932" y="29932"/>
                  </a:moveTo>
                  <a:lnTo>
                    <a:pt x="132947" y="29932"/>
                  </a:lnTo>
                  <a:cubicBezTo>
                    <a:pt x="141233" y="29932"/>
                    <a:pt x="147877" y="23217"/>
                    <a:pt x="147877" y="14930"/>
                  </a:cubicBezTo>
                  <a:cubicBezTo>
                    <a:pt x="147877" y="6715"/>
                    <a:pt x="141161" y="0"/>
                    <a:pt x="132947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89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1" name="Freeform: Shape 25">
              <a:extLst>
                <a:ext uri="{FF2B5EF4-FFF2-40B4-BE49-F238E27FC236}">
                  <a16:creationId xmlns:a16="http://schemas.microsoft.com/office/drawing/2014/main" xmlns="" id="{F6409DA6-A703-43CF-B899-F5C55C37A4A5}"/>
                </a:ext>
              </a:extLst>
            </p:cNvPr>
            <p:cNvSpPr/>
            <p:nvPr/>
          </p:nvSpPr>
          <p:spPr>
            <a:xfrm>
              <a:off x="12454628" y="3449788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89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2" name="Freeform: Shape 26">
              <a:extLst>
                <a:ext uri="{FF2B5EF4-FFF2-40B4-BE49-F238E27FC236}">
                  <a16:creationId xmlns:a16="http://schemas.microsoft.com/office/drawing/2014/main" xmlns="" id="{4AE28E13-D922-4148-89EC-2D53EC1EFCF6}"/>
                </a:ext>
              </a:extLst>
            </p:cNvPr>
            <p:cNvSpPr/>
            <p:nvPr/>
          </p:nvSpPr>
          <p:spPr>
            <a:xfrm>
              <a:off x="12823602" y="3579447"/>
              <a:ext cx="119586" cy="29932"/>
            </a:xfrm>
            <a:custGeom>
              <a:avLst/>
              <a:gdLst>
                <a:gd name="connsiteX0" fmla="*/ 104656 w 119586"/>
                <a:gd name="connsiteY0" fmla="*/ 0 h 29932"/>
                <a:gd name="connsiteX1" fmla="*/ 14931 w 119586"/>
                <a:gd name="connsiteY1" fmla="*/ 0 h 29932"/>
                <a:gd name="connsiteX2" fmla="*/ 0 w 119586"/>
                <a:gd name="connsiteY2" fmla="*/ 15002 h 29932"/>
                <a:gd name="connsiteX3" fmla="*/ 14931 w 119586"/>
                <a:gd name="connsiteY3" fmla="*/ 29932 h 29932"/>
                <a:gd name="connsiteX4" fmla="*/ 104656 w 119586"/>
                <a:gd name="connsiteY4" fmla="*/ 29932 h 29932"/>
                <a:gd name="connsiteX5" fmla="*/ 119586 w 119586"/>
                <a:gd name="connsiteY5" fmla="*/ 15002 h 29932"/>
                <a:gd name="connsiteX6" fmla="*/ 104656 w 119586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586" h="29932">
                  <a:moveTo>
                    <a:pt x="104656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1" y="29932"/>
                  </a:cubicBezTo>
                  <a:lnTo>
                    <a:pt x="104656" y="29932"/>
                  </a:lnTo>
                  <a:cubicBezTo>
                    <a:pt x="112943" y="29932"/>
                    <a:pt x="119586" y="23217"/>
                    <a:pt x="119586" y="15002"/>
                  </a:cubicBezTo>
                  <a:cubicBezTo>
                    <a:pt x="119586" y="6715"/>
                    <a:pt x="112943" y="0"/>
                    <a:pt x="104656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3" name="Freeform: Shape 27">
              <a:extLst>
                <a:ext uri="{FF2B5EF4-FFF2-40B4-BE49-F238E27FC236}">
                  <a16:creationId xmlns:a16="http://schemas.microsoft.com/office/drawing/2014/main" xmlns="" id="{1729DA78-2C9B-4AB7-B841-538B7E516BE7}"/>
                </a:ext>
              </a:extLst>
            </p:cNvPr>
            <p:cNvSpPr/>
            <p:nvPr/>
          </p:nvSpPr>
          <p:spPr>
            <a:xfrm>
              <a:off x="12574286" y="3579447"/>
              <a:ext cx="199381" cy="29932"/>
            </a:xfrm>
            <a:custGeom>
              <a:avLst/>
              <a:gdLst>
                <a:gd name="connsiteX0" fmla="*/ 15002 w 199381"/>
                <a:gd name="connsiteY0" fmla="*/ 29932 h 29932"/>
                <a:gd name="connsiteX1" fmla="*/ 184451 w 199381"/>
                <a:gd name="connsiteY1" fmla="*/ 29932 h 29932"/>
                <a:gd name="connsiteX2" fmla="*/ 199381 w 199381"/>
                <a:gd name="connsiteY2" fmla="*/ 15002 h 29932"/>
                <a:gd name="connsiteX3" fmla="*/ 184451 w 199381"/>
                <a:gd name="connsiteY3" fmla="*/ 0 h 29932"/>
                <a:gd name="connsiteX4" fmla="*/ 14930 w 199381"/>
                <a:gd name="connsiteY4" fmla="*/ 0 h 29932"/>
                <a:gd name="connsiteX5" fmla="*/ 0 w 199381"/>
                <a:gd name="connsiteY5" fmla="*/ 15002 h 29932"/>
                <a:gd name="connsiteX6" fmla="*/ 15002 w 1993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381" h="29932">
                  <a:moveTo>
                    <a:pt x="15002" y="29932"/>
                  </a:moveTo>
                  <a:lnTo>
                    <a:pt x="184451" y="29932"/>
                  </a:lnTo>
                  <a:cubicBezTo>
                    <a:pt x="192738" y="29932"/>
                    <a:pt x="199381" y="23217"/>
                    <a:pt x="199381" y="15002"/>
                  </a:cubicBezTo>
                  <a:cubicBezTo>
                    <a:pt x="199381" y="6715"/>
                    <a:pt x="192667" y="0"/>
                    <a:pt x="184451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500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4" name="Freeform: Shape 28">
              <a:extLst>
                <a:ext uri="{FF2B5EF4-FFF2-40B4-BE49-F238E27FC236}">
                  <a16:creationId xmlns:a16="http://schemas.microsoft.com/office/drawing/2014/main" xmlns="" id="{D81BBD4F-6B50-408D-905F-E9889FB32296}"/>
                </a:ext>
              </a:extLst>
            </p:cNvPr>
            <p:cNvSpPr/>
            <p:nvPr/>
          </p:nvSpPr>
          <p:spPr>
            <a:xfrm>
              <a:off x="12454628" y="3579447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5002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5002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5002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5" name="Freeform: Shape 29">
              <a:extLst>
                <a:ext uri="{FF2B5EF4-FFF2-40B4-BE49-F238E27FC236}">
                  <a16:creationId xmlns:a16="http://schemas.microsoft.com/office/drawing/2014/main" xmlns="" id="{41A42C73-47C0-4A46-B9D1-724C2C38A556}"/>
                </a:ext>
              </a:extLst>
            </p:cNvPr>
            <p:cNvSpPr/>
            <p:nvPr/>
          </p:nvSpPr>
          <p:spPr>
            <a:xfrm>
              <a:off x="12680941" y="3709106"/>
              <a:ext cx="122730" cy="29932"/>
            </a:xfrm>
            <a:custGeom>
              <a:avLst/>
              <a:gdLst>
                <a:gd name="connsiteX0" fmla="*/ 107799 w 122730"/>
                <a:gd name="connsiteY0" fmla="*/ 0 h 29932"/>
                <a:gd name="connsiteX1" fmla="*/ 14930 w 122730"/>
                <a:gd name="connsiteY1" fmla="*/ 0 h 29932"/>
                <a:gd name="connsiteX2" fmla="*/ 0 w 122730"/>
                <a:gd name="connsiteY2" fmla="*/ 15002 h 29932"/>
                <a:gd name="connsiteX3" fmla="*/ 14930 w 122730"/>
                <a:gd name="connsiteY3" fmla="*/ 29932 h 29932"/>
                <a:gd name="connsiteX4" fmla="*/ 107799 w 122730"/>
                <a:gd name="connsiteY4" fmla="*/ 29932 h 29932"/>
                <a:gd name="connsiteX5" fmla="*/ 122730 w 122730"/>
                <a:gd name="connsiteY5" fmla="*/ 15002 h 29932"/>
                <a:gd name="connsiteX6" fmla="*/ 107799 w 122730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730" h="29932">
                  <a:moveTo>
                    <a:pt x="107799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07799" y="29932"/>
                  </a:lnTo>
                  <a:cubicBezTo>
                    <a:pt x="116086" y="29932"/>
                    <a:pt x="122730" y="23217"/>
                    <a:pt x="122730" y="15002"/>
                  </a:cubicBezTo>
                  <a:cubicBezTo>
                    <a:pt x="122730" y="6715"/>
                    <a:pt x="116014" y="0"/>
                    <a:pt x="107799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6" name="Freeform: Shape 30">
              <a:extLst>
                <a:ext uri="{FF2B5EF4-FFF2-40B4-BE49-F238E27FC236}">
                  <a16:creationId xmlns:a16="http://schemas.microsoft.com/office/drawing/2014/main" xmlns="" id="{C25153A6-397A-4E3B-A257-4E7893C3A9AA}"/>
                </a:ext>
              </a:extLst>
            </p:cNvPr>
            <p:cNvSpPr/>
            <p:nvPr/>
          </p:nvSpPr>
          <p:spPr>
            <a:xfrm>
              <a:off x="12454628" y="3709106"/>
              <a:ext cx="176378" cy="29932"/>
            </a:xfrm>
            <a:custGeom>
              <a:avLst/>
              <a:gdLst>
                <a:gd name="connsiteX0" fmla="*/ 14930 w 176378"/>
                <a:gd name="connsiteY0" fmla="*/ 29932 h 29932"/>
                <a:gd name="connsiteX1" fmla="*/ 161449 w 176378"/>
                <a:gd name="connsiteY1" fmla="*/ 29932 h 29932"/>
                <a:gd name="connsiteX2" fmla="*/ 176379 w 176378"/>
                <a:gd name="connsiteY2" fmla="*/ 15002 h 29932"/>
                <a:gd name="connsiteX3" fmla="*/ 161449 w 176378"/>
                <a:gd name="connsiteY3" fmla="*/ 0 h 29932"/>
                <a:gd name="connsiteX4" fmla="*/ 14930 w 176378"/>
                <a:gd name="connsiteY4" fmla="*/ 0 h 29932"/>
                <a:gd name="connsiteX5" fmla="*/ 0 w 176378"/>
                <a:gd name="connsiteY5" fmla="*/ 15002 h 29932"/>
                <a:gd name="connsiteX6" fmla="*/ 14930 w 176378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378" h="29932">
                  <a:moveTo>
                    <a:pt x="14930" y="29932"/>
                  </a:moveTo>
                  <a:lnTo>
                    <a:pt x="161449" y="29932"/>
                  </a:lnTo>
                  <a:cubicBezTo>
                    <a:pt x="169735" y="29932"/>
                    <a:pt x="176379" y="23217"/>
                    <a:pt x="176379" y="15002"/>
                  </a:cubicBezTo>
                  <a:cubicBezTo>
                    <a:pt x="176379" y="6715"/>
                    <a:pt x="169664" y="0"/>
                    <a:pt x="161449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67" name="Freeform: Shape 31">
              <a:extLst>
                <a:ext uri="{FF2B5EF4-FFF2-40B4-BE49-F238E27FC236}">
                  <a16:creationId xmlns:a16="http://schemas.microsoft.com/office/drawing/2014/main" xmlns="" id="{EEC0479C-DA68-41BE-A462-AB91B65201F3}"/>
                </a:ext>
              </a:extLst>
            </p:cNvPr>
            <p:cNvSpPr/>
            <p:nvPr/>
          </p:nvSpPr>
          <p:spPr>
            <a:xfrm>
              <a:off x="13112782" y="2871466"/>
              <a:ext cx="229385" cy="987301"/>
            </a:xfrm>
            <a:custGeom>
              <a:avLst/>
              <a:gdLst>
                <a:gd name="connsiteX0" fmla="*/ 139017 w 229385"/>
                <a:gd name="connsiteY0" fmla="*/ 98477 h 987301"/>
                <a:gd name="connsiteX1" fmla="*/ 121657 w 229385"/>
                <a:gd name="connsiteY1" fmla="*/ 89547 h 987301"/>
                <a:gd name="connsiteX2" fmla="*/ 121657 w 229385"/>
                <a:gd name="connsiteY2" fmla="*/ 25039 h 987301"/>
                <a:gd name="connsiteX3" fmla="*/ 113228 w 229385"/>
                <a:gd name="connsiteY3" fmla="*/ 11608 h 987301"/>
                <a:gd name="connsiteX4" fmla="*/ 102370 w 229385"/>
                <a:gd name="connsiteY4" fmla="*/ 6322 h 987301"/>
                <a:gd name="connsiteX5" fmla="*/ 47220 w 229385"/>
                <a:gd name="connsiteY5" fmla="*/ 6322 h 987301"/>
                <a:gd name="connsiteX6" fmla="*/ 36361 w 229385"/>
                <a:gd name="connsiteY6" fmla="*/ 11608 h 987301"/>
                <a:gd name="connsiteX7" fmla="*/ 27931 w 229385"/>
                <a:gd name="connsiteY7" fmla="*/ 25039 h 987301"/>
                <a:gd name="connsiteX8" fmla="*/ 27931 w 229385"/>
                <a:gd name="connsiteY8" fmla="*/ 89547 h 987301"/>
                <a:gd name="connsiteX9" fmla="*/ 8143 w 229385"/>
                <a:gd name="connsiteY9" fmla="*/ 99763 h 987301"/>
                <a:gd name="connsiteX10" fmla="*/ 0 w 229385"/>
                <a:gd name="connsiteY10" fmla="*/ 113050 h 987301"/>
                <a:gd name="connsiteX11" fmla="*/ 0 w 229385"/>
                <a:gd name="connsiteY11" fmla="*/ 809708 h 987301"/>
                <a:gd name="connsiteX12" fmla="*/ 928 w 229385"/>
                <a:gd name="connsiteY12" fmla="*/ 814924 h 987301"/>
                <a:gd name="connsiteX13" fmla="*/ 60793 w 229385"/>
                <a:gd name="connsiteY13" fmla="*/ 977515 h 987301"/>
                <a:gd name="connsiteX14" fmla="*/ 74866 w 229385"/>
                <a:gd name="connsiteY14" fmla="*/ 987302 h 987301"/>
                <a:gd name="connsiteX15" fmla="*/ 88939 w 229385"/>
                <a:gd name="connsiteY15" fmla="*/ 977515 h 987301"/>
                <a:gd name="connsiteX16" fmla="*/ 148732 w 229385"/>
                <a:gd name="connsiteY16" fmla="*/ 814924 h 987301"/>
                <a:gd name="connsiteX17" fmla="*/ 149661 w 229385"/>
                <a:gd name="connsiteY17" fmla="*/ 809566 h 987301"/>
                <a:gd name="connsiteX18" fmla="*/ 149661 w 229385"/>
                <a:gd name="connsiteY18" fmla="*/ 809566 h 987301"/>
                <a:gd name="connsiteX19" fmla="*/ 149661 w 229385"/>
                <a:gd name="connsiteY19" fmla="*/ 129623 h 987301"/>
                <a:gd name="connsiteX20" fmla="*/ 199524 w 229385"/>
                <a:gd name="connsiteY20" fmla="*/ 182273 h 987301"/>
                <a:gd name="connsiteX21" fmla="*/ 199524 w 229385"/>
                <a:gd name="connsiteY21" fmla="*/ 446377 h 987301"/>
                <a:gd name="connsiteX22" fmla="*/ 214455 w 229385"/>
                <a:gd name="connsiteY22" fmla="*/ 461308 h 987301"/>
                <a:gd name="connsiteX23" fmla="*/ 229386 w 229385"/>
                <a:gd name="connsiteY23" fmla="*/ 446377 h 987301"/>
                <a:gd name="connsiteX24" fmla="*/ 229386 w 229385"/>
                <a:gd name="connsiteY24" fmla="*/ 182273 h 987301"/>
                <a:gd name="connsiteX25" fmla="*/ 139017 w 229385"/>
                <a:gd name="connsiteY25" fmla="*/ 98477 h 987301"/>
                <a:gd name="connsiteX26" fmla="*/ 57793 w 229385"/>
                <a:gd name="connsiteY26" fmla="*/ 34326 h 987301"/>
                <a:gd name="connsiteX27" fmla="*/ 60221 w 229385"/>
                <a:gd name="connsiteY27" fmla="*/ 33183 h 987301"/>
                <a:gd name="connsiteX28" fmla="*/ 89297 w 229385"/>
                <a:gd name="connsiteY28" fmla="*/ 33183 h 987301"/>
                <a:gd name="connsiteX29" fmla="*/ 91726 w 229385"/>
                <a:gd name="connsiteY29" fmla="*/ 34326 h 987301"/>
                <a:gd name="connsiteX30" fmla="*/ 91726 w 229385"/>
                <a:gd name="connsiteY30" fmla="*/ 75759 h 987301"/>
                <a:gd name="connsiteX31" fmla="*/ 57793 w 229385"/>
                <a:gd name="connsiteY31" fmla="*/ 75759 h 987301"/>
                <a:gd name="connsiteX32" fmla="*/ 57793 w 229385"/>
                <a:gd name="connsiteY32" fmla="*/ 34326 h 987301"/>
                <a:gd name="connsiteX33" fmla="*/ 74795 w 229385"/>
                <a:gd name="connsiteY33" fmla="*/ 928937 h 987301"/>
                <a:gd name="connsiteX34" fmla="*/ 33504 w 229385"/>
                <a:gd name="connsiteY34" fmla="*/ 816924 h 987301"/>
                <a:gd name="connsiteX35" fmla="*/ 59436 w 229385"/>
                <a:gd name="connsiteY35" fmla="*/ 803493 h 987301"/>
                <a:gd name="connsiteX36" fmla="*/ 90011 w 229385"/>
                <a:gd name="connsiteY36" fmla="*/ 803493 h 987301"/>
                <a:gd name="connsiteX37" fmla="*/ 90011 w 229385"/>
                <a:gd name="connsiteY37" fmla="*/ 803493 h 987301"/>
                <a:gd name="connsiteX38" fmla="*/ 115943 w 229385"/>
                <a:gd name="connsiteY38" fmla="*/ 816852 h 987301"/>
                <a:gd name="connsiteX39" fmla="*/ 74795 w 229385"/>
                <a:gd name="connsiteY39" fmla="*/ 928937 h 987301"/>
                <a:gd name="connsiteX40" fmla="*/ 119658 w 229385"/>
                <a:gd name="connsiteY40" fmla="*/ 785134 h 987301"/>
                <a:gd name="connsiteX41" fmla="*/ 103798 w 229385"/>
                <a:gd name="connsiteY41" fmla="*/ 776918 h 987301"/>
                <a:gd name="connsiteX42" fmla="*/ 45791 w 229385"/>
                <a:gd name="connsiteY42" fmla="*/ 776918 h 987301"/>
                <a:gd name="connsiteX43" fmla="*/ 29932 w 229385"/>
                <a:gd name="connsiteY43" fmla="*/ 785134 h 987301"/>
                <a:gd name="connsiteX44" fmla="*/ 29932 w 229385"/>
                <a:gd name="connsiteY44" fmla="*/ 580323 h 987301"/>
                <a:gd name="connsiteX45" fmla="*/ 59507 w 229385"/>
                <a:gd name="connsiteY45" fmla="*/ 565035 h 987301"/>
                <a:gd name="connsiteX46" fmla="*/ 90083 w 229385"/>
                <a:gd name="connsiteY46" fmla="*/ 565035 h 987301"/>
                <a:gd name="connsiteX47" fmla="*/ 119658 w 229385"/>
                <a:gd name="connsiteY47" fmla="*/ 580323 h 987301"/>
                <a:gd name="connsiteX48" fmla="*/ 119658 w 229385"/>
                <a:gd name="connsiteY48" fmla="*/ 785134 h 987301"/>
                <a:gd name="connsiteX49" fmla="*/ 119658 w 229385"/>
                <a:gd name="connsiteY49" fmla="*/ 546676 h 987301"/>
                <a:gd name="connsiteX50" fmla="*/ 103798 w 229385"/>
                <a:gd name="connsiteY50" fmla="*/ 538532 h 987301"/>
                <a:gd name="connsiteX51" fmla="*/ 45791 w 229385"/>
                <a:gd name="connsiteY51" fmla="*/ 538532 h 987301"/>
                <a:gd name="connsiteX52" fmla="*/ 29932 w 229385"/>
                <a:gd name="connsiteY52" fmla="*/ 546676 h 987301"/>
                <a:gd name="connsiteX53" fmla="*/ 29932 w 229385"/>
                <a:gd name="connsiteY53" fmla="*/ 122122 h 987301"/>
                <a:gd name="connsiteX54" fmla="*/ 59507 w 229385"/>
                <a:gd name="connsiteY54" fmla="*/ 106835 h 987301"/>
                <a:gd name="connsiteX55" fmla="*/ 90083 w 229385"/>
                <a:gd name="connsiteY55" fmla="*/ 106835 h 987301"/>
                <a:gd name="connsiteX56" fmla="*/ 119658 w 229385"/>
                <a:gd name="connsiteY56" fmla="*/ 122051 h 987301"/>
                <a:gd name="connsiteX57" fmla="*/ 119658 w 229385"/>
                <a:gd name="connsiteY57" fmla="*/ 546676 h 98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9385" h="987301">
                  <a:moveTo>
                    <a:pt x="139017" y="98477"/>
                  </a:moveTo>
                  <a:lnTo>
                    <a:pt x="121657" y="89547"/>
                  </a:lnTo>
                  <a:lnTo>
                    <a:pt x="121657" y="25039"/>
                  </a:lnTo>
                  <a:cubicBezTo>
                    <a:pt x="121657" y="19324"/>
                    <a:pt x="118372" y="14038"/>
                    <a:pt x="113228" y="11608"/>
                  </a:cubicBezTo>
                  <a:lnTo>
                    <a:pt x="102370" y="6322"/>
                  </a:lnTo>
                  <a:cubicBezTo>
                    <a:pt x="85081" y="-2107"/>
                    <a:pt x="64507" y="-2107"/>
                    <a:pt x="47220" y="6322"/>
                  </a:cubicBezTo>
                  <a:lnTo>
                    <a:pt x="36361" y="11608"/>
                  </a:lnTo>
                  <a:cubicBezTo>
                    <a:pt x="31218" y="14109"/>
                    <a:pt x="27931" y="19324"/>
                    <a:pt x="27931" y="25039"/>
                  </a:cubicBezTo>
                  <a:lnTo>
                    <a:pt x="27931" y="89547"/>
                  </a:lnTo>
                  <a:lnTo>
                    <a:pt x="8143" y="99763"/>
                  </a:lnTo>
                  <a:cubicBezTo>
                    <a:pt x="3143" y="102334"/>
                    <a:pt x="0" y="107478"/>
                    <a:pt x="0" y="113050"/>
                  </a:cubicBezTo>
                  <a:lnTo>
                    <a:pt x="0" y="809708"/>
                  </a:lnTo>
                  <a:cubicBezTo>
                    <a:pt x="0" y="810208"/>
                    <a:pt x="428" y="813637"/>
                    <a:pt x="928" y="814924"/>
                  </a:cubicBezTo>
                  <a:lnTo>
                    <a:pt x="60793" y="977515"/>
                  </a:lnTo>
                  <a:cubicBezTo>
                    <a:pt x="62936" y="983444"/>
                    <a:pt x="68580" y="987302"/>
                    <a:pt x="74866" y="987302"/>
                  </a:cubicBezTo>
                  <a:cubicBezTo>
                    <a:pt x="81153" y="987302"/>
                    <a:pt x="86724" y="983373"/>
                    <a:pt x="88939" y="977515"/>
                  </a:cubicBezTo>
                  <a:lnTo>
                    <a:pt x="148732" y="814924"/>
                  </a:lnTo>
                  <a:cubicBezTo>
                    <a:pt x="149232" y="813566"/>
                    <a:pt x="149661" y="809566"/>
                    <a:pt x="149661" y="809566"/>
                  </a:cubicBezTo>
                  <a:lnTo>
                    <a:pt x="149661" y="809566"/>
                  </a:lnTo>
                  <a:lnTo>
                    <a:pt x="149661" y="129623"/>
                  </a:lnTo>
                  <a:cubicBezTo>
                    <a:pt x="178165" y="135338"/>
                    <a:pt x="199524" y="156698"/>
                    <a:pt x="199524" y="182273"/>
                  </a:cubicBezTo>
                  <a:lnTo>
                    <a:pt x="199524" y="446377"/>
                  </a:lnTo>
                  <a:cubicBezTo>
                    <a:pt x="199524" y="454593"/>
                    <a:pt x="206240" y="461308"/>
                    <a:pt x="214455" y="461308"/>
                  </a:cubicBezTo>
                  <a:cubicBezTo>
                    <a:pt x="222742" y="461308"/>
                    <a:pt x="229386" y="454593"/>
                    <a:pt x="229386" y="446377"/>
                  </a:cubicBezTo>
                  <a:lnTo>
                    <a:pt x="229386" y="182273"/>
                  </a:lnTo>
                  <a:cubicBezTo>
                    <a:pt x="229386" y="137124"/>
                    <a:pt x="189166" y="100548"/>
                    <a:pt x="139017" y="98477"/>
                  </a:cubicBezTo>
                  <a:close/>
                  <a:moveTo>
                    <a:pt x="57793" y="34326"/>
                  </a:moveTo>
                  <a:lnTo>
                    <a:pt x="60221" y="33183"/>
                  </a:lnTo>
                  <a:cubicBezTo>
                    <a:pt x="69294" y="28754"/>
                    <a:pt x="80153" y="28754"/>
                    <a:pt x="89297" y="33183"/>
                  </a:cubicBezTo>
                  <a:lnTo>
                    <a:pt x="91726" y="34326"/>
                  </a:lnTo>
                  <a:lnTo>
                    <a:pt x="91726" y="75759"/>
                  </a:lnTo>
                  <a:cubicBezTo>
                    <a:pt x="80581" y="72688"/>
                    <a:pt x="68936" y="72688"/>
                    <a:pt x="57793" y="75759"/>
                  </a:cubicBezTo>
                  <a:lnTo>
                    <a:pt x="57793" y="34326"/>
                  </a:lnTo>
                  <a:close/>
                  <a:moveTo>
                    <a:pt x="74795" y="928937"/>
                  </a:moveTo>
                  <a:lnTo>
                    <a:pt x="33504" y="816924"/>
                  </a:lnTo>
                  <a:lnTo>
                    <a:pt x="59436" y="803493"/>
                  </a:lnTo>
                  <a:cubicBezTo>
                    <a:pt x="69008" y="798564"/>
                    <a:pt x="80438" y="798564"/>
                    <a:pt x="90011" y="803493"/>
                  </a:cubicBezTo>
                  <a:lnTo>
                    <a:pt x="90011" y="803493"/>
                  </a:lnTo>
                  <a:lnTo>
                    <a:pt x="115943" y="816852"/>
                  </a:lnTo>
                  <a:lnTo>
                    <a:pt x="74795" y="928937"/>
                  </a:lnTo>
                  <a:close/>
                  <a:moveTo>
                    <a:pt x="119658" y="785134"/>
                  </a:moveTo>
                  <a:lnTo>
                    <a:pt x="103798" y="776918"/>
                  </a:lnTo>
                  <a:cubicBezTo>
                    <a:pt x="85653" y="767560"/>
                    <a:pt x="63936" y="767560"/>
                    <a:pt x="45791" y="776918"/>
                  </a:cubicBezTo>
                  <a:lnTo>
                    <a:pt x="29932" y="785134"/>
                  </a:lnTo>
                  <a:lnTo>
                    <a:pt x="29932" y="580323"/>
                  </a:lnTo>
                  <a:lnTo>
                    <a:pt x="59507" y="565035"/>
                  </a:lnTo>
                  <a:cubicBezTo>
                    <a:pt x="69080" y="560106"/>
                    <a:pt x="80509" y="560106"/>
                    <a:pt x="90083" y="565035"/>
                  </a:cubicBezTo>
                  <a:lnTo>
                    <a:pt x="119658" y="580323"/>
                  </a:lnTo>
                  <a:lnTo>
                    <a:pt x="119658" y="785134"/>
                  </a:lnTo>
                  <a:close/>
                  <a:moveTo>
                    <a:pt x="119658" y="546676"/>
                  </a:moveTo>
                  <a:lnTo>
                    <a:pt x="103798" y="538532"/>
                  </a:lnTo>
                  <a:cubicBezTo>
                    <a:pt x="85653" y="529102"/>
                    <a:pt x="63936" y="529102"/>
                    <a:pt x="45791" y="538532"/>
                  </a:cubicBezTo>
                  <a:lnTo>
                    <a:pt x="29932" y="546676"/>
                  </a:lnTo>
                  <a:lnTo>
                    <a:pt x="29932" y="122122"/>
                  </a:lnTo>
                  <a:lnTo>
                    <a:pt x="59507" y="106835"/>
                  </a:lnTo>
                  <a:cubicBezTo>
                    <a:pt x="69080" y="101906"/>
                    <a:pt x="80509" y="101906"/>
                    <a:pt x="90083" y="106835"/>
                  </a:cubicBezTo>
                  <a:lnTo>
                    <a:pt x="119658" y="122051"/>
                  </a:lnTo>
                  <a:lnTo>
                    <a:pt x="119658" y="546676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  <p:sp>
        <p:nvSpPr>
          <p:cNvPr id="88" name="Oval 4">
            <a:extLst>
              <a:ext uri="{FF2B5EF4-FFF2-40B4-BE49-F238E27FC236}">
                <a16:creationId xmlns:a16="http://schemas.microsoft.com/office/drawing/2014/main" xmlns="" id="{35EB0AA2-85A7-47D0-8725-FFA7EDFC06C8}"/>
              </a:ext>
            </a:extLst>
          </p:cNvPr>
          <p:cNvSpPr/>
          <p:nvPr/>
        </p:nvSpPr>
        <p:spPr>
          <a:xfrm>
            <a:off x="13309159" y="5110883"/>
            <a:ext cx="2295000" cy="22950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</a:gra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4050"/>
          </a:p>
        </p:txBody>
      </p:sp>
      <p:grpSp>
        <p:nvGrpSpPr>
          <p:cNvPr id="89" name="Graphic 2">
            <a:extLst>
              <a:ext uri="{FF2B5EF4-FFF2-40B4-BE49-F238E27FC236}">
                <a16:creationId xmlns:a16="http://schemas.microsoft.com/office/drawing/2014/main" xmlns="" id="{481C7CC0-C91F-444F-AC55-C79C8C459E1B}"/>
              </a:ext>
            </a:extLst>
          </p:cNvPr>
          <p:cNvGrpSpPr/>
          <p:nvPr/>
        </p:nvGrpSpPr>
        <p:grpSpPr>
          <a:xfrm>
            <a:off x="14029149" y="5755810"/>
            <a:ext cx="905830" cy="905896"/>
            <a:chOff x="12354901" y="2871430"/>
            <a:chExt cx="987266" cy="987337"/>
          </a:xfrm>
          <a:solidFill>
            <a:schemeClr val="bg1"/>
          </a:solidFill>
        </p:grpSpPr>
        <p:sp>
          <p:nvSpPr>
            <p:cNvPr id="90" name="Freeform: Shape 14">
              <a:extLst>
                <a:ext uri="{FF2B5EF4-FFF2-40B4-BE49-F238E27FC236}">
                  <a16:creationId xmlns:a16="http://schemas.microsoft.com/office/drawing/2014/main" xmlns="" id="{44E453C7-F309-4C25-9F19-4F0A99B1A437}"/>
                </a:ext>
              </a:extLst>
            </p:cNvPr>
            <p:cNvSpPr/>
            <p:nvPr/>
          </p:nvSpPr>
          <p:spPr>
            <a:xfrm>
              <a:off x="12354901" y="2871430"/>
              <a:ext cx="688015" cy="987266"/>
            </a:xfrm>
            <a:custGeom>
              <a:avLst/>
              <a:gdLst>
                <a:gd name="connsiteX0" fmla="*/ 673084 w 688015"/>
                <a:gd name="connsiteY0" fmla="*/ 0 h 987266"/>
                <a:gd name="connsiteX1" fmla="*/ 14931 w 688015"/>
                <a:gd name="connsiteY1" fmla="*/ 0 h 987266"/>
                <a:gd name="connsiteX2" fmla="*/ 0 w 688015"/>
                <a:gd name="connsiteY2" fmla="*/ 14930 h 987266"/>
                <a:gd name="connsiteX3" fmla="*/ 0 w 688015"/>
                <a:gd name="connsiteY3" fmla="*/ 972336 h 987266"/>
                <a:gd name="connsiteX4" fmla="*/ 14931 w 688015"/>
                <a:gd name="connsiteY4" fmla="*/ 987266 h 987266"/>
                <a:gd name="connsiteX5" fmla="*/ 673084 w 688015"/>
                <a:gd name="connsiteY5" fmla="*/ 987266 h 987266"/>
                <a:gd name="connsiteX6" fmla="*/ 688015 w 688015"/>
                <a:gd name="connsiteY6" fmla="*/ 972336 h 987266"/>
                <a:gd name="connsiteX7" fmla="*/ 688015 w 688015"/>
                <a:gd name="connsiteY7" fmla="*/ 14930 h 987266"/>
                <a:gd name="connsiteX8" fmla="*/ 673084 w 688015"/>
                <a:gd name="connsiteY8" fmla="*/ 0 h 987266"/>
                <a:gd name="connsiteX9" fmla="*/ 658154 w 688015"/>
                <a:gd name="connsiteY9" fmla="*/ 957334 h 987266"/>
                <a:gd name="connsiteX10" fmla="*/ 29933 w 688015"/>
                <a:gd name="connsiteY10" fmla="*/ 957334 h 987266"/>
                <a:gd name="connsiteX11" fmla="*/ 29933 w 688015"/>
                <a:gd name="connsiteY11" fmla="*/ 229386 h 987266"/>
                <a:gd name="connsiteX12" fmla="*/ 658154 w 688015"/>
                <a:gd name="connsiteY12" fmla="*/ 229386 h 987266"/>
                <a:gd name="connsiteX13" fmla="*/ 658154 w 688015"/>
                <a:gd name="connsiteY13" fmla="*/ 957334 h 987266"/>
                <a:gd name="connsiteX14" fmla="*/ 658154 w 688015"/>
                <a:gd name="connsiteY14" fmla="*/ 199453 h 987266"/>
                <a:gd name="connsiteX15" fmla="*/ 29933 w 688015"/>
                <a:gd name="connsiteY15" fmla="*/ 199453 h 987266"/>
                <a:gd name="connsiteX16" fmla="*/ 29933 w 688015"/>
                <a:gd name="connsiteY16" fmla="*/ 29932 h 987266"/>
                <a:gd name="connsiteX17" fmla="*/ 658154 w 688015"/>
                <a:gd name="connsiteY17" fmla="*/ 29932 h 987266"/>
                <a:gd name="connsiteX18" fmla="*/ 658154 w 688015"/>
                <a:gd name="connsiteY18" fmla="*/ 199453 h 98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88015" h="987266">
                  <a:moveTo>
                    <a:pt x="673084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4930"/>
                  </a:cubicBezTo>
                  <a:lnTo>
                    <a:pt x="0" y="972336"/>
                  </a:lnTo>
                  <a:cubicBezTo>
                    <a:pt x="0" y="980551"/>
                    <a:pt x="6716" y="987266"/>
                    <a:pt x="14931" y="987266"/>
                  </a:cubicBezTo>
                  <a:lnTo>
                    <a:pt x="673084" y="987266"/>
                  </a:lnTo>
                  <a:cubicBezTo>
                    <a:pt x="681371" y="987266"/>
                    <a:pt x="688015" y="980551"/>
                    <a:pt x="688015" y="972336"/>
                  </a:cubicBezTo>
                  <a:lnTo>
                    <a:pt x="688015" y="14930"/>
                  </a:lnTo>
                  <a:cubicBezTo>
                    <a:pt x="688087" y="6715"/>
                    <a:pt x="681371" y="0"/>
                    <a:pt x="673084" y="0"/>
                  </a:cubicBezTo>
                  <a:close/>
                  <a:moveTo>
                    <a:pt x="658154" y="957334"/>
                  </a:moveTo>
                  <a:lnTo>
                    <a:pt x="29933" y="957334"/>
                  </a:lnTo>
                  <a:lnTo>
                    <a:pt x="29933" y="229386"/>
                  </a:lnTo>
                  <a:lnTo>
                    <a:pt x="658154" y="229386"/>
                  </a:lnTo>
                  <a:lnTo>
                    <a:pt x="658154" y="957334"/>
                  </a:lnTo>
                  <a:close/>
                  <a:moveTo>
                    <a:pt x="658154" y="199453"/>
                  </a:moveTo>
                  <a:lnTo>
                    <a:pt x="29933" y="199453"/>
                  </a:lnTo>
                  <a:lnTo>
                    <a:pt x="29933" y="29932"/>
                  </a:lnTo>
                  <a:lnTo>
                    <a:pt x="658154" y="29932"/>
                  </a:lnTo>
                  <a:lnTo>
                    <a:pt x="658154" y="199453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1" name="Freeform: Shape 15">
              <a:extLst>
                <a:ext uri="{FF2B5EF4-FFF2-40B4-BE49-F238E27FC236}">
                  <a16:creationId xmlns:a16="http://schemas.microsoft.com/office/drawing/2014/main" xmlns="" id="{1D21A70D-2377-416E-8472-047B832BD936}"/>
                </a:ext>
              </a:extLst>
            </p:cNvPr>
            <p:cNvSpPr/>
            <p:nvPr/>
          </p:nvSpPr>
          <p:spPr>
            <a:xfrm>
              <a:off x="12913328" y="2971326"/>
              <a:ext cx="29931" cy="29763"/>
            </a:xfrm>
            <a:custGeom>
              <a:avLst/>
              <a:gdLst>
                <a:gd name="connsiteX0" fmla="*/ 14930 w 29931"/>
                <a:gd name="connsiteY0" fmla="*/ 29763 h 29763"/>
                <a:gd name="connsiteX1" fmla="*/ 25503 w 29931"/>
                <a:gd name="connsiteY1" fmla="*/ 25405 h 29763"/>
                <a:gd name="connsiteX2" fmla="*/ 29932 w 29931"/>
                <a:gd name="connsiteY2" fmla="*/ 14833 h 29763"/>
                <a:gd name="connsiteX3" fmla="*/ 25503 w 29931"/>
                <a:gd name="connsiteY3" fmla="*/ 4260 h 29763"/>
                <a:gd name="connsiteX4" fmla="*/ 4358 w 29931"/>
                <a:gd name="connsiteY4" fmla="*/ 4260 h 29763"/>
                <a:gd name="connsiteX5" fmla="*/ 0 w 29931"/>
                <a:gd name="connsiteY5" fmla="*/ 14833 h 29763"/>
                <a:gd name="connsiteX6" fmla="*/ 4358 w 29931"/>
                <a:gd name="connsiteY6" fmla="*/ 25405 h 29763"/>
                <a:gd name="connsiteX7" fmla="*/ 14930 w 29931"/>
                <a:gd name="connsiteY7" fmla="*/ 29763 h 29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931" h="29763">
                  <a:moveTo>
                    <a:pt x="14930" y="29763"/>
                  </a:moveTo>
                  <a:cubicBezTo>
                    <a:pt x="18931" y="29763"/>
                    <a:pt x="22717" y="28191"/>
                    <a:pt x="25503" y="25405"/>
                  </a:cubicBezTo>
                  <a:cubicBezTo>
                    <a:pt x="28289" y="22619"/>
                    <a:pt x="29932" y="18833"/>
                    <a:pt x="29932" y="14833"/>
                  </a:cubicBezTo>
                  <a:cubicBezTo>
                    <a:pt x="29932" y="10832"/>
                    <a:pt x="28360" y="7046"/>
                    <a:pt x="25503" y="4260"/>
                  </a:cubicBezTo>
                  <a:cubicBezTo>
                    <a:pt x="19931" y="-1312"/>
                    <a:pt x="10144" y="-1527"/>
                    <a:pt x="4358" y="4260"/>
                  </a:cubicBezTo>
                  <a:cubicBezTo>
                    <a:pt x="1571" y="7046"/>
                    <a:pt x="0" y="10832"/>
                    <a:pt x="0" y="14833"/>
                  </a:cubicBezTo>
                  <a:cubicBezTo>
                    <a:pt x="0" y="18619"/>
                    <a:pt x="1571" y="22619"/>
                    <a:pt x="4358" y="25405"/>
                  </a:cubicBezTo>
                  <a:cubicBezTo>
                    <a:pt x="7144" y="28120"/>
                    <a:pt x="11144" y="29763"/>
                    <a:pt x="14930" y="29763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2" name="Freeform: Shape 16">
              <a:extLst>
                <a:ext uri="{FF2B5EF4-FFF2-40B4-BE49-F238E27FC236}">
                  <a16:creationId xmlns:a16="http://schemas.microsoft.com/office/drawing/2014/main" xmlns="" id="{5C55DD7B-0B90-4C99-8EAD-AD585643F80A}"/>
                </a:ext>
              </a:extLst>
            </p:cNvPr>
            <p:cNvSpPr/>
            <p:nvPr/>
          </p:nvSpPr>
          <p:spPr>
            <a:xfrm>
              <a:off x="12810386" y="2971228"/>
              <a:ext cx="29718" cy="29860"/>
            </a:xfrm>
            <a:custGeom>
              <a:avLst/>
              <a:gdLst>
                <a:gd name="connsiteX0" fmla="*/ 14788 w 29718"/>
                <a:gd name="connsiteY0" fmla="*/ 29861 h 29860"/>
                <a:gd name="connsiteX1" fmla="*/ 29718 w 29718"/>
                <a:gd name="connsiteY1" fmla="*/ 14930 h 29860"/>
                <a:gd name="connsiteX2" fmla="*/ 14788 w 29718"/>
                <a:gd name="connsiteY2" fmla="*/ 0 h 29860"/>
                <a:gd name="connsiteX3" fmla="*/ 0 w 29718"/>
                <a:gd name="connsiteY3" fmla="*/ 14930 h 29860"/>
                <a:gd name="connsiteX4" fmla="*/ 14788 w 29718"/>
                <a:gd name="connsiteY4" fmla="*/ 29861 h 2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18" h="29860">
                  <a:moveTo>
                    <a:pt x="14788" y="29861"/>
                  </a:moveTo>
                  <a:cubicBezTo>
                    <a:pt x="23146" y="29861"/>
                    <a:pt x="29718" y="23074"/>
                    <a:pt x="29718" y="14930"/>
                  </a:cubicBezTo>
                  <a:cubicBezTo>
                    <a:pt x="29718" y="6572"/>
                    <a:pt x="23146" y="0"/>
                    <a:pt x="14788" y="0"/>
                  </a:cubicBezTo>
                  <a:cubicBezTo>
                    <a:pt x="6573" y="0"/>
                    <a:pt x="0" y="6572"/>
                    <a:pt x="0" y="14930"/>
                  </a:cubicBezTo>
                  <a:cubicBezTo>
                    <a:pt x="0" y="23074"/>
                    <a:pt x="6573" y="29861"/>
                    <a:pt x="14788" y="29861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3" name="Freeform: Shape 17">
              <a:extLst>
                <a:ext uri="{FF2B5EF4-FFF2-40B4-BE49-F238E27FC236}">
                  <a16:creationId xmlns:a16="http://schemas.microsoft.com/office/drawing/2014/main" xmlns="" id="{F0FE31A6-C4A7-4021-9E8C-2E636C55E119}"/>
                </a:ext>
              </a:extLst>
            </p:cNvPr>
            <p:cNvSpPr/>
            <p:nvPr/>
          </p:nvSpPr>
          <p:spPr>
            <a:xfrm>
              <a:off x="12707302" y="2971407"/>
              <a:ext cx="29860" cy="29682"/>
            </a:xfrm>
            <a:custGeom>
              <a:avLst/>
              <a:gdLst>
                <a:gd name="connsiteX0" fmla="*/ 14930 w 29860"/>
                <a:gd name="connsiteY0" fmla="*/ 29682 h 29682"/>
                <a:gd name="connsiteX1" fmla="*/ 25503 w 29860"/>
                <a:gd name="connsiteY1" fmla="*/ 25325 h 29682"/>
                <a:gd name="connsiteX2" fmla="*/ 29860 w 29860"/>
                <a:gd name="connsiteY2" fmla="*/ 14752 h 29682"/>
                <a:gd name="connsiteX3" fmla="*/ 25503 w 29860"/>
                <a:gd name="connsiteY3" fmla="*/ 4179 h 29682"/>
                <a:gd name="connsiteX4" fmla="*/ 4358 w 29860"/>
                <a:gd name="connsiteY4" fmla="*/ 4179 h 29682"/>
                <a:gd name="connsiteX5" fmla="*/ 0 w 29860"/>
                <a:gd name="connsiteY5" fmla="*/ 14752 h 29682"/>
                <a:gd name="connsiteX6" fmla="*/ 4358 w 29860"/>
                <a:gd name="connsiteY6" fmla="*/ 25325 h 29682"/>
                <a:gd name="connsiteX7" fmla="*/ 14930 w 29860"/>
                <a:gd name="connsiteY7" fmla="*/ 29682 h 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860" h="29682">
                  <a:moveTo>
                    <a:pt x="14930" y="29682"/>
                  </a:moveTo>
                  <a:cubicBezTo>
                    <a:pt x="18717" y="29682"/>
                    <a:pt x="22717" y="28111"/>
                    <a:pt x="25503" y="25325"/>
                  </a:cubicBezTo>
                  <a:cubicBezTo>
                    <a:pt x="28289" y="22539"/>
                    <a:pt x="29860" y="18538"/>
                    <a:pt x="29860" y="14752"/>
                  </a:cubicBezTo>
                  <a:cubicBezTo>
                    <a:pt x="29860" y="10751"/>
                    <a:pt x="28289" y="6965"/>
                    <a:pt x="25503" y="4179"/>
                  </a:cubicBezTo>
                  <a:cubicBezTo>
                    <a:pt x="19717" y="-1393"/>
                    <a:pt x="9929" y="-1393"/>
                    <a:pt x="4358" y="4179"/>
                  </a:cubicBezTo>
                  <a:cubicBezTo>
                    <a:pt x="1571" y="6965"/>
                    <a:pt x="0" y="10751"/>
                    <a:pt x="0" y="14752"/>
                  </a:cubicBezTo>
                  <a:cubicBezTo>
                    <a:pt x="0" y="18538"/>
                    <a:pt x="1571" y="22539"/>
                    <a:pt x="4358" y="25325"/>
                  </a:cubicBezTo>
                  <a:cubicBezTo>
                    <a:pt x="7144" y="28039"/>
                    <a:pt x="10929" y="29682"/>
                    <a:pt x="14930" y="2968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4" name="Freeform: Shape 18">
              <a:extLst>
                <a:ext uri="{FF2B5EF4-FFF2-40B4-BE49-F238E27FC236}">
                  <a16:creationId xmlns:a16="http://schemas.microsoft.com/office/drawing/2014/main" xmlns="" id="{54B5C136-FB1A-4C82-9B94-721F48EE99DD}"/>
                </a:ext>
              </a:extLst>
            </p:cNvPr>
            <p:cNvSpPr/>
            <p:nvPr/>
          </p:nvSpPr>
          <p:spPr>
            <a:xfrm>
              <a:off x="12808101" y="3190541"/>
              <a:ext cx="135087" cy="29932"/>
            </a:xfrm>
            <a:custGeom>
              <a:avLst/>
              <a:gdLst>
                <a:gd name="connsiteX0" fmla="*/ 14930 w 135087"/>
                <a:gd name="connsiteY0" fmla="*/ 29932 h 29932"/>
                <a:gd name="connsiteX1" fmla="*/ 120157 w 135087"/>
                <a:gd name="connsiteY1" fmla="*/ 29932 h 29932"/>
                <a:gd name="connsiteX2" fmla="*/ 135088 w 135087"/>
                <a:gd name="connsiteY2" fmla="*/ 14930 h 29932"/>
                <a:gd name="connsiteX3" fmla="*/ 120157 w 135087"/>
                <a:gd name="connsiteY3" fmla="*/ 0 h 29932"/>
                <a:gd name="connsiteX4" fmla="*/ 14930 w 135087"/>
                <a:gd name="connsiteY4" fmla="*/ 0 h 29932"/>
                <a:gd name="connsiteX5" fmla="*/ 0 w 135087"/>
                <a:gd name="connsiteY5" fmla="*/ 14930 h 29932"/>
                <a:gd name="connsiteX6" fmla="*/ 14930 w 135087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087" h="29932">
                  <a:moveTo>
                    <a:pt x="14930" y="29932"/>
                  </a:moveTo>
                  <a:lnTo>
                    <a:pt x="120157" y="29932"/>
                  </a:lnTo>
                  <a:cubicBezTo>
                    <a:pt x="128444" y="29932"/>
                    <a:pt x="135088" y="23217"/>
                    <a:pt x="135088" y="14930"/>
                  </a:cubicBezTo>
                  <a:cubicBezTo>
                    <a:pt x="135088" y="6715"/>
                    <a:pt x="128373" y="0"/>
                    <a:pt x="120157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5" name="Freeform: Shape 19">
              <a:extLst>
                <a:ext uri="{FF2B5EF4-FFF2-40B4-BE49-F238E27FC236}">
                  <a16:creationId xmlns:a16="http://schemas.microsoft.com/office/drawing/2014/main" xmlns="" id="{8F24EFF3-2573-4EC0-919B-7E1EC218C99A}"/>
                </a:ext>
              </a:extLst>
            </p:cNvPr>
            <p:cNvSpPr/>
            <p:nvPr/>
          </p:nvSpPr>
          <p:spPr>
            <a:xfrm>
              <a:off x="12574356" y="3190541"/>
              <a:ext cx="183881" cy="29932"/>
            </a:xfrm>
            <a:custGeom>
              <a:avLst/>
              <a:gdLst>
                <a:gd name="connsiteX0" fmla="*/ 14932 w 183881"/>
                <a:gd name="connsiteY0" fmla="*/ 29932 h 29932"/>
                <a:gd name="connsiteX1" fmla="*/ 168950 w 183881"/>
                <a:gd name="connsiteY1" fmla="*/ 29932 h 29932"/>
                <a:gd name="connsiteX2" fmla="*/ 183881 w 183881"/>
                <a:gd name="connsiteY2" fmla="*/ 14930 h 29932"/>
                <a:gd name="connsiteX3" fmla="*/ 168950 w 183881"/>
                <a:gd name="connsiteY3" fmla="*/ 0 h 29932"/>
                <a:gd name="connsiteX4" fmla="*/ 14932 w 183881"/>
                <a:gd name="connsiteY4" fmla="*/ 0 h 29932"/>
                <a:gd name="connsiteX5" fmla="*/ 1 w 183881"/>
                <a:gd name="connsiteY5" fmla="*/ 14930 h 29932"/>
                <a:gd name="connsiteX6" fmla="*/ 14932 w 1838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881" h="29932">
                  <a:moveTo>
                    <a:pt x="14932" y="29932"/>
                  </a:moveTo>
                  <a:lnTo>
                    <a:pt x="168950" y="29932"/>
                  </a:lnTo>
                  <a:cubicBezTo>
                    <a:pt x="177237" y="29932"/>
                    <a:pt x="183881" y="23217"/>
                    <a:pt x="183881" y="14930"/>
                  </a:cubicBezTo>
                  <a:cubicBezTo>
                    <a:pt x="183881" y="6715"/>
                    <a:pt x="177166" y="0"/>
                    <a:pt x="16895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6" name="Freeform: Shape 20">
              <a:extLst>
                <a:ext uri="{FF2B5EF4-FFF2-40B4-BE49-F238E27FC236}">
                  <a16:creationId xmlns:a16="http://schemas.microsoft.com/office/drawing/2014/main" xmlns="" id="{3011DA8A-EDA9-4248-B254-976A4D307893}"/>
                </a:ext>
              </a:extLst>
            </p:cNvPr>
            <p:cNvSpPr/>
            <p:nvPr/>
          </p:nvSpPr>
          <p:spPr>
            <a:xfrm>
              <a:off x="12454628" y="3190541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7" name="Freeform: Shape 21">
              <a:extLst>
                <a:ext uri="{FF2B5EF4-FFF2-40B4-BE49-F238E27FC236}">
                  <a16:creationId xmlns:a16="http://schemas.microsoft.com/office/drawing/2014/main" xmlns="" id="{719EA917-DD16-45C1-8F1C-303687D2F186}"/>
                </a:ext>
              </a:extLst>
            </p:cNvPr>
            <p:cNvSpPr/>
            <p:nvPr/>
          </p:nvSpPr>
          <p:spPr>
            <a:xfrm>
              <a:off x="12574356" y="3320200"/>
              <a:ext cx="265820" cy="29932"/>
            </a:xfrm>
            <a:custGeom>
              <a:avLst/>
              <a:gdLst>
                <a:gd name="connsiteX0" fmla="*/ 14932 w 265820"/>
                <a:gd name="connsiteY0" fmla="*/ 29932 h 29932"/>
                <a:gd name="connsiteX1" fmla="*/ 250890 w 265820"/>
                <a:gd name="connsiteY1" fmla="*/ 29932 h 29932"/>
                <a:gd name="connsiteX2" fmla="*/ 265820 w 265820"/>
                <a:gd name="connsiteY2" fmla="*/ 14930 h 29932"/>
                <a:gd name="connsiteX3" fmla="*/ 250890 w 265820"/>
                <a:gd name="connsiteY3" fmla="*/ 0 h 29932"/>
                <a:gd name="connsiteX4" fmla="*/ 14932 w 265820"/>
                <a:gd name="connsiteY4" fmla="*/ 0 h 29932"/>
                <a:gd name="connsiteX5" fmla="*/ 1 w 265820"/>
                <a:gd name="connsiteY5" fmla="*/ 14930 h 29932"/>
                <a:gd name="connsiteX6" fmla="*/ 14932 w 265820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20" h="29932">
                  <a:moveTo>
                    <a:pt x="14932" y="29932"/>
                  </a:moveTo>
                  <a:lnTo>
                    <a:pt x="250890" y="29932"/>
                  </a:lnTo>
                  <a:cubicBezTo>
                    <a:pt x="259176" y="29932"/>
                    <a:pt x="265820" y="23217"/>
                    <a:pt x="265820" y="14930"/>
                  </a:cubicBezTo>
                  <a:cubicBezTo>
                    <a:pt x="265820" y="6715"/>
                    <a:pt x="259105" y="0"/>
                    <a:pt x="250890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17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8" name="Freeform: Shape 22">
              <a:extLst>
                <a:ext uri="{FF2B5EF4-FFF2-40B4-BE49-F238E27FC236}">
                  <a16:creationId xmlns:a16="http://schemas.microsoft.com/office/drawing/2014/main" xmlns="" id="{2701EC7D-1509-43CF-9D0E-1FBCBC5572A7}"/>
                </a:ext>
              </a:extLst>
            </p:cNvPr>
            <p:cNvSpPr/>
            <p:nvPr/>
          </p:nvSpPr>
          <p:spPr>
            <a:xfrm>
              <a:off x="12454628" y="3320200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99" name="Freeform: Shape 23">
              <a:extLst>
                <a:ext uri="{FF2B5EF4-FFF2-40B4-BE49-F238E27FC236}">
                  <a16:creationId xmlns:a16="http://schemas.microsoft.com/office/drawing/2014/main" xmlns="" id="{4F2B3885-C86D-499B-87FE-025193F4B04C}"/>
                </a:ext>
              </a:extLst>
            </p:cNvPr>
            <p:cNvSpPr/>
            <p:nvPr/>
          </p:nvSpPr>
          <p:spPr>
            <a:xfrm>
              <a:off x="12772096" y="3449788"/>
              <a:ext cx="171092" cy="29932"/>
            </a:xfrm>
            <a:custGeom>
              <a:avLst/>
              <a:gdLst>
                <a:gd name="connsiteX0" fmla="*/ 156162 w 171092"/>
                <a:gd name="connsiteY0" fmla="*/ 0 h 29932"/>
                <a:gd name="connsiteX1" fmla="*/ 14930 w 171092"/>
                <a:gd name="connsiteY1" fmla="*/ 0 h 29932"/>
                <a:gd name="connsiteX2" fmla="*/ 0 w 171092"/>
                <a:gd name="connsiteY2" fmla="*/ 14930 h 29932"/>
                <a:gd name="connsiteX3" fmla="*/ 14930 w 171092"/>
                <a:gd name="connsiteY3" fmla="*/ 29932 h 29932"/>
                <a:gd name="connsiteX4" fmla="*/ 156162 w 171092"/>
                <a:gd name="connsiteY4" fmla="*/ 29932 h 29932"/>
                <a:gd name="connsiteX5" fmla="*/ 171092 w 171092"/>
                <a:gd name="connsiteY5" fmla="*/ 14930 h 29932"/>
                <a:gd name="connsiteX6" fmla="*/ 156162 w 171092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092" h="29932">
                  <a:moveTo>
                    <a:pt x="156162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4930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56162" y="29932"/>
                  </a:lnTo>
                  <a:cubicBezTo>
                    <a:pt x="164449" y="29932"/>
                    <a:pt x="171092" y="23217"/>
                    <a:pt x="171092" y="14930"/>
                  </a:cubicBezTo>
                  <a:cubicBezTo>
                    <a:pt x="171092" y="6715"/>
                    <a:pt x="164449" y="0"/>
                    <a:pt x="156162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0" name="Freeform: Shape 24">
              <a:extLst>
                <a:ext uri="{FF2B5EF4-FFF2-40B4-BE49-F238E27FC236}">
                  <a16:creationId xmlns:a16="http://schemas.microsoft.com/office/drawing/2014/main" xmlns="" id="{DF425C7D-B2AD-45C8-AEA7-9115E3DA1438}"/>
                </a:ext>
              </a:extLst>
            </p:cNvPr>
            <p:cNvSpPr/>
            <p:nvPr/>
          </p:nvSpPr>
          <p:spPr>
            <a:xfrm>
              <a:off x="12574356" y="3449788"/>
              <a:ext cx="147876" cy="29932"/>
            </a:xfrm>
            <a:custGeom>
              <a:avLst/>
              <a:gdLst>
                <a:gd name="connsiteX0" fmla="*/ 14932 w 147876"/>
                <a:gd name="connsiteY0" fmla="*/ 29932 h 29932"/>
                <a:gd name="connsiteX1" fmla="*/ 132947 w 147876"/>
                <a:gd name="connsiteY1" fmla="*/ 29932 h 29932"/>
                <a:gd name="connsiteX2" fmla="*/ 147877 w 147876"/>
                <a:gd name="connsiteY2" fmla="*/ 14930 h 29932"/>
                <a:gd name="connsiteX3" fmla="*/ 132947 w 147876"/>
                <a:gd name="connsiteY3" fmla="*/ 0 h 29932"/>
                <a:gd name="connsiteX4" fmla="*/ 14932 w 147876"/>
                <a:gd name="connsiteY4" fmla="*/ 0 h 29932"/>
                <a:gd name="connsiteX5" fmla="*/ 1 w 147876"/>
                <a:gd name="connsiteY5" fmla="*/ 14930 h 29932"/>
                <a:gd name="connsiteX6" fmla="*/ 14932 w 147876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7876" h="29932">
                  <a:moveTo>
                    <a:pt x="14932" y="29932"/>
                  </a:moveTo>
                  <a:lnTo>
                    <a:pt x="132947" y="29932"/>
                  </a:lnTo>
                  <a:cubicBezTo>
                    <a:pt x="141233" y="29932"/>
                    <a:pt x="147877" y="23217"/>
                    <a:pt x="147877" y="14930"/>
                  </a:cubicBezTo>
                  <a:cubicBezTo>
                    <a:pt x="147877" y="6715"/>
                    <a:pt x="141161" y="0"/>
                    <a:pt x="132947" y="0"/>
                  </a:cubicBezTo>
                  <a:lnTo>
                    <a:pt x="14932" y="0"/>
                  </a:lnTo>
                  <a:cubicBezTo>
                    <a:pt x="6645" y="0"/>
                    <a:pt x="1" y="6715"/>
                    <a:pt x="1" y="14930"/>
                  </a:cubicBezTo>
                  <a:cubicBezTo>
                    <a:pt x="-70" y="23289"/>
                    <a:pt x="6645" y="29932"/>
                    <a:pt x="1493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1" name="Freeform: Shape 25">
              <a:extLst>
                <a:ext uri="{FF2B5EF4-FFF2-40B4-BE49-F238E27FC236}">
                  <a16:creationId xmlns:a16="http://schemas.microsoft.com/office/drawing/2014/main" xmlns="" id="{F6409DA6-A703-43CF-B899-F5C55C37A4A5}"/>
                </a:ext>
              </a:extLst>
            </p:cNvPr>
            <p:cNvSpPr/>
            <p:nvPr/>
          </p:nvSpPr>
          <p:spPr>
            <a:xfrm>
              <a:off x="12454628" y="3449788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4930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4930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4930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4930"/>
                  </a:cubicBezTo>
                  <a:cubicBezTo>
                    <a:pt x="0" y="23289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2" name="Freeform: Shape 26">
              <a:extLst>
                <a:ext uri="{FF2B5EF4-FFF2-40B4-BE49-F238E27FC236}">
                  <a16:creationId xmlns:a16="http://schemas.microsoft.com/office/drawing/2014/main" xmlns="" id="{4AE28E13-D922-4148-89EC-2D53EC1EFCF6}"/>
                </a:ext>
              </a:extLst>
            </p:cNvPr>
            <p:cNvSpPr/>
            <p:nvPr/>
          </p:nvSpPr>
          <p:spPr>
            <a:xfrm>
              <a:off x="12823602" y="3579447"/>
              <a:ext cx="119586" cy="29932"/>
            </a:xfrm>
            <a:custGeom>
              <a:avLst/>
              <a:gdLst>
                <a:gd name="connsiteX0" fmla="*/ 104656 w 119586"/>
                <a:gd name="connsiteY0" fmla="*/ 0 h 29932"/>
                <a:gd name="connsiteX1" fmla="*/ 14931 w 119586"/>
                <a:gd name="connsiteY1" fmla="*/ 0 h 29932"/>
                <a:gd name="connsiteX2" fmla="*/ 0 w 119586"/>
                <a:gd name="connsiteY2" fmla="*/ 15002 h 29932"/>
                <a:gd name="connsiteX3" fmla="*/ 14931 w 119586"/>
                <a:gd name="connsiteY3" fmla="*/ 29932 h 29932"/>
                <a:gd name="connsiteX4" fmla="*/ 104656 w 119586"/>
                <a:gd name="connsiteY4" fmla="*/ 29932 h 29932"/>
                <a:gd name="connsiteX5" fmla="*/ 119586 w 119586"/>
                <a:gd name="connsiteY5" fmla="*/ 15002 h 29932"/>
                <a:gd name="connsiteX6" fmla="*/ 104656 w 119586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586" h="29932">
                  <a:moveTo>
                    <a:pt x="104656" y="0"/>
                  </a:moveTo>
                  <a:lnTo>
                    <a:pt x="14931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1" y="29932"/>
                  </a:cubicBezTo>
                  <a:lnTo>
                    <a:pt x="104656" y="29932"/>
                  </a:lnTo>
                  <a:cubicBezTo>
                    <a:pt x="112943" y="29932"/>
                    <a:pt x="119586" y="23217"/>
                    <a:pt x="119586" y="15002"/>
                  </a:cubicBezTo>
                  <a:cubicBezTo>
                    <a:pt x="119586" y="6715"/>
                    <a:pt x="112943" y="0"/>
                    <a:pt x="104656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3" name="Freeform: Shape 27">
              <a:extLst>
                <a:ext uri="{FF2B5EF4-FFF2-40B4-BE49-F238E27FC236}">
                  <a16:creationId xmlns:a16="http://schemas.microsoft.com/office/drawing/2014/main" xmlns="" id="{1729DA78-2C9B-4AB7-B841-538B7E516BE7}"/>
                </a:ext>
              </a:extLst>
            </p:cNvPr>
            <p:cNvSpPr/>
            <p:nvPr/>
          </p:nvSpPr>
          <p:spPr>
            <a:xfrm>
              <a:off x="12574286" y="3579447"/>
              <a:ext cx="199381" cy="29932"/>
            </a:xfrm>
            <a:custGeom>
              <a:avLst/>
              <a:gdLst>
                <a:gd name="connsiteX0" fmla="*/ 15002 w 199381"/>
                <a:gd name="connsiteY0" fmla="*/ 29932 h 29932"/>
                <a:gd name="connsiteX1" fmla="*/ 184451 w 199381"/>
                <a:gd name="connsiteY1" fmla="*/ 29932 h 29932"/>
                <a:gd name="connsiteX2" fmla="*/ 199381 w 199381"/>
                <a:gd name="connsiteY2" fmla="*/ 15002 h 29932"/>
                <a:gd name="connsiteX3" fmla="*/ 184451 w 199381"/>
                <a:gd name="connsiteY3" fmla="*/ 0 h 29932"/>
                <a:gd name="connsiteX4" fmla="*/ 14930 w 199381"/>
                <a:gd name="connsiteY4" fmla="*/ 0 h 29932"/>
                <a:gd name="connsiteX5" fmla="*/ 0 w 199381"/>
                <a:gd name="connsiteY5" fmla="*/ 15002 h 29932"/>
                <a:gd name="connsiteX6" fmla="*/ 15002 w 199381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381" h="29932">
                  <a:moveTo>
                    <a:pt x="15002" y="29932"/>
                  </a:moveTo>
                  <a:lnTo>
                    <a:pt x="184451" y="29932"/>
                  </a:lnTo>
                  <a:cubicBezTo>
                    <a:pt x="192738" y="29932"/>
                    <a:pt x="199381" y="23217"/>
                    <a:pt x="199381" y="15002"/>
                  </a:cubicBezTo>
                  <a:cubicBezTo>
                    <a:pt x="199381" y="6715"/>
                    <a:pt x="192667" y="0"/>
                    <a:pt x="184451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5002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4" name="Freeform: Shape 28">
              <a:extLst>
                <a:ext uri="{FF2B5EF4-FFF2-40B4-BE49-F238E27FC236}">
                  <a16:creationId xmlns:a16="http://schemas.microsoft.com/office/drawing/2014/main" xmlns="" id="{D81BBD4F-6B50-408D-905F-E9889FB32296}"/>
                </a:ext>
              </a:extLst>
            </p:cNvPr>
            <p:cNvSpPr/>
            <p:nvPr/>
          </p:nvSpPr>
          <p:spPr>
            <a:xfrm>
              <a:off x="12454628" y="3579447"/>
              <a:ext cx="69722" cy="29932"/>
            </a:xfrm>
            <a:custGeom>
              <a:avLst/>
              <a:gdLst>
                <a:gd name="connsiteX0" fmla="*/ 14930 w 69722"/>
                <a:gd name="connsiteY0" fmla="*/ 29932 h 29932"/>
                <a:gd name="connsiteX1" fmla="*/ 54792 w 69722"/>
                <a:gd name="connsiteY1" fmla="*/ 29932 h 29932"/>
                <a:gd name="connsiteX2" fmla="*/ 69722 w 69722"/>
                <a:gd name="connsiteY2" fmla="*/ 15002 h 29932"/>
                <a:gd name="connsiteX3" fmla="*/ 54792 w 69722"/>
                <a:gd name="connsiteY3" fmla="*/ 0 h 29932"/>
                <a:gd name="connsiteX4" fmla="*/ 14930 w 69722"/>
                <a:gd name="connsiteY4" fmla="*/ 0 h 29932"/>
                <a:gd name="connsiteX5" fmla="*/ 0 w 69722"/>
                <a:gd name="connsiteY5" fmla="*/ 15002 h 29932"/>
                <a:gd name="connsiteX6" fmla="*/ 14930 w 69722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22" h="29932">
                  <a:moveTo>
                    <a:pt x="14930" y="29932"/>
                  </a:moveTo>
                  <a:lnTo>
                    <a:pt x="54792" y="29932"/>
                  </a:lnTo>
                  <a:cubicBezTo>
                    <a:pt x="63079" y="29932"/>
                    <a:pt x="69722" y="23217"/>
                    <a:pt x="69722" y="15002"/>
                  </a:cubicBezTo>
                  <a:cubicBezTo>
                    <a:pt x="69722" y="6715"/>
                    <a:pt x="63007" y="0"/>
                    <a:pt x="54792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5" name="Freeform: Shape 29">
              <a:extLst>
                <a:ext uri="{FF2B5EF4-FFF2-40B4-BE49-F238E27FC236}">
                  <a16:creationId xmlns:a16="http://schemas.microsoft.com/office/drawing/2014/main" xmlns="" id="{41A42C73-47C0-4A46-B9D1-724C2C38A556}"/>
                </a:ext>
              </a:extLst>
            </p:cNvPr>
            <p:cNvSpPr/>
            <p:nvPr/>
          </p:nvSpPr>
          <p:spPr>
            <a:xfrm>
              <a:off x="12680941" y="3709106"/>
              <a:ext cx="122730" cy="29932"/>
            </a:xfrm>
            <a:custGeom>
              <a:avLst/>
              <a:gdLst>
                <a:gd name="connsiteX0" fmla="*/ 107799 w 122730"/>
                <a:gd name="connsiteY0" fmla="*/ 0 h 29932"/>
                <a:gd name="connsiteX1" fmla="*/ 14930 w 122730"/>
                <a:gd name="connsiteY1" fmla="*/ 0 h 29932"/>
                <a:gd name="connsiteX2" fmla="*/ 0 w 122730"/>
                <a:gd name="connsiteY2" fmla="*/ 15002 h 29932"/>
                <a:gd name="connsiteX3" fmla="*/ 14930 w 122730"/>
                <a:gd name="connsiteY3" fmla="*/ 29932 h 29932"/>
                <a:gd name="connsiteX4" fmla="*/ 107799 w 122730"/>
                <a:gd name="connsiteY4" fmla="*/ 29932 h 29932"/>
                <a:gd name="connsiteX5" fmla="*/ 122730 w 122730"/>
                <a:gd name="connsiteY5" fmla="*/ 15002 h 29932"/>
                <a:gd name="connsiteX6" fmla="*/ 107799 w 122730"/>
                <a:gd name="connsiteY6" fmla="*/ 0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730" h="29932">
                  <a:moveTo>
                    <a:pt x="107799" y="0"/>
                  </a:moveTo>
                  <a:lnTo>
                    <a:pt x="14930" y="0"/>
                  </a:lnTo>
                  <a:cubicBezTo>
                    <a:pt x="6644" y="0"/>
                    <a:pt x="0" y="6715"/>
                    <a:pt x="0" y="15002"/>
                  </a:cubicBezTo>
                  <a:cubicBezTo>
                    <a:pt x="0" y="23217"/>
                    <a:pt x="6716" y="29932"/>
                    <a:pt x="14930" y="29932"/>
                  </a:cubicBezTo>
                  <a:lnTo>
                    <a:pt x="107799" y="29932"/>
                  </a:lnTo>
                  <a:cubicBezTo>
                    <a:pt x="116086" y="29932"/>
                    <a:pt x="122730" y="23217"/>
                    <a:pt x="122730" y="15002"/>
                  </a:cubicBezTo>
                  <a:cubicBezTo>
                    <a:pt x="122730" y="6715"/>
                    <a:pt x="116014" y="0"/>
                    <a:pt x="107799" y="0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6" name="Freeform: Shape 30">
              <a:extLst>
                <a:ext uri="{FF2B5EF4-FFF2-40B4-BE49-F238E27FC236}">
                  <a16:creationId xmlns:a16="http://schemas.microsoft.com/office/drawing/2014/main" xmlns="" id="{C25153A6-397A-4E3B-A257-4E7893C3A9AA}"/>
                </a:ext>
              </a:extLst>
            </p:cNvPr>
            <p:cNvSpPr/>
            <p:nvPr/>
          </p:nvSpPr>
          <p:spPr>
            <a:xfrm>
              <a:off x="12454628" y="3709106"/>
              <a:ext cx="176378" cy="29932"/>
            </a:xfrm>
            <a:custGeom>
              <a:avLst/>
              <a:gdLst>
                <a:gd name="connsiteX0" fmla="*/ 14930 w 176378"/>
                <a:gd name="connsiteY0" fmla="*/ 29932 h 29932"/>
                <a:gd name="connsiteX1" fmla="*/ 161449 w 176378"/>
                <a:gd name="connsiteY1" fmla="*/ 29932 h 29932"/>
                <a:gd name="connsiteX2" fmla="*/ 176379 w 176378"/>
                <a:gd name="connsiteY2" fmla="*/ 15002 h 29932"/>
                <a:gd name="connsiteX3" fmla="*/ 161449 w 176378"/>
                <a:gd name="connsiteY3" fmla="*/ 0 h 29932"/>
                <a:gd name="connsiteX4" fmla="*/ 14930 w 176378"/>
                <a:gd name="connsiteY4" fmla="*/ 0 h 29932"/>
                <a:gd name="connsiteX5" fmla="*/ 0 w 176378"/>
                <a:gd name="connsiteY5" fmla="*/ 15002 h 29932"/>
                <a:gd name="connsiteX6" fmla="*/ 14930 w 176378"/>
                <a:gd name="connsiteY6" fmla="*/ 29932 h 2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378" h="29932">
                  <a:moveTo>
                    <a:pt x="14930" y="29932"/>
                  </a:moveTo>
                  <a:lnTo>
                    <a:pt x="161449" y="29932"/>
                  </a:lnTo>
                  <a:cubicBezTo>
                    <a:pt x="169735" y="29932"/>
                    <a:pt x="176379" y="23217"/>
                    <a:pt x="176379" y="15002"/>
                  </a:cubicBezTo>
                  <a:cubicBezTo>
                    <a:pt x="176379" y="6715"/>
                    <a:pt x="169664" y="0"/>
                    <a:pt x="161449" y="0"/>
                  </a:cubicBezTo>
                  <a:lnTo>
                    <a:pt x="14930" y="0"/>
                  </a:lnTo>
                  <a:cubicBezTo>
                    <a:pt x="6643" y="0"/>
                    <a:pt x="0" y="6715"/>
                    <a:pt x="0" y="15002"/>
                  </a:cubicBezTo>
                  <a:cubicBezTo>
                    <a:pt x="0" y="23217"/>
                    <a:pt x="6715" y="29932"/>
                    <a:pt x="14930" y="29932"/>
                  </a:cubicBez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107" name="Freeform: Shape 31">
              <a:extLst>
                <a:ext uri="{FF2B5EF4-FFF2-40B4-BE49-F238E27FC236}">
                  <a16:creationId xmlns:a16="http://schemas.microsoft.com/office/drawing/2014/main" xmlns="" id="{EEC0479C-DA68-41BE-A462-AB91B65201F3}"/>
                </a:ext>
              </a:extLst>
            </p:cNvPr>
            <p:cNvSpPr/>
            <p:nvPr/>
          </p:nvSpPr>
          <p:spPr>
            <a:xfrm>
              <a:off x="13112782" y="2871466"/>
              <a:ext cx="229385" cy="987301"/>
            </a:xfrm>
            <a:custGeom>
              <a:avLst/>
              <a:gdLst>
                <a:gd name="connsiteX0" fmla="*/ 139017 w 229385"/>
                <a:gd name="connsiteY0" fmla="*/ 98477 h 987301"/>
                <a:gd name="connsiteX1" fmla="*/ 121657 w 229385"/>
                <a:gd name="connsiteY1" fmla="*/ 89547 h 987301"/>
                <a:gd name="connsiteX2" fmla="*/ 121657 w 229385"/>
                <a:gd name="connsiteY2" fmla="*/ 25039 h 987301"/>
                <a:gd name="connsiteX3" fmla="*/ 113228 w 229385"/>
                <a:gd name="connsiteY3" fmla="*/ 11608 h 987301"/>
                <a:gd name="connsiteX4" fmla="*/ 102370 w 229385"/>
                <a:gd name="connsiteY4" fmla="*/ 6322 h 987301"/>
                <a:gd name="connsiteX5" fmla="*/ 47220 w 229385"/>
                <a:gd name="connsiteY5" fmla="*/ 6322 h 987301"/>
                <a:gd name="connsiteX6" fmla="*/ 36361 w 229385"/>
                <a:gd name="connsiteY6" fmla="*/ 11608 h 987301"/>
                <a:gd name="connsiteX7" fmla="*/ 27931 w 229385"/>
                <a:gd name="connsiteY7" fmla="*/ 25039 h 987301"/>
                <a:gd name="connsiteX8" fmla="*/ 27931 w 229385"/>
                <a:gd name="connsiteY8" fmla="*/ 89547 h 987301"/>
                <a:gd name="connsiteX9" fmla="*/ 8143 w 229385"/>
                <a:gd name="connsiteY9" fmla="*/ 99763 h 987301"/>
                <a:gd name="connsiteX10" fmla="*/ 0 w 229385"/>
                <a:gd name="connsiteY10" fmla="*/ 113050 h 987301"/>
                <a:gd name="connsiteX11" fmla="*/ 0 w 229385"/>
                <a:gd name="connsiteY11" fmla="*/ 809708 h 987301"/>
                <a:gd name="connsiteX12" fmla="*/ 928 w 229385"/>
                <a:gd name="connsiteY12" fmla="*/ 814924 h 987301"/>
                <a:gd name="connsiteX13" fmla="*/ 60793 w 229385"/>
                <a:gd name="connsiteY13" fmla="*/ 977515 h 987301"/>
                <a:gd name="connsiteX14" fmla="*/ 74866 w 229385"/>
                <a:gd name="connsiteY14" fmla="*/ 987302 h 987301"/>
                <a:gd name="connsiteX15" fmla="*/ 88939 w 229385"/>
                <a:gd name="connsiteY15" fmla="*/ 977515 h 987301"/>
                <a:gd name="connsiteX16" fmla="*/ 148732 w 229385"/>
                <a:gd name="connsiteY16" fmla="*/ 814924 h 987301"/>
                <a:gd name="connsiteX17" fmla="*/ 149661 w 229385"/>
                <a:gd name="connsiteY17" fmla="*/ 809566 h 987301"/>
                <a:gd name="connsiteX18" fmla="*/ 149661 w 229385"/>
                <a:gd name="connsiteY18" fmla="*/ 809566 h 987301"/>
                <a:gd name="connsiteX19" fmla="*/ 149661 w 229385"/>
                <a:gd name="connsiteY19" fmla="*/ 129623 h 987301"/>
                <a:gd name="connsiteX20" fmla="*/ 199524 w 229385"/>
                <a:gd name="connsiteY20" fmla="*/ 182273 h 987301"/>
                <a:gd name="connsiteX21" fmla="*/ 199524 w 229385"/>
                <a:gd name="connsiteY21" fmla="*/ 446377 h 987301"/>
                <a:gd name="connsiteX22" fmla="*/ 214455 w 229385"/>
                <a:gd name="connsiteY22" fmla="*/ 461308 h 987301"/>
                <a:gd name="connsiteX23" fmla="*/ 229386 w 229385"/>
                <a:gd name="connsiteY23" fmla="*/ 446377 h 987301"/>
                <a:gd name="connsiteX24" fmla="*/ 229386 w 229385"/>
                <a:gd name="connsiteY24" fmla="*/ 182273 h 987301"/>
                <a:gd name="connsiteX25" fmla="*/ 139017 w 229385"/>
                <a:gd name="connsiteY25" fmla="*/ 98477 h 987301"/>
                <a:gd name="connsiteX26" fmla="*/ 57793 w 229385"/>
                <a:gd name="connsiteY26" fmla="*/ 34326 h 987301"/>
                <a:gd name="connsiteX27" fmla="*/ 60221 w 229385"/>
                <a:gd name="connsiteY27" fmla="*/ 33183 h 987301"/>
                <a:gd name="connsiteX28" fmla="*/ 89297 w 229385"/>
                <a:gd name="connsiteY28" fmla="*/ 33183 h 987301"/>
                <a:gd name="connsiteX29" fmla="*/ 91726 w 229385"/>
                <a:gd name="connsiteY29" fmla="*/ 34326 h 987301"/>
                <a:gd name="connsiteX30" fmla="*/ 91726 w 229385"/>
                <a:gd name="connsiteY30" fmla="*/ 75759 h 987301"/>
                <a:gd name="connsiteX31" fmla="*/ 57793 w 229385"/>
                <a:gd name="connsiteY31" fmla="*/ 75759 h 987301"/>
                <a:gd name="connsiteX32" fmla="*/ 57793 w 229385"/>
                <a:gd name="connsiteY32" fmla="*/ 34326 h 987301"/>
                <a:gd name="connsiteX33" fmla="*/ 74795 w 229385"/>
                <a:gd name="connsiteY33" fmla="*/ 928937 h 987301"/>
                <a:gd name="connsiteX34" fmla="*/ 33504 w 229385"/>
                <a:gd name="connsiteY34" fmla="*/ 816924 h 987301"/>
                <a:gd name="connsiteX35" fmla="*/ 59436 w 229385"/>
                <a:gd name="connsiteY35" fmla="*/ 803493 h 987301"/>
                <a:gd name="connsiteX36" fmla="*/ 90011 w 229385"/>
                <a:gd name="connsiteY36" fmla="*/ 803493 h 987301"/>
                <a:gd name="connsiteX37" fmla="*/ 90011 w 229385"/>
                <a:gd name="connsiteY37" fmla="*/ 803493 h 987301"/>
                <a:gd name="connsiteX38" fmla="*/ 115943 w 229385"/>
                <a:gd name="connsiteY38" fmla="*/ 816852 h 987301"/>
                <a:gd name="connsiteX39" fmla="*/ 74795 w 229385"/>
                <a:gd name="connsiteY39" fmla="*/ 928937 h 987301"/>
                <a:gd name="connsiteX40" fmla="*/ 119658 w 229385"/>
                <a:gd name="connsiteY40" fmla="*/ 785134 h 987301"/>
                <a:gd name="connsiteX41" fmla="*/ 103798 w 229385"/>
                <a:gd name="connsiteY41" fmla="*/ 776918 h 987301"/>
                <a:gd name="connsiteX42" fmla="*/ 45791 w 229385"/>
                <a:gd name="connsiteY42" fmla="*/ 776918 h 987301"/>
                <a:gd name="connsiteX43" fmla="*/ 29932 w 229385"/>
                <a:gd name="connsiteY43" fmla="*/ 785134 h 987301"/>
                <a:gd name="connsiteX44" fmla="*/ 29932 w 229385"/>
                <a:gd name="connsiteY44" fmla="*/ 580323 h 987301"/>
                <a:gd name="connsiteX45" fmla="*/ 59507 w 229385"/>
                <a:gd name="connsiteY45" fmla="*/ 565035 h 987301"/>
                <a:gd name="connsiteX46" fmla="*/ 90083 w 229385"/>
                <a:gd name="connsiteY46" fmla="*/ 565035 h 987301"/>
                <a:gd name="connsiteX47" fmla="*/ 119658 w 229385"/>
                <a:gd name="connsiteY47" fmla="*/ 580323 h 987301"/>
                <a:gd name="connsiteX48" fmla="*/ 119658 w 229385"/>
                <a:gd name="connsiteY48" fmla="*/ 785134 h 987301"/>
                <a:gd name="connsiteX49" fmla="*/ 119658 w 229385"/>
                <a:gd name="connsiteY49" fmla="*/ 546676 h 987301"/>
                <a:gd name="connsiteX50" fmla="*/ 103798 w 229385"/>
                <a:gd name="connsiteY50" fmla="*/ 538532 h 987301"/>
                <a:gd name="connsiteX51" fmla="*/ 45791 w 229385"/>
                <a:gd name="connsiteY51" fmla="*/ 538532 h 987301"/>
                <a:gd name="connsiteX52" fmla="*/ 29932 w 229385"/>
                <a:gd name="connsiteY52" fmla="*/ 546676 h 987301"/>
                <a:gd name="connsiteX53" fmla="*/ 29932 w 229385"/>
                <a:gd name="connsiteY53" fmla="*/ 122122 h 987301"/>
                <a:gd name="connsiteX54" fmla="*/ 59507 w 229385"/>
                <a:gd name="connsiteY54" fmla="*/ 106835 h 987301"/>
                <a:gd name="connsiteX55" fmla="*/ 90083 w 229385"/>
                <a:gd name="connsiteY55" fmla="*/ 106835 h 987301"/>
                <a:gd name="connsiteX56" fmla="*/ 119658 w 229385"/>
                <a:gd name="connsiteY56" fmla="*/ 122051 h 987301"/>
                <a:gd name="connsiteX57" fmla="*/ 119658 w 229385"/>
                <a:gd name="connsiteY57" fmla="*/ 546676 h 98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9385" h="987301">
                  <a:moveTo>
                    <a:pt x="139017" y="98477"/>
                  </a:moveTo>
                  <a:lnTo>
                    <a:pt x="121657" y="89547"/>
                  </a:lnTo>
                  <a:lnTo>
                    <a:pt x="121657" y="25039"/>
                  </a:lnTo>
                  <a:cubicBezTo>
                    <a:pt x="121657" y="19324"/>
                    <a:pt x="118372" y="14038"/>
                    <a:pt x="113228" y="11608"/>
                  </a:cubicBezTo>
                  <a:lnTo>
                    <a:pt x="102370" y="6322"/>
                  </a:lnTo>
                  <a:cubicBezTo>
                    <a:pt x="85081" y="-2107"/>
                    <a:pt x="64507" y="-2107"/>
                    <a:pt x="47220" y="6322"/>
                  </a:cubicBezTo>
                  <a:lnTo>
                    <a:pt x="36361" y="11608"/>
                  </a:lnTo>
                  <a:cubicBezTo>
                    <a:pt x="31218" y="14109"/>
                    <a:pt x="27931" y="19324"/>
                    <a:pt x="27931" y="25039"/>
                  </a:cubicBezTo>
                  <a:lnTo>
                    <a:pt x="27931" y="89547"/>
                  </a:lnTo>
                  <a:lnTo>
                    <a:pt x="8143" y="99763"/>
                  </a:lnTo>
                  <a:cubicBezTo>
                    <a:pt x="3143" y="102334"/>
                    <a:pt x="0" y="107478"/>
                    <a:pt x="0" y="113050"/>
                  </a:cubicBezTo>
                  <a:lnTo>
                    <a:pt x="0" y="809708"/>
                  </a:lnTo>
                  <a:cubicBezTo>
                    <a:pt x="0" y="810208"/>
                    <a:pt x="428" y="813637"/>
                    <a:pt x="928" y="814924"/>
                  </a:cubicBezTo>
                  <a:lnTo>
                    <a:pt x="60793" y="977515"/>
                  </a:lnTo>
                  <a:cubicBezTo>
                    <a:pt x="62936" y="983444"/>
                    <a:pt x="68580" y="987302"/>
                    <a:pt x="74866" y="987302"/>
                  </a:cubicBezTo>
                  <a:cubicBezTo>
                    <a:pt x="81153" y="987302"/>
                    <a:pt x="86724" y="983373"/>
                    <a:pt x="88939" y="977515"/>
                  </a:cubicBezTo>
                  <a:lnTo>
                    <a:pt x="148732" y="814924"/>
                  </a:lnTo>
                  <a:cubicBezTo>
                    <a:pt x="149232" y="813566"/>
                    <a:pt x="149661" y="809566"/>
                    <a:pt x="149661" y="809566"/>
                  </a:cubicBezTo>
                  <a:lnTo>
                    <a:pt x="149661" y="809566"/>
                  </a:lnTo>
                  <a:lnTo>
                    <a:pt x="149661" y="129623"/>
                  </a:lnTo>
                  <a:cubicBezTo>
                    <a:pt x="178165" y="135338"/>
                    <a:pt x="199524" y="156698"/>
                    <a:pt x="199524" y="182273"/>
                  </a:cubicBezTo>
                  <a:lnTo>
                    <a:pt x="199524" y="446377"/>
                  </a:lnTo>
                  <a:cubicBezTo>
                    <a:pt x="199524" y="454593"/>
                    <a:pt x="206240" y="461308"/>
                    <a:pt x="214455" y="461308"/>
                  </a:cubicBezTo>
                  <a:cubicBezTo>
                    <a:pt x="222742" y="461308"/>
                    <a:pt x="229386" y="454593"/>
                    <a:pt x="229386" y="446377"/>
                  </a:cubicBezTo>
                  <a:lnTo>
                    <a:pt x="229386" y="182273"/>
                  </a:lnTo>
                  <a:cubicBezTo>
                    <a:pt x="229386" y="137124"/>
                    <a:pt x="189166" y="100548"/>
                    <a:pt x="139017" y="98477"/>
                  </a:cubicBezTo>
                  <a:close/>
                  <a:moveTo>
                    <a:pt x="57793" y="34326"/>
                  </a:moveTo>
                  <a:lnTo>
                    <a:pt x="60221" y="33183"/>
                  </a:lnTo>
                  <a:cubicBezTo>
                    <a:pt x="69294" y="28754"/>
                    <a:pt x="80153" y="28754"/>
                    <a:pt x="89297" y="33183"/>
                  </a:cubicBezTo>
                  <a:lnTo>
                    <a:pt x="91726" y="34326"/>
                  </a:lnTo>
                  <a:lnTo>
                    <a:pt x="91726" y="75759"/>
                  </a:lnTo>
                  <a:cubicBezTo>
                    <a:pt x="80581" y="72688"/>
                    <a:pt x="68936" y="72688"/>
                    <a:pt x="57793" y="75759"/>
                  </a:cubicBezTo>
                  <a:lnTo>
                    <a:pt x="57793" y="34326"/>
                  </a:lnTo>
                  <a:close/>
                  <a:moveTo>
                    <a:pt x="74795" y="928937"/>
                  </a:moveTo>
                  <a:lnTo>
                    <a:pt x="33504" y="816924"/>
                  </a:lnTo>
                  <a:lnTo>
                    <a:pt x="59436" y="803493"/>
                  </a:lnTo>
                  <a:cubicBezTo>
                    <a:pt x="69008" y="798564"/>
                    <a:pt x="80438" y="798564"/>
                    <a:pt x="90011" y="803493"/>
                  </a:cubicBezTo>
                  <a:lnTo>
                    <a:pt x="90011" y="803493"/>
                  </a:lnTo>
                  <a:lnTo>
                    <a:pt x="115943" y="816852"/>
                  </a:lnTo>
                  <a:lnTo>
                    <a:pt x="74795" y="928937"/>
                  </a:lnTo>
                  <a:close/>
                  <a:moveTo>
                    <a:pt x="119658" y="785134"/>
                  </a:moveTo>
                  <a:lnTo>
                    <a:pt x="103798" y="776918"/>
                  </a:lnTo>
                  <a:cubicBezTo>
                    <a:pt x="85653" y="767560"/>
                    <a:pt x="63936" y="767560"/>
                    <a:pt x="45791" y="776918"/>
                  </a:cubicBezTo>
                  <a:lnTo>
                    <a:pt x="29932" y="785134"/>
                  </a:lnTo>
                  <a:lnTo>
                    <a:pt x="29932" y="580323"/>
                  </a:lnTo>
                  <a:lnTo>
                    <a:pt x="59507" y="565035"/>
                  </a:lnTo>
                  <a:cubicBezTo>
                    <a:pt x="69080" y="560106"/>
                    <a:pt x="80509" y="560106"/>
                    <a:pt x="90083" y="565035"/>
                  </a:cubicBezTo>
                  <a:lnTo>
                    <a:pt x="119658" y="580323"/>
                  </a:lnTo>
                  <a:lnTo>
                    <a:pt x="119658" y="785134"/>
                  </a:lnTo>
                  <a:close/>
                  <a:moveTo>
                    <a:pt x="119658" y="546676"/>
                  </a:moveTo>
                  <a:lnTo>
                    <a:pt x="103798" y="538532"/>
                  </a:lnTo>
                  <a:cubicBezTo>
                    <a:pt x="85653" y="529102"/>
                    <a:pt x="63936" y="529102"/>
                    <a:pt x="45791" y="538532"/>
                  </a:cubicBezTo>
                  <a:lnTo>
                    <a:pt x="29932" y="546676"/>
                  </a:lnTo>
                  <a:lnTo>
                    <a:pt x="29932" y="122122"/>
                  </a:lnTo>
                  <a:lnTo>
                    <a:pt x="59507" y="106835"/>
                  </a:lnTo>
                  <a:cubicBezTo>
                    <a:pt x="69080" y="101906"/>
                    <a:pt x="80509" y="101906"/>
                    <a:pt x="90083" y="106835"/>
                  </a:cubicBezTo>
                  <a:lnTo>
                    <a:pt x="119658" y="122051"/>
                  </a:lnTo>
                  <a:lnTo>
                    <a:pt x="119658" y="546676"/>
                  </a:lnTo>
                  <a:close/>
                </a:path>
              </a:pathLst>
            </a:custGeom>
            <a:grpFill/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281480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/>
      <p:bldP spid="11" grpId="0"/>
      <p:bldP spid="12" grpId="0"/>
      <p:bldP spid="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173736F-48D7-4096-8B21-3064BA9C974A}"/>
              </a:ext>
            </a:extLst>
          </p:cNvPr>
          <p:cNvSpPr/>
          <p:nvPr/>
        </p:nvSpPr>
        <p:spPr>
          <a:xfrm>
            <a:off x="786172" y="2857145"/>
            <a:ext cx="1447124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1) в форме ДЭ (для выпускников, осваивающих </a:t>
            </a:r>
            <a:r>
              <a:rPr lang="ru-RU" sz="4400" dirty="0" smtClean="0"/>
              <a:t>ППКРС;</a:t>
            </a:r>
            <a:endParaRPr lang="ru-RU" sz="4400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66ABDE6B-9220-40E8-8A93-2A7289D1F658}"/>
              </a:ext>
            </a:extLst>
          </p:cNvPr>
          <p:cNvSpPr/>
          <p:nvPr/>
        </p:nvSpPr>
        <p:spPr>
          <a:xfrm>
            <a:off x="906692" y="1753315"/>
            <a:ext cx="607979" cy="529166"/>
          </a:xfrm>
          <a:custGeom>
            <a:avLst/>
            <a:gdLst>
              <a:gd name="connsiteX0" fmla="*/ 395021 w 395021"/>
              <a:gd name="connsiteY0" fmla="*/ 0 h 343815"/>
              <a:gd name="connsiteX1" fmla="*/ 395021 w 395021"/>
              <a:gd name="connsiteY1" fmla="*/ 70714 h 343815"/>
              <a:gd name="connsiteX2" fmla="*/ 320650 w 395021"/>
              <a:gd name="connsiteY2" fmla="*/ 179223 h 343815"/>
              <a:gd name="connsiteX3" fmla="*/ 395021 w 395021"/>
              <a:gd name="connsiteY3" fmla="*/ 179223 h 343815"/>
              <a:gd name="connsiteX4" fmla="*/ 395021 w 395021"/>
              <a:gd name="connsiteY4" fmla="*/ 343815 h 343815"/>
              <a:gd name="connsiteX5" fmla="*/ 242621 w 395021"/>
              <a:gd name="connsiteY5" fmla="*/ 343815 h 343815"/>
              <a:gd name="connsiteX6" fmla="*/ 242621 w 395021"/>
              <a:gd name="connsiteY6" fmla="*/ 179223 h 343815"/>
              <a:gd name="connsiteX7" fmla="*/ 287731 w 395021"/>
              <a:gd name="connsiteY7" fmla="*/ 63399 h 343815"/>
              <a:gd name="connsiteX8" fmla="*/ 395021 w 395021"/>
              <a:gd name="connsiteY8" fmla="*/ 0 h 343815"/>
              <a:gd name="connsiteX9" fmla="*/ 152400 w 395021"/>
              <a:gd name="connsiteY9" fmla="*/ 0 h 343815"/>
              <a:gd name="connsiteX10" fmla="*/ 152400 w 395021"/>
              <a:gd name="connsiteY10" fmla="*/ 70714 h 343815"/>
              <a:gd name="connsiteX11" fmla="*/ 78029 w 395021"/>
              <a:gd name="connsiteY11" fmla="*/ 179223 h 343815"/>
              <a:gd name="connsiteX12" fmla="*/ 152400 w 395021"/>
              <a:gd name="connsiteY12" fmla="*/ 179223 h 343815"/>
              <a:gd name="connsiteX13" fmla="*/ 152400 w 395021"/>
              <a:gd name="connsiteY13" fmla="*/ 343815 h 343815"/>
              <a:gd name="connsiteX14" fmla="*/ 0 w 395021"/>
              <a:gd name="connsiteY14" fmla="*/ 343815 h 343815"/>
              <a:gd name="connsiteX15" fmla="*/ 0 w 395021"/>
              <a:gd name="connsiteY15" fmla="*/ 179223 h 343815"/>
              <a:gd name="connsiteX16" fmla="*/ 45111 w 395021"/>
              <a:gd name="connsiteY16" fmla="*/ 63399 h 343815"/>
              <a:gd name="connsiteX17" fmla="*/ 152400 w 395021"/>
              <a:gd name="connsiteY17" fmla="*/ 0 h 343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5021" h="343815">
                <a:moveTo>
                  <a:pt x="395021" y="0"/>
                </a:moveTo>
                <a:lnTo>
                  <a:pt x="395021" y="70714"/>
                </a:lnTo>
                <a:cubicBezTo>
                  <a:pt x="345440" y="87783"/>
                  <a:pt x="320650" y="123952"/>
                  <a:pt x="320650" y="179223"/>
                </a:cubicBezTo>
                <a:lnTo>
                  <a:pt x="395021" y="179223"/>
                </a:lnTo>
                <a:lnTo>
                  <a:pt x="395021" y="343815"/>
                </a:lnTo>
                <a:lnTo>
                  <a:pt x="242621" y="343815"/>
                </a:lnTo>
                <a:lnTo>
                  <a:pt x="242621" y="179223"/>
                </a:lnTo>
                <a:cubicBezTo>
                  <a:pt x="242621" y="135332"/>
                  <a:pt x="257658" y="96724"/>
                  <a:pt x="287731" y="63399"/>
                </a:cubicBezTo>
                <a:cubicBezTo>
                  <a:pt x="314554" y="34138"/>
                  <a:pt x="350317" y="13005"/>
                  <a:pt x="395021" y="0"/>
                </a:cubicBezTo>
                <a:close/>
                <a:moveTo>
                  <a:pt x="152400" y="0"/>
                </a:moveTo>
                <a:lnTo>
                  <a:pt x="152400" y="70714"/>
                </a:lnTo>
                <a:cubicBezTo>
                  <a:pt x="102819" y="87783"/>
                  <a:pt x="78029" y="123952"/>
                  <a:pt x="78029" y="179223"/>
                </a:cubicBezTo>
                <a:lnTo>
                  <a:pt x="152400" y="179223"/>
                </a:lnTo>
                <a:lnTo>
                  <a:pt x="152400" y="343815"/>
                </a:lnTo>
                <a:lnTo>
                  <a:pt x="0" y="343815"/>
                </a:lnTo>
                <a:lnTo>
                  <a:pt x="0" y="179223"/>
                </a:lnTo>
                <a:cubicBezTo>
                  <a:pt x="0" y="135332"/>
                  <a:pt x="15037" y="96724"/>
                  <a:pt x="45111" y="63399"/>
                </a:cubicBezTo>
                <a:cubicBezTo>
                  <a:pt x="71933" y="34138"/>
                  <a:pt x="107696" y="13005"/>
                  <a:pt x="152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40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7396AD-F0F2-4893-A8DC-DE090B219D76}"/>
              </a:ext>
            </a:extLst>
          </p:cNvPr>
          <p:cNvSpPr/>
          <p:nvPr/>
        </p:nvSpPr>
        <p:spPr>
          <a:xfrm>
            <a:off x="786172" y="6011488"/>
            <a:ext cx="163639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2) в форме ДЭ и защиты дипломного проекта (работы) (для выпускников, осваивающих </a:t>
            </a:r>
            <a:r>
              <a:rPr lang="ru-RU" sz="4400" dirty="0" smtClean="0"/>
              <a:t>ППССЗ.</a:t>
            </a:r>
            <a:endParaRPr lang="ru-RU" sz="44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8DBC2DB4-55BD-4078-AFFD-3E11D59AD00E}"/>
              </a:ext>
            </a:extLst>
          </p:cNvPr>
          <p:cNvSpPr/>
          <p:nvPr/>
        </p:nvSpPr>
        <p:spPr>
          <a:xfrm>
            <a:off x="906692" y="5100264"/>
            <a:ext cx="607979" cy="529166"/>
          </a:xfrm>
          <a:custGeom>
            <a:avLst/>
            <a:gdLst>
              <a:gd name="connsiteX0" fmla="*/ 395021 w 395021"/>
              <a:gd name="connsiteY0" fmla="*/ 0 h 343815"/>
              <a:gd name="connsiteX1" fmla="*/ 395021 w 395021"/>
              <a:gd name="connsiteY1" fmla="*/ 70714 h 343815"/>
              <a:gd name="connsiteX2" fmla="*/ 320650 w 395021"/>
              <a:gd name="connsiteY2" fmla="*/ 179223 h 343815"/>
              <a:gd name="connsiteX3" fmla="*/ 395021 w 395021"/>
              <a:gd name="connsiteY3" fmla="*/ 179223 h 343815"/>
              <a:gd name="connsiteX4" fmla="*/ 395021 w 395021"/>
              <a:gd name="connsiteY4" fmla="*/ 343815 h 343815"/>
              <a:gd name="connsiteX5" fmla="*/ 242621 w 395021"/>
              <a:gd name="connsiteY5" fmla="*/ 343815 h 343815"/>
              <a:gd name="connsiteX6" fmla="*/ 242621 w 395021"/>
              <a:gd name="connsiteY6" fmla="*/ 179223 h 343815"/>
              <a:gd name="connsiteX7" fmla="*/ 287731 w 395021"/>
              <a:gd name="connsiteY7" fmla="*/ 63399 h 343815"/>
              <a:gd name="connsiteX8" fmla="*/ 395021 w 395021"/>
              <a:gd name="connsiteY8" fmla="*/ 0 h 343815"/>
              <a:gd name="connsiteX9" fmla="*/ 152400 w 395021"/>
              <a:gd name="connsiteY9" fmla="*/ 0 h 343815"/>
              <a:gd name="connsiteX10" fmla="*/ 152400 w 395021"/>
              <a:gd name="connsiteY10" fmla="*/ 70714 h 343815"/>
              <a:gd name="connsiteX11" fmla="*/ 78029 w 395021"/>
              <a:gd name="connsiteY11" fmla="*/ 179223 h 343815"/>
              <a:gd name="connsiteX12" fmla="*/ 152400 w 395021"/>
              <a:gd name="connsiteY12" fmla="*/ 179223 h 343815"/>
              <a:gd name="connsiteX13" fmla="*/ 152400 w 395021"/>
              <a:gd name="connsiteY13" fmla="*/ 343815 h 343815"/>
              <a:gd name="connsiteX14" fmla="*/ 0 w 395021"/>
              <a:gd name="connsiteY14" fmla="*/ 343815 h 343815"/>
              <a:gd name="connsiteX15" fmla="*/ 0 w 395021"/>
              <a:gd name="connsiteY15" fmla="*/ 179223 h 343815"/>
              <a:gd name="connsiteX16" fmla="*/ 45111 w 395021"/>
              <a:gd name="connsiteY16" fmla="*/ 63399 h 343815"/>
              <a:gd name="connsiteX17" fmla="*/ 152400 w 395021"/>
              <a:gd name="connsiteY17" fmla="*/ 0 h 343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5021" h="343815">
                <a:moveTo>
                  <a:pt x="395021" y="0"/>
                </a:moveTo>
                <a:lnTo>
                  <a:pt x="395021" y="70714"/>
                </a:lnTo>
                <a:cubicBezTo>
                  <a:pt x="345440" y="87783"/>
                  <a:pt x="320650" y="123952"/>
                  <a:pt x="320650" y="179223"/>
                </a:cubicBezTo>
                <a:lnTo>
                  <a:pt x="395021" y="179223"/>
                </a:lnTo>
                <a:lnTo>
                  <a:pt x="395021" y="343815"/>
                </a:lnTo>
                <a:lnTo>
                  <a:pt x="242621" y="343815"/>
                </a:lnTo>
                <a:lnTo>
                  <a:pt x="242621" y="179223"/>
                </a:lnTo>
                <a:cubicBezTo>
                  <a:pt x="242621" y="135332"/>
                  <a:pt x="257658" y="96724"/>
                  <a:pt x="287731" y="63399"/>
                </a:cubicBezTo>
                <a:cubicBezTo>
                  <a:pt x="314554" y="34138"/>
                  <a:pt x="350317" y="13005"/>
                  <a:pt x="395021" y="0"/>
                </a:cubicBezTo>
                <a:close/>
                <a:moveTo>
                  <a:pt x="152400" y="0"/>
                </a:moveTo>
                <a:lnTo>
                  <a:pt x="152400" y="70714"/>
                </a:lnTo>
                <a:cubicBezTo>
                  <a:pt x="102819" y="87783"/>
                  <a:pt x="78029" y="123952"/>
                  <a:pt x="78029" y="179223"/>
                </a:cubicBezTo>
                <a:lnTo>
                  <a:pt x="152400" y="179223"/>
                </a:lnTo>
                <a:lnTo>
                  <a:pt x="152400" y="343815"/>
                </a:lnTo>
                <a:lnTo>
                  <a:pt x="0" y="343815"/>
                </a:lnTo>
                <a:lnTo>
                  <a:pt x="0" y="179223"/>
                </a:lnTo>
                <a:cubicBezTo>
                  <a:pt x="0" y="135332"/>
                  <a:pt x="15037" y="96724"/>
                  <a:pt x="45111" y="63399"/>
                </a:cubicBezTo>
                <a:cubicBezTo>
                  <a:pt x="71933" y="34138"/>
                  <a:pt x="107696" y="13005"/>
                  <a:pt x="15240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4050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3" r="4313"/>
          <a:stretch>
            <a:fillRect/>
          </a:stretch>
        </p:blipFill>
        <p:spPr>
          <a:xfrm>
            <a:off x="16211863" y="3362308"/>
            <a:ext cx="947738" cy="941387"/>
          </a:xfrm>
        </p:spPr>
      </p:pic>
      <p:pic>
        <p:nvPicPr>
          <p:cNvPr id="5" name="Рисунок 4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6" r="4236"/>
          <a:stretch>
            <a:fillRect/>
          </a:stretch>
        </p:blipFill>
        <p:spPr>
          <a:xfrm>
            <a:off x="16212874" y="7458038"/>
            <a:ext cx="946727" cy="940266"/>
          </a:xfrm>
        </p:spPr>
      </p:pic>
      <p:sp>
        <p:nvSpPr>
          <p:cNvPr id="14" name="TextBox 13" descr="e7d195523061f1c0cef09ac28eaae964ec9988a5cce77c8b8C1E4685C6E6B40CD7615480512384A61EE159C6FE0045D14B61E85D0A95589D558B81FFC809322ACC20DC2254D928200A3EA0841B8B1814E3C79D0DF8AF216FB497AA06F6F4B721085BA35F6799E590F516F06AFC91D3DE45A045845BF66CE115A619C1BE5F8BA40CD67ABFF3CFB4F6">
            <a:extLst>
              <a:ext uri="{FF2B5EF4-FFF2-40B4-BE49-F238E27FC236}">
                <a16:creationId xmlns:a16="http://schemas.microsoft.com/office/drawing/2014/main" xmlns="" id="{19683FE9-58ED-48A4-A30B-789CF5B56B37}"/>
              </a:ext>
            </a:extLst>
          </p:cNvPr>
          <p:cNvSpPr txBox="1"/>
          <p:nvPr/>
        </p:nvSpPr>
        <p:spPr>
          <a:xfrm>
            <a:off x="1949468" y="328728"/>
            <a:ext cx="152006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4800" b="1" dirty="0">
                <a:solidFill>
                  <a:schemeClr val="bg2">
                    <a:lumMod val="2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Формы ГИА в соответствии с Порядком ГИА,</a:t>
            </a:r>
          </a:p>
          <a:p>
            <a:pPr algn="ctr"/>
            <a:r>
              <a:rPr lang="ru-RU" altLang="zh-CN" sz="4800" b="1" dirty="0">
                <a:solidFill>
                  <a:schemeClr val="bg2">
                    <a:lumMod val="2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утв. Приказом </a:t>
            </a:r>
            <a:r>
              <a:rPr lang="ru-RU" altLang="zh-CN" sz="4800" b="1" dirty="0" smtClean="0">
                <a:solidFill>
                  <a:schemeClr val="bg2">
                    <a:lumMod val="2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№80</a:t>
            </a:r>
            <a:r>
              <a:rPr lang="ru-RU" altLang="zh-CN" sz="5400" b="1" dirty="0" smtClean="0">
                <a:solidFill>
                  <a:schemeClr val="bg2">
                    <a:lumMod val="25000"/>
                  </a:schemeClr>
                </a:solidFill>
                <a:latin typeface="Montserrat Alternates ExtraBold" panose="00000900000000000000" pitchFamily="50" charset="0"/>
                <a:ea typeface="微软雅黑" panose="020B0503020204020204" pitchFamily="34" charset="-122"/>
                <a:cs typeface="Lato" panose="020F0502020204030203" pitchFamily="34" charset="0"/>
              </a:rPr>
              <a:t>0</a:t>
            </a:r>
            <a:endParaRPr lang="ru-RU" altLang="zh-CN" sz="5400" b="1" dirty="0">
              <a:solidFill>
                <a:schemeClr val="bg2">
                  <a:lumMod val="25000"/>
                </a:schemeClr>
              </a:solidFill>
              <a:latin typeface="Montserrat Alternates ExtraBold" panose="00000900000000000000" pitchFamily="50" charset="0"/>
              <a:ea typeface="微软雅黑" panose="020B0503020204020204" pitchFamily="34" charset="-122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"/>
                                  </p:iterate>
                                  <p:childTnLst>
                                    <p:set>
                                      <p:cBhvr>
                                        <p:cTn id="1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8"/>
                            </p:stCondLst>
                            <p:childTnLst>
                              <p:par>
                                <p:cTn id="1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"/>
                                  </p:iterate>
                                  <p:childTnLst>
                                    <p:set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35"/>
                            </p:stCondLst>
                            <p:childTnLst>
                              <p:par>
                                <p:cTn id="2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/>
      <p:bldP spid="8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xmlns="" id="{83D7962A-20C7-40FF-AEAC-4953FA96DB72}"/>
              </a:ext>
            </a:extLst>
          </p:cNvPr>
          <p:cNvSpPr/>
          <p:nvPr/>
        </p:nvSpPr>
        <p:spPr>
          <a:xfrm>
            <a:off x="-1576913" y="524876"/>
            <a:ext cx="11685556" cy="10125706"/>
          </a:xfrm>
          <a:custGeom>
            <a:avLst/>
            <a:gdLst>
              <a:gd name="connsiteX0" fmla="*/ 3007951 w 7935961"/>
              <a:gd name="connsiteY0" fmla="*/ 14 h 7881808"/>
              <a:gd name="connsiteX1" fmla="*/ 6835040 w 7935961"/>
              <a:gd name="connsiteY1" fmla="*/ 1092197 h 7881808"/>
              <a:gd name="connsiteX2" fmla="*/ 7146033 w 7935961"/>
              <a:gd name="connsiteY2" fmla="*/ 1330471 h 7881808"/>
              <a:gd name="connsiteX3" fmla="*/ 7536498 w 7935961"/>
              <a:gd name="connsiteY3" fmla="*/ 4498978 h 7881808"/>
              <a:gd name="connsiteX4" fmla="*/ 4693648 w 7935961"/>
              <a:gd name="connsiteY4" fmla="*/ 7535851 h 7881808"/>
              <a:gd name="connsiteX5" fmla="*/ 1819660 w 7935961"/>
              <a:gd name="connsiteY5" fmla="*/ 7275582 h 7881808"/>
              <a:gd name="connsiteX6" fmla="*/ 1550390 w 7935961"/>
              <a:gd name="connsiteY6" fmla="*/ 6993508 h 7881808"/>
              <a:gd name="connsiteX7" fmla="*/ 9886 w 7935961"/>
              <a:gd name="connsiteY7" fmla="*/ 2857090 h 7881808"/>
              <a:gd name="connsiteX8" fmla="*/ 676506 w 7935961"/>
              <a:gd name="connsiteY8" fmla="*/ 891493 h 7881808"/>
              <a:gd name="connsiteX9" fmla="*/ 2555522 w 7935961"/>
              <a:gd name="connsiteY9" fmla="*/ 15478 h 7881808"/>
              <a:gd name="connsiteX10" fmla="*/ 2550859 w 7935961"/>
              <a:gd name="connsiteY10" fmla="*/ 14228 h 7881808"/>
              <a:gd name="connsiteX11" fmla="*/ 3007951 w 7935961"/>
              <a:gd name="connsiteY11" fmla="*/ 14 h 78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35961" h="7881808">
                <a:moveTo>
                  <a:pt x="3007951" y="14"/>
                </a:moveTo>
                <a:cubicBezTo>
                  <a:pt x="5250864" y="4386"/>
                  <a:pt x="6835040" y="1092197"/>
                  <a:pt x="6835040" y="1092197"/>
                </a:cubicBezTo>
                <a:cubicBezTo>
                  <a:pt x="6941620" y="1160740"/>
                  <a:pt x="7045701" y="1238610"/>
                  <a:pt x="7146033" y="1330471"/>
                </a:cubicBezTo>
                <a:cubicBezTo>
                  <a:pt x="8041280" y="2130147"/>
                  <a:pt x="8181454" y="3472231"/>
                  <a:pt x="7536498" y="4498978"/>
                </a:cubicBezTo>
                <a:cubicBezTo>
                  <a:pt x="6197854" y="6734341"/>
                  <a:pt x="4693648" y="7535851"/>
                  <a:pt x="4693648" y="7535851"/>
                </a:cubicBezTo>
                <a:cubicBezTo>
                  <a:pt x="3777196" y="8065006"/>
                  <a:pt x="2616739" y="7993974"/>
                  <a:pt x="1819660" y="7275582"/>
                </a:cubicBezTo>
                <a:cubicBezTo>
                  <a:pt x="1718078" y="7188385"/>
                  <a:pt x="1628322" y="7094361"/>
                  <a:pt x="1550390" y="6993508"/>
                </a:cubicBezTo>
                <a:cubicBezTo>
                  <a:pt x="1542314" y="6986346"/>
                  <a:pt x="121632" y="5331140"/>
                  <a:pt x="9886" y="2857090"/>
                </a:cubicBezTo>
                <a:cubicBezTo>
                  <a:pt x="-51164" y="2170977"/>
                  <a:pt x="170494" y="1455653"/>
                  <a:pt x="676506" y="891493"/>
                </a:cubicBezTo>
                <a:cubicBezTo>
                  <a:pt x="1177855" y="326085"/>
                  <a:pt x="1866703" y="30836"/>
                  <a:pt x="2555522" y="15478"/>
                </a:cubicBezTo>
                <a:cubicBezTo>
                  <a:pt x="2555522" y="15478"/>
                  <a:pt x="2555522" y="15478"/>
                  <a:pt x="2550859" y="14228"/>
                </a:cubicBezTo>
                <a:cubicBezTo>
                  <a:pt x="2705968" y="4246"/>
                  <a:pt x="2858423" y="-278"/>
                  <a:pt x="3007951" y="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0"/>
                  <a:lumMod val="49000"/>
                  <a:lumOff val="51000"/>
                </a:schemeClr>
              </a:gs>
              <a:gs pos="100000">
                <a:schemeClr val="accent6"/>
              </a:gs>
            </a:gsLst>
            <a:lin ang="8100000" scaled="1"/>
            <a:tileRect/>
          </a:gradFill>
          <a:ln>
            <a:noFill/>
          </a:ln>
          <a:effectLst>
            <a:outerShdw blurRad="508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xmlns="" id="{FC9C6230-0AB0-4757-BF6D-FDCE7E53A3B2}"/>
              </a:ext>
            </a:extLst>
          </p:cNvPr>
          <p:cNvSpPr/>
          <p:nvPr/>
        </p:nvSpPr>
        <p:spPr>
          <a:xfrm>
            <a:off x="-3710515" y="-229765"/>
            <a:ext cx="13819158" cy="13724858"/>
          </a:xfrm>
          <a:custGeom>
            <a:avLst/>
            <a:gdLst>
              <a:gd name="connsiteX0" fmla="*/ 3007951 w 7935961"/>
              <a:gd name="connsiteY0" fmla="*/ 14 h 7881808"/>
              <a:gd name="connsiteX1" fmla="*/ 6835040 w 7935961"/>
              <a:gd name="connsiteY1" fmla="*/ 1092197 h 7881808"/>
              <a:gd name="connsiteX2" fmla="*/ 7146033 w 7935961"/>
              <a:gd name="connsiteY2" fmla="*/ 1330471 h 7881808"/>
              <a:gd name="connsiteX3" fmla="*/ 7536498 w 7935961"/>
              <a:gd name="connsiteY3" fmla="*/ 4498978 h 7881808"/>
              <a:gd name="connsiteX4" fmla="*/ 4693648 w 7935961"/>
              <a:gd name="connsiteY4" fmla="*/ 7535851 h 7881808"/>
              <a:gd name="connsiteX5" fmla="*/ 1819660 w 7935961"/>
              <a:gd name="connsiteY5" fmla="*/ 7275582 h 7881808"/>
              <a:gd name="connsiteX6" fmla="*/ 1550390 w 7935961"/>
              <a:gd name="connsiteY6" fmla="*/ 6993508 h 7881808"/>
              <a:gd name="connsiteX7" fmla="*/ 9886 w 7935961"/>
              <a:gd name="connsiteY7" fmla="*/ 2857090 h 7881808"/>
              <a:gd name="connsiteX8" fmla="*/ 676506 w 7935961"/>
              <a:gd name="connsiteY8" fmla="*/ 891493 h 7881808"/>
              <a:gd name="connsiteX9" fmla="*/ 2555522 w 7935961"/>
              <a:gd name="connsiteY9" fmla="*/ 15478 h 7881808"/>
              <a:gd name="connsiteX10" fmla="*/ 2550859 w 7935961"/>
              <a:gd name="connsiteY10" fmla="*/ 14228 h 7881808"/>
              <a:gd name="connsiteX11" fmla="*/ 3007951 w 7935961"/>
              <a:gd name="connsiteY11" fmla="*/ 14 h 78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35961" h="7881808">
                <a:moveTo>
                  <a:pt x="3007951" y="14"/>
                </a:moveTo>
                <a:cubicBezTo>
                  <a:pt x="5250864" y="4386"/>
                  <a:pt x="6835040" y="1092197"/>
                  <a:pt x="6835040" y="1092197"/>
                </a:cubicBezTo>
                <a:cubicBezTo>
                  <a:pt x="6941620" y="1160740"/>
                  <a:pt x="7045701" y="1238610"/>
                  <a:pt x="7146033" y="1330471"/>
                </a:cubicBezTo>
                <a:cubicBezTo>
                  <a:pt x="8041280" y="2130147"/>
                  <a:pt x="8181454" y="3472231"/>
                  <a:pt x="7536498" y="4498978"/>
                </a:cubicBezTo>
                <a:cubicBezTo>
                  <a:pt x="6197854" y="6734341"/>
                  <a:pt x="4693648" y="7535851"/>
                  <a:pt x="4693648" y="7535851"/>
                </a:cubicBezTo>
                <a:cubicBezTo>
                  <a:pt x="3777196" y="8065006"/>
                  <a:pt x="2616739" y="7993974"/>
                  <a:pt x="1819660" y="7275582"/>
                </a:cubicBezTo>
                <a:cubicBezTo>
                  <a:pt x="1718078" y="7188385"/>
                  <a:pt x="1628322" y="7094361"/>
                  <a:pt x="1550390" y="6993508"/>
                </a:cubicBezTo>
                <a:cubicBezTo>
                  <a:pt x="1542314" y="6986346"/>
                  <a:pt x="121632" y="5331140"/>
                  <a:pt x="9886" y="2857090"/>
                </a:cubicBezTo>
                <a:cubicBezTo>
                  <a:pt x="-51164" y="2170977"/>
                  <a:pt x="170494" y="1455653"/>
                  <a:pt x="676506" y="891493"/>
                </a:cubicBezTo>
                <a:cubicBezTo>
                  <a:pt x="1177855" y="326085"/>
                  <a:pt x="1866703" y="30836"/>
                  <a:pt x="2555522" y="15478"/>
                </a:cubicBezTo>
                <a:cubicBezTo>
                  <a:pt x="2555522" y="15478"/>
                  <a:pt x="2555522" y="15478"/>
                  <a:pt x="2550859" y="14228"/>
                </a:cubicBezTo>
                <a:cubicBezTo>
                  <a:pt x="2705968" y="4246"/>
                  <a:pt x="2858423" y="-278"/>
                  <a:pt x="3007951" y="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10000"/>
                </a:schemeClr>
              </a:gs>
              <a:gs pos="100000">
                <a:schemeClr val="accent6">
                  <a:alpha val="1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7D239C4-016B-45CC-8742-81054CEA2CE5}"/>
              </a:ext>
            </a:extLst>
          </p:cNvPr>
          <p:cNvSpPr txBox="1"/>
          <p:nvPr/>
        </p:nvSpPr>
        <p:spPr>
          <a:xfrm>
            <a:off x="1286146" y="524876"/>
            <a:ext cx="15643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Bef>
                <a:spcPts val="1200"/>
              </a:spcBef>
              <a:defRPr sz="4800">
                <a:solidFill>
                  <a:schemeClr val="tx1">
                    <a:lumMod val="85000"/>
                    <a:lumOff val="15000"/>
                  </a:schemeClr>
                </a:solidFill>
                <a:latin typeface="Montserrat Alternates ExtraBold" panose="00000900000000000000" pitchFamily="50" charset="0"/>
              </a:defRPr>
            </a:lvl1pPr>
          </a:lstStyle>
          <a:p>
            <a:pPr algn="ctr"/>
            <a:r>
              <a:rPr lang="ru-RU" altLang="zh-CN" sz="5400" b="1" dirty="0">
                <a:solidFill>
                  <a:schemeClr val="tx1"/>
                </a:solidFill>
              </a:rPr>
              <a:t>Что такое демонстрационный экзамен?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A173736F-48D7-4096-8B21-3064BA9C974A}"/>
              </a:ext>
            </a:extLst>
          </p:cNvPr>
          <p:cNvSpPr/>
          <p:nvPr/>
        </p:nvSpPr>
        <p:spPr>
          <a:xfrm>
            <a:off x="733921" y="1733739"/>
            <a:ext cx="1708381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Демонстрационный экзамен – это форма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ГИА выпускников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по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программам СПО образовательных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организаций высшего и среднего профессионального образования, которая предусматривает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  <a:p>
            <a:pPr marL="2246313">
              <a:buFont typeface="Wingdings" panose="05000000000000000000" pitchFamily="2" charset="2"/>
              <a:buChar char="ü"/>
              <a:tabLst>
                <a:tab pos="2508250" algn="l"/>
              </a:tabLst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моделирование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реальных производственных условий для демонстрации выпускниками профессиональных умений и навыков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marL="2246313">
              <a:buFont typeface="Wingdings" panose="05000000000000000000" pitchFamily="2" charset="2"/>
              <a:buChar char="ü"/>
              <a:tabLst>
                <a:tab pos="2508250" algn="l"/>
              </a:tabLst>
            </a:pP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  <a:p>
            <a:pPr marL="2246313">
              <a:buFont typeface="Wingdings" panose="05000000000000000000" pitchFamily="2" charset="2"/>
              <a:buChar char="ü"/>
              <a:tabLst>
                <a:tab pos="2508250" algn="l"/>
              </a:tabLst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независимую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экспертную оценку выполнения заданий демонстрационного экзамена, в том числе экспертами из числа представителей предприятий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marL="2246313">
              <a:buFont typeface="Wingdings" panose="05000000000000000000" pitchFamily="2" charset="2"/>
              <a:buChar char="ü"/>
              <a:tabLst>
                <a:tab pos="2508250" algn="l"/>
              </a:tabLst>
            </a:pP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  <a:p>
            <a:pPr marL="2246313">
              <a:buFont typeface="Wingdings" panose="05000000000000000000" pitchFamily="2" charset="2"/>
              <a:buChar char="ü"/>
              <a:tabLst>
                <a:tab pos="2508250" algn="l"/>
              </a:tabLst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определение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уровня знаний, умений и навыков выпускников в соответствии с международными требованиями.</a:t>
            </a:r>
          </a:p>
        </p:txBody>
      </p:sp>
    </p:spTree>
    <p:extLst>
      <p:ext uri="{BB962C8B-B14F-4D97-AF65-F5344CB8AC3E}">
        <p14:creationId xmlns:p14="http://schemas.microsoft.com/office/powerpoint/2010/main" val="168442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"/>
                                  </p:iterate>
                                  <p:childTnLst>
                                    <p:set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149" y="772932"/>
            <a:ext cx="13413850" cy="894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40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icity theme">
  <a:themeElements>
    <a:clrScheme name="2-gradient 83 bright">
      <a:dk1>
        <a:sysClr val="windowText" lastClr="000000"/>
      </a:dk1>
      <a:lt1>
        <a:sysClr val="window" lastClr="FFFFFF"/>
      </a:lt1>
      <a:dk2>
        <a:srgbClr val="262626"/>
      </a:dk2>
      <a:lt2>
        <a:srgbClr val="EFEFEF"/>
      </a:lt2>
      <a:accent1>
        <a:srgbClr val="00FEB5"/>
      </a:accent1>
      <a:accent2>
        <a:srgbClr val="04D5C2"/>
      </a:accent2>
      <a:accent3>
        <a:srgbClr val="06ACD2"/>
      </a:accent3>
      <a:accent4>
        <a:srgbClr val="0883E1"/>
      </a:accent4>
      <a:accent5>
        <a:srgbClr val="0B59F1"/>
      </a:accent5>
      <a:accent6>
        <a:srgbClr val="0E31FD"/>
      </a:accent6>
      <a:hlink>
        <a:srgbClr val="00FEB5"/>
      </a:hlink>
      <a:folHlink>
        <a:srgbClr val="BFBFBF"/>
      </a:folHlink>
    </a:clrScheme>
    <a:fontScheme name="Custom 23">
      <a:majorFont>
        <a:latin typeface="Montserrat Alternates Medium"/>
        <a:ea typeface="Microsoft YaHei UI"/>
        <a:cs typeface=""/>
      </a:majorFont>
      <a:minorFont>
        <a:latin typeface="Montserrat Alternates Light"/>
        <a:ea typeface="Microsoft YaHei UI Light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7F79BA8-A5E0-4CEF-B7AD-65929A816DBC}">
  <we:reference id="wa104379997" version="2.0.0.0" store="en-US" storeType="OMEX"/>
  <we:alternateReferences>
    <we:reference id="WA104379997" version="2.0.0.0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7d195523061f1c0 xmlns="http://e7d195523061f1c0/custom/data/def">
  <_7b1dac89e7d195523061f1c0316ecb71 xmlns="">e7d195523061f1c0cef09ac28eaae964ec9988a5cce77c8b8C1E4685C6E6B40CD7615480512384A61EE159C6FE0045D14B61E85D0A95589D558B81FFC809322ACC20DC2254D928200A3EA0841B8B1814961BE795024DFDEF45878460D5EEC04B3DB4C246007153409DEDE37CA726A66AF19B77CE744E11CADCFB09B3408DEC1F688348922E38CCEE</_7b1dac89e7d195523061f1c0316ecb71>
  <_7b1dac89e7d195523061f1c0316ecb71 xmlns="">e7d195523061f1c0cef09ac28eaae964ec9988a5cce77c8b8C1E4685C6E6B40CD7615480512384A61EE159C6FE0045D14B61E85D0A95589D558B81FFC809322ACC20DC2254D928200A3EA0841B8B1814961BE795024DFDEFCC1129033FEC21F5C5BDE68E2B7A1F8E41338FB0DD71548A78ADD1F5722F5FD965480A64BD076FD2328431DAE9622527</_7b1dac89e7d195523061f1c0316ecb71>
  <_7b1dac89e7d195523061f1c0316ecb71 xmlns="">e7d195523061f1c0cef09ac28eaae964ec9988a5cce77c8b8C1E4685C6E6B40CD7615480512384A61EE159C6FE0045D14B61E85D0A95589D558B81FFC809322ACC20DC2254D928200A3EA0841B8B18144DC47CBD04FCA384408AF03A26AFFDF192346722787A389DB6D6BE826066A063ECDC78A932AD2721B5CFDE870F76DE7C3CCE2B9A07730B5F</_7b1dac89e7d195523061f1c0316ecb71>
  <_7b1dac89e7d195523061f1c0316ecb71 xmlns="">e7d195523061f1c0cef09ac28eaae964ec9988a5cce77c8b8C1E4685C6E6B40CD7615480512384A61EE159C6FE0045D14B61E85D0A95589D558B81FFC809322ACC20DC2254D928200A3EA0841B8B18146B5918F8DA8F2BB8EBBD78811AB79BAD25B3D3572375DC872E76B122646A4CFEC757C0C5DC45C58AA1C19C5F82E1244272D3D963277B72E4</_7b1dac89e7d195523061f1c0316ecb71>
  <_7b1dac89e7d195523061f1c0316ecb71 xmlns="">e7d195523061f1c0cef09ac28eaae964ec9988a5cce77c8b8C1E4685C6E6B40CD7615480512384A61EE159C6FE0045D14B61E85D0A95589D558B81FFC809322ACC20DC2254D928200A3EA0841B8B1814D46540F92FDE0CC7D2E4FED8FEEFC6C9A68F4EFD8E967F607C3A4874F08B710D4B9EDAF2198A37174DB562817F68A467C4A8AF4E469EC69C</_7b1dac89e7d195523061f1c0316ecb71>
  <_7b1dac89e7d195523061f1c0316ecb71 xmlns="">e7d195523061f1c0cef09ac28eaae964ec9988a5cce77c8b8C1E4685C6E6B40CD7615480512384A61EE159C6FE0045D14B61E85D0A95589D558B81FFC809322ACC20DC2254D928200A3EA0841B8B1814D46540F92FDE0CC7F1A0A352A74694BDC8D7E096E6A67150D06CE09000740E4468C0E429E53B576B791DC034A987477FBCAC6FCDEEA8FDF8</_7b1dac89e7d195523061f1c0316ecb71>
  <_7b1dac89e7d195523061f1c0316ecb71 xmlns="">e7d195523061f1c0cef09ac28eaae964ec9988a5cce77c8b8C1E4685C6E6B40CD7615480512384A61EE159C6FE0045D14B61E85D0A95589D558B81FFC809322ACC20DC2254D928200A3EA0841B8B18142FBE450CA6476861A085A53B0B0F3C0501F176467351CFE8A50B523E8722B0960368A29699C716E5560DC472CD7028D123F7EF4AA3569329</_7b1dac89e7d195523061f1c0316ecb71>
  <_7b1dac89e7d195523061f1c0316ecb71 xmlns="">e7d195523061f1c0cef09ac28eaae964ec9988a5cce77c8b8C1E4685C6E6B40CD7615480512384A61EE159C6FE0045D14B61E85D0A95589D558B81FFC809322ACC20DC2254D928200A3EA0841B8B181497967B5C7141FB2B73FA35BB466BBE4B7AEDFC2ECE8ED32C637BBE79C8274B940C4D097F2D520BB92E21F9B7E46A13F753F53D832A761DC01D64101EEDBAA6DE</_7b1dac89e7d195523061f1c0316ecb71>
  <_7b1dac89e7d195523061f1c0316ecb71 xmlns="">e7d195523061f1c0cef09ac28eaae964ec9988a5cce77c8b8C1E4685C6E6B40CD7615480512384A61EE159C6FE0045D14B61E85D0A95589D558B81FFC809322ACC20DC2254D928200A3EA0841B8B1814CCEAFA1407BA82CF1A1F8602E4545942575339612F352FC1C793AA89CE956E3FED3286C44BBFE36EF33792E4E3AF4980969F2A19EBE68C21</_7b1dac89e7d195523061f1c0316ecb71>
  <_7b1dac89e7d195523061f1c0316ecb71 xmlns="">e7d195523061f1c0cef09ac28eaae964ec9988a5cce77c8b8C1E4685C6E6B40CD7615480512384A61EE159C6FE0045D14B61E85D0A95589D558B81FFC809322ACC20DC2254D928200A3EA0841B8B18141B9F7DD698B7CCF44C9216763E8A16F8F569E8958EDB0333C8BFA7609389EEC4801C7DDBD37B372814389AA2C39DB34C7B07EB3752B9F665</_7b1dac89e7d195523061f1c0316ecb71>
  <_7b1dac89e7d195523061f1c0316ecb71 xmlns="">e7d195523061f1c0cef09ac28eaae964ec9988a5cce77c8b8C1E4685C6E6B40CD7615480512384A61EE159C6FE0045D14B61E85D0A95589D558B81FFC809322ACC20DC2254D928200A3EA0841B8B1814698A4C960560469CA8A8F3F9287BE9713BB2BEEFF16769B86F03514EDC2D637C22BECE1BFABBC94AC3116D8CD2ACAFD5170249B213C49E4D</_7b1dac89e7d195523061f1c0316ecb71>
  <_7b1dac89e7d195523061f1c0316ecb71 xmlns="">e7d195523061f1c0cef09ac28eaae964ec9988a5cce77c8b8C1E4685C6E6B40CD7615480512384A61EE159C6FE0045D14B61E85D0A95589D558B81FFC809322ACC20DC2254D928200A3EA0841B8B181425E75F621A0737AE1BF7D07EA7969786D68EDEADF71E79D44BC2C687233A866F34D79438FD6F1D02587CB78DE60651920A5F539071126543</_7b1dac89e7d195523061f1c0316ecb71>
  <_7b1dac89e7d195523061f1c0316ecb71 xmlns="">e7d195523061f1c0cef09ac28eaae964ec9988a5cce77c8b8C1E4685C6E6B40CD7615480512384A61EE159C6FE0045D14B61E85D0A95589D558B81FFC809322ACC20DC2254D928200A3EA0841B8B18145D7DC62DE5AA0F7A4D8411BCF39BBBCEC08D09261D6A1BBC7EE625E59B150391F5232318D27653B00040D334DDB89C325FA32DA05BD12AB5</_7b1dac89e7d195523061f1c0316ecb71>
</e7d195523061f1c0>
</file>

<file path=customXml/itemProps1.xml><?xml version="1.0" encoding="utf-8"?>
<ds:datastoreItem xmlns:ds="http://schemas.openxmlformats.org/officeDocument/2006/customXml" ds:itemID="{01BAF993-C85B-4CE1-B9E0-C79EAD7A96BF}">
  <ds:schemaRefs>
    <ds:schemaRef ds:uri="http://e7d195523061f1c0/custom/data/def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427628</TotalTime>
  <Words>328</Words>
  <Application>Microsoft Office PowerPoint</Application>
  <PresentationFormat>Произвольный</PresentationFormat>
  <Paragraphs>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32" baseType="lpstr">
      <vt:lpstr>微软雅黑</vt:lpstr>
      <vt:lpstr>Microsoft YaHei Light</vt:lpstr>
      <vt:lpstr>Microsoft YaHei UI Light</vt:lpstr>
      <vt:lpstr>Arial</vt:lpstr>
      <vt:lpstr>Dongle</vt:lpstr>
      <vt:lpstr>Helvetica Neue Medium</vt:lpstr>
      <vt:lpstr>Lato</vt:lpstr>
      <vt:lpstr>Lato Light</vt:lpstr>
      <vt:lpstr>Montserrat Alternates ExtraBold</vt:lpstr>
      <vt:lpstr>Montserrat Alternates Light</vt:lpstr>
      <vt:lpstr>Montserrat Alternates Medium</vt:lpstr>
      <vt:lpstr>Permanent Marker</vt:lpstr>
      <vt:lpstr>Poppins Black</vt:lpstr>
      <vt:lpstr>Times New Roman</vt:lpstr>
      <vt:lpstr>Wingdings</vt:lpstr>
      <vt:lpstr>Simplicity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©PPTSTORE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©PPTSTORE</dc:creator>
  <dc:description>©PPTSTORE 版权所有</dc:description>
  <cp:lastModifiedBy>Tatyana</cp:lastModifiedBy>
  <cp:revision>6178</cp:revision>
  <dcterms:created xsi:type="dcterms:W3CDTF">2015-11-23T02:03:38Z</dcterms:created>
  <dcterms:modified xsi:type="dcterms:W3CDTF">2023-06-29T06:54:21Z</dcterms:modified>
</cp:coreProperties>
</file>