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h221.ru/parents/future-first-grader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ростой эстетический фон с нарисованными вручную листьями абстрактной формы  пастельного цвета, эстетический фон, простой фон, абстрактная форма фон 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404664"/>
            <a:ext cx="280831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i="1" dirty="0" smtClean="0"/>
              <a:t>Рано или поздно у любого родителя возникает вопрос: </a:t>
            </a:r>
            <a:r>
              <a:rPr lang="ru-RU" sz="1200" i="1" u="sng" dirty="0" smtClean="0"/>
              <a:t>как научить ребенка убирать за собой игрушки</a:t>
            </a:r>
            <a:r>
              <a:rPr lang="ru-RU" sz="1200" i="1" dirty="0" smtClean="0"/>
              <a:t>?</a:t>
            </a:r>
            <a:endParaRPr lang="ru-RU" sz="1200" dirty="0" smtClean="0"/>
          </a:p>
          <a:p>
            <a:pPr algn="just"/>
            <a:r>
              <a:rPr lang="ru-RU" sz="1200" dirty="0" smtClean="0"/>
              <a:t>Хоть это и не самый важный навык, но лучше, чтобы до поступления в садик, малыш все же его приобрел. Научить ребенка уборке игрушек является ответственным делом, помогающим сформировать аккуратность и организованность, а если грамотно подойти к данному процессу, то уборка может стать еще интересной игрой, которая доставит массу удовольствия вашему чаду.</a:t>
            </a:r>
          </a:p>
          <a:p>
            <a:pPr algn="just"/>
            <a:r>
              <a:rPr lang="ru-RU" sz="1200" dirty="0" smtClean="0"/>
              <a:t>Наиболее подходящим возрастом </a:t>
            </a:r>
            <a:r>
              <a:rPr lang="ru-RU" sz="1200" b="1" dirty="0" smtClean="0"/>
              <a:t>для обучения уборке за собой игрушек</a:t>
            </a:r>
            <a:r>
              <a:rPr lang="ru-RU" sz="1200" dirty="0" smtClean="0"/>
              <a:t> является возраст от полутора до трех лет. Хорошо, если в этом возрасте вы научите делать ее перед прогулкой, приемом пищи, сном, превратив наведение порядка в некий особый семейный ритуал. Конечно, готовых «рецептов» по обучению в наведении порядка вы нигде не найдете, ведь каждый ребенок обладает индивидуальными особенностями, которые обязательно необходимо учитывать. Кроме того всегда нужно брать в расчет возраст ребенка, его возможности и силы. 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332656"/>
            <a:ext cx="28083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/>
              <a:t>Как научить ребенка убирать за собой игрушки:</a:t>
            </a:r>
            <a:endParaRPr lang="ru-RU" sz="1200" dirty="0" smtClean="0"/>
          </a:p>
          <a:p>
            <a:pPr algn="just"/>
            <a:r>
              <a:rPr lang="ru-RU" sz="1200" b="1" dirty="0" smtClean="0"/>
              <a:t>1.</a:t>
            </a:r>
            <a:r>
              <a:rPr lang="ru-RU" sz="1200" dirty="0" smtClean="0"/>
              <a:t>   Всегда начинайте </a:t>
            </a:r>
            <a:r>
              <a:rPr lang="ru-RU" sz="1200" b="1" dirty="0" smtClean="0"/>
              <a:t>убирать игрушки вместе с ребенком</a:t>
            </a:r>
            <a:r>
              <a:rPr lang="ru-RU" sz="1200" dirty="0" smtClean="0"/>
              <a:t>.</a:t>
            </a:r>
          </a:p>
          <a:p>
            <a:pPr algn="just"/>
            <a:r>
              <a:rPr lang="ru-RU" sz="1200" dirty="0" smtClean="0"/>
              <a:t>Пусть с первого раза ваш ребенок уберет  лишь одну игрушку, на следующий день – три, ну, а дальше – больше. Так, постепенно он приучится сам их убирать.</a:t>
            </a:r>
          </a:p>
          <a:p>
            <a:pPr algn="just"/>
            <a:r>
              <a:rPr lang="ru-RU" sz="1200" b="1" dirty="0" smtClean="0"/>
              <a:t>2.   Обучать малыша следует на своем примере</a:t>
            </a:r>
            <a:r>
              <a:rPr lang="ru-RU" sz="1200" dirty="0" smtClean="0"/>
              <a:t>, поэтому свои вещи всегда держите в порядке!</a:t>
            </a:r>
          </a:p>
          <a:p>
            <a:pPr algn="just"/>
            <a:r>
              <a:rPr lang="ru-RU" sz="1200" dirty="0" smtClean="0"/>
              <a:t>Ведь именно в этом возрасте дети особенно любят повторять за своими родителями.</a:t>
            </a:r>
          </a:p>
          <a:p>
            <a:pPr algn="just"/>
            <a:r>
              <a:rPr lang="ru-RU" sz="1200" b="1" dirty="0" smtClean="0"/>
              <a:t>3.  Все игры малыша лучше всего заканчивать заранее</a:t>
            </a:r>
            <a:r>
              <a:rPr lang="ru-RU" sz="1200" dirty="0" smtClean="0"/>
              <a:t> – пока малыш еще не устал.</a:t>
            </a:r>
          </a:p>
          <a:p>
            <a:pPr algn="just"/>
            <a:r>
              <a:rPr lang="ru-RU" sz="1200" dirty="0" smtClean="0"/>
              <a:t>Тогда у него еще останутся силы для уборки.</a:t>
            </a:r>
          </a:p>
          <a:p>
            <a:pPr algn="just"/>
            <a:r>
              <a:rPr lang="ru-RU" sz="1200" b="1" dirty="0" smtClean="0"/>
              <a:t>4</a:t>
            </a:r>
            <a:r>
              <a:rPr lang="ru-RU" sz="1200" dirty="0" smtClean="0"/>
              <a:t>.  </a:t>
            </a:r>
            <a:r>
              <a:rPr lang="ru-RU" sz="1200" b="1" dirty="0" smtClean="0"/>
              <a:t>Убирать игрушки необходимо каждый день,</a:t>
            </a:r>
            <a:r>
              <a:rPr lang="ru-RU" sz="1200" dirty="0" smtClean="0"/>
              <a:t> а не время от времени.</a:t>
            </a:r>
          </a:p>
          <a:p>
            <a:pPr algn="just"/>
            <a:r>
              <a:rPr lang="ru-RU" sz="1200" b="1" dirty="0" smtClean="0"/>
              <a:t>5</a:t>
            </a:r>
            <a:r>
              <a:rPr lang="ru-RU" sz="1200" dirty="0" smtClean="0"/>
              <a:t>. Если большого желания к уборке ваш малыш не проявляет, </a:t>
            </a:r>
            <a:r>
              <a:rPr lang="ru-RU" sz="1200" b="1" dirty="0" smtClean="0"/>
              <a:t>попробуйте убирать игрушки с ним в форме игры</a:t>
            </a:r>
            <a:r>
              <a:rPr lang="ru-RU" sz="1200" dirty="0" smtClean="0"/>
              <a:t>.</a:t>
            </a:r>
          </a:p>
          <a:p>
            <a:pPr algn="just"/>
            <a:r>
              <a:rPr lang="ru-RU" sz="1200" dirty="0" smtClean="0"/>
              <a:t> </a:t>
            </a:r>
          </a:p>
          <a:p>
            <a:pPr algn="just"/>
            <a:r>
              <a:rPr lang="ru-RU" sz="1200" dirty="0" smtClean="0"/>
              <a:t>Например, если ваше чадо очень любит рисовать либо лепить, то можно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404664"/>
            <a:ext cx="2843808" cy="5406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/>
              <a:t>Как научить ребенка убирать за собой игрушки:</a:t>
            </a:r>
            <a:endParaRPr lang="ru-RU" sz="1200" dirty="0" smtClean="0"/>
          </a:p>
          <a:p>
            <a:pPr algn="just"/>
            <a:r>
              <a:rPr lang="ru-RU" sz="1200" b="1" dirty="0" smtClean="0"/>
              <a:t>1.</a:t>
            </a:r>
            <a:r>
              <a:rPr lang="ru-RU" sz="1200" dirty="0" smtClean="0"/>
              <a:t>   Всегда начинайте </a:t>
            </a:r>
            <a:r>
              <a:rPr lang="ru-RU" sz="1200" b="1" dirty="0" smtClean="0"/>
              <a:t>убирать игрушки вместе с ребенком</a:t>
            </a:r>
            <a:r>
              <a:rPr lang="ru-RU" sz="1200" dirty="0" smtClean="0"/>
              <a:t>.</a:t>
            </a:r>
          </a:p>
          <a:p>
            <a:pPr algn="just"/>
            <a:r>
              <a:rPr lang="ru-RU" sz="1200" dirty="0" smtClean="0"/>
              <a:t>Пусть с первого раза ваш ребенок уберет  лишь одну игрушку, на следующий день – три, ну, а дальше – больше. Так, постепенно он приучится сам их убирать.</a:t>
            </a:r>
          </a:p>
          <a:p>
            <a:pPr algn="just"/>
            <a:r>
              <a:rPr lang="ru-RU" sz="1200" b="1" dirty="0" smtClean="0"/>
              <a:t>2.   Обучать малыша следует на своем примере</a:t>
            </a:r>
            <a:r>
              <a:rPr lang="ru-RU" sz="1200" dirty="0" smtClean="0"/>
              <a:t>, поэтому свои вещи всегда держите в порядке!</a:t>
            </a:r>
          </a:p>
          <a:p>
            <a:pPr algn="just"/>
            <a:r>
              <a:rPr lang="ru-RU" sz="1200" dirty="0" smtClean="0"/>
              <a:t>Ведь именно в этом возрасте дети особенно любят повторять за своими родителями.</a:t>
            </a:r>
          </a:p>
          <a:p>
            <a:pPr algn="just"/>
            <a:r>
              <a:rPr lang="ru-RU" sz="1200" b="1" dirty="0" smtClean="0"/>
              <a:t>3.  Все игры малыша лучше всего заканчивать заранее</a:t>
            </a:r>
            <a:r>
              <a:rPr lang="ru-RU" sz="1200" dirty="0" smtClean="0"/>
              <a:t> – пока малыш еще не устал.</a:t>
            </a:r>
          </a:p>
          <a:p>
            <a:pPr algn="just"/>
            <a:r>
              <a:rPr lang="ru-RU" sz="1200" dirty="0" smtClean="0"/>
              <a:t>Тогда у него еще останутся силы для уборки.</a:t>
            </a:r>
          </a:p>
          <a:p>
            <a:pPr algn="just"/>
            <a:r>
              <a:rPr lang="ru-RU" sz="1200" b="1" dirty="0" smtClean="0"/>
              <a:t>4</a:t>
            </a:r>
            <a:r>
              <a:rPr lang="ru-RU" sz="1200" dirty="0" smtClean="0"/>
              <a:t>.  </a:t>
            </a:r>
            <a:r>
              <a:rPr lang="ru-RU" sz="1200" b="1" dirty="0" smtClean="0"/>
              <a:t>Убирать игрушки необходимо каждый день,</a:t>
            </a:r>
            <a:r>
              <a:rPr lang="ru-RU" sz="1200" dirty="0" smtClean="0"/>
              <a:t> а не время от времени.</a:t>
            </a:r>
          </a:p>
          <a:p>
            <a:pPr algn="just"/>
            <a:r>
              <a:rPr lang="ru-RU" sz="1200" b="1" dirty="0" smtClean="0"/>
              <a:t>5</a:t>
            </a:r>
            <a:r>
              <a:rPr lang="ru-RU" sz="1200" dirty="0" smtClean="0"/>
              <a:t>. Если большого желания к уборке ваш малыш не проявляет, </a:t>
            </a:r>
            <a:r>
              <a:rPr lang="ru-RU" sz="1200" b="1" dirty="0" smtClean="0"/>
              <a:t>попробуйте убирать игрушки с ним в форме игры</a:t>
            </a:r>
            <a:r>
              <a:rPr lang="ru-RU" sz="1200" dirty="0" smtClean="0"/>
              <a:t>.</a:t>
            </a:r>
          </a:p>
          <a:p>
            <a:pPr algn="just"/>
            <a:r>
              <a:rPr lang="ru-RU" sz="1200" dirty="0" smtClean="0"/>
              <a:t> </a:t>
            </a:r>
          </a:p>
          <a:p>
            <a:pPr algn="just"/>
            <a:r>
              <a:rPr lang="ru-RU" sz="1200" dirty="0" smtClean="0"/>
              <a:t>Например, если ваше чадо очень любит рисовать либо лепить, то можно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остой эстетический фон с нарисованными вручную листьями абстрактной формы  пастельного цвета, эстетический фон, простой фон, абстрактная форма фон  картинки и Фото для бесплатной загру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332656"/>
            <a:ext cx="269979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Предметы из нее выдавайте только раз в неделю, объясняя свое поведение малышу тем, раз он разбросал эти вещи, значит, они ему не нужны, следовательно, без них он может обойтись несколько дней.</a:t>
            </a:r>
          </a:p>
          <a:p>
            <a:pPr algn="just"/>
            <a:r>
              <a:rPr lang="ru-RU" sz="1200" b="1" dirty="0" smtClean="0"/>
              <a:t>8. Разговаривайте с ребенком всегда правильно!</a:t>
            </a:r>
            <a:endParaRPr lang="ru-RU" sz="1200" dirty="0" smtClean="0"/>
          </a:p>
          <a:p>
            <a:pPr algn="just"/>
            <a:r>
              <a:rPr lang="ru-RU" sz="1200" dirty="0" smtClean="0"/>
              <a:t>Очень важно дать понять ребенку, что это вы оказываете помощь ему, а не он вам. Например, это можно сделать с помощью фразы: «сначала </a:t>
            </a:r>
            <a:r>
              <a:rPr lang="ru-RU" sz="1200" b="1" dirty="0" smtClean="0"/>
              <a:t>уберем игрушки</a:t>
            </a:r>
            <a:r>
              <a:rPr lang="ru-RU" sz="1200" dirty="0" smtClean="0"/>
              <a:t>, а после пойдем рисовать».</a:t>
            </a:r>
          </a:p>
          <a:p>
            <a:pPr algn="just"/>
            <a:r>
              <a:rPr lang="ru-RU" sz="1200" b="1" dirty="0" smtClean="0"/>
              <a:t>9. Обязательно хвалите свое чадо за хорошо выполненную работу!</a:t>
            </a:r>
            <a:endParaRPr lang="ru-RU" sz="1200" dirty="0" smtClean="0"/>
          </a:p>
          <a:p>
            <a:pPr algn="just"/>
            <a:r>
              <a:rPr lang="ru-RU" sz="1200" dirty="0" smtClean="0"/>
              <a:t>Но все это лишь рекомендации, а если вы действительно желаете понять, </a:t>
            </a:r>
            <a:r>
              <a:rPr lang="ru-RU" sz="1200" u="sng" dirty="0" smtClean="0"/>
              <a:t>как научить ребенка убирать за собой игрушки</a:t>
            </a:r>
            <a:r>
              <a:rPr lang="ru-RU" sz="1200" dirty="0" smtClean="0"/>
              <a:t>, то в обязательном порядке вам следует придерживаться следующих правил:</a:t>
            </a:r>
          </a:p>
          <a:p>
            <a:pPr algn="just"/>
            <a:r>
              <a:rPr lang="ru-RU" sz="1200" dirty="0" smtClean="0"/>
              <a:t>- не надо кричать на малыша;</a:t>
            </a:r>
          </a:p>
          <a:p>
            <a:pPr algn="just"/>
            <a:r>
              <a:rPr lang="ru-RU" sz="1200" dirty="0" smtClean="0"/>
              <a:t>- не стоит насильно заставлять малыша убирать игрушки;</a:t>
            </a:r>
          </a:p>
          <a:p>
            <a:pPr algn="just"/>
            <a:r>
              <a:rPr lang="ru-RU" sz="1200" dirty="0" smtClean="0"/>
              <a:t>- родителям не нужно самостоятельно убирать игрушки;</a:t>
            </a:r>
          </a:p>
          <a:p>
            <a:pPr algn="just"/>
            <a:r>
              <a:rPr lang="ru-RU" sz="1200" dirty="0" smtClean="0"/>
              <a:t>- не следует обещать поощрения, иначе ребенок это быстро поймет, и всегда будет ждать, что ему что-то за это будет. В противном случае вместо навыков аккуратности вы привьете навык вымогательства.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476672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i="1" dirty="0" smtClean="0"/>
              <a:t>Ну, и, конечно, запаситесь терпением и не ждите быстрого результата. Превратите уборку в занимательную и веселую игру, и в результате у вас вырастут аккуратные и ответственные дети.</a:t>
            </a:r>
            <a:endParaRPr lang="ru-RU" sz="12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012160" y="548680"/>
            <a:ext cx="302433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МАОУ ДОД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Сказка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Корпус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Искорка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  <a:hlinkClick r:id="rId3" tooltip="Прямая ссылка на Родителям будущих первоклассников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i="1" dirty="0" smtClean="0">
              <a:solidFill>
                <a:srgbClr val="0070C0"/>
              </a:solidFill>
              <a:latin typeface="Comic Sans MS" pitchFamily="66" charset="0"/>
              <a:ea typeface="Times New Roman" pitchFamily="18" charset="0"/>
              <a:cs typeface="Times New Roman" pitchFamily="18" charset="0"/>
              <a:hlinkClick r:id="rId3" tooltip="Прямая ссылка на Родителям будущих первоклассников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3" tooltip="Прямая ссылка на Родителям будущих первоклассников"/>
              </a:rPr>
              <a:t>Убираем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 собой игрушки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407696" y="4725144"/>
            <a:ext cx="27363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Памятка для родителей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rgbClr val="FF000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Воспитатель Ананьева Е.В.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3" name="AutoShape 7" descr="Рисунки убираем игрушки (41 фото) » Картинки, раскраски и трафареты для  всех - Klev.CLU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5" name="Picture 9" descr="Картинка дети убирают игрушки в детском саду Happy-laser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5660" y="2420888"/>
            <a:ext cx="2938340" cy="2057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160</Words>
  <Application>Microsoft Office PowerPoint</Application>
  <PresentationFormat>Экран (4:3)</PresentationFormat>
  <Paragraphs>45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ananev</dc:creator>
  <cp:lastModifiedBy>ananev</cp:lastModifiedBy>
  <cp:revision>6</cp:revision>
  <dcterms:created xsi:type="dcterms:W3CDTF">2024-04-03T13:31:56Z</dcterms:created>
  <dcterms:modified xsi:type="dcterms:W3CDTF">2024-04-03T14:04:39Z</dcterms:modified>
</cp:coreProperties>
</file>