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117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799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8747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148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6224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5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021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205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43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12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385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981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520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360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06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653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DB17C-96BC-4467-950F-EE89D2EB300F}" type="datetimeFigureOut">
              <a:rPr lang="ru-RU" smtClean="0"/>
              <a:pPr/>
              <a:t>03.04.2024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CFB876B-0BD5-4EF7-8171-B138EFC465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495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  <p:sldLayoutId id="2147483952" r:id="rId14"/>
    <p:sldLayoutId id="2147483953" r:id="rId15"/>
    <p:sldLayoutId id="214748395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6737" y="378067"/>
            <a:ext cx="8834132" cy="12660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образовательное учреждение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профессионального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«Институт развития образования Республики Татарстан»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1644163"/>
            <a:ext cx="8915399" cy="42595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заданий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математической грамотности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Л.Д.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Зиннурова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</a:t>
            </a:r>
          </a:p>
          <a:p>
            <a:pPr algn="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№83 – Центр образования»</a:t>
            </a:r>
          </a:p>
          <a:p>
            <a:pPr algn="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Приволжского района г. Казани</a:t>
            </a:r>
          </a:p>
          <a:p>
            <a:pPr algn="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41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7797102" cy="102181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роль: гражданин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Контекст: общественный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76943" y="5747110"/>
            <a:ext cx="5669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Математика 5 класс Мерзляк Полонский Якир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0213" y="1852716"/>
            <a:ext cx="6187684" cy="3183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86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роль: гражданин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Контекст: общественный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50831" y="1767254"/>
            <a:ext cx="4735923" cy="4035669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90747" y="1767254"/>
            <a:ext cx="4313864" cy="4136590"/>
          </a:xfrm>
        </p:spPr>
        <p:txBody>
          <a:bodyPr>
            <a:normAutofit/>
          </a:bodyPr>
          <a:lstStyle/>
          <a:p>
            <a:pPr marL="0" indent="457200">
              <a:spcBef>
                <a:spcPts val="0"/>
              </a:spcBef>
              <a:buNone/>
            </a:pP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домике, на окраине Простоквашино проживали дядя Федор, пес Шарик и кот Матроскин.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дворе у них был ухоженный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фруктовый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Садоводы-любители составили грамотный план посадки растений.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между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деревьями было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Поэтому сад давал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богатый урожай. </a:t>
            </a:r>
            <a:endParaRPr lang="ru-RU" sz="1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участке росли яблони и груши. Эти плодовые культуры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вкусны, но и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обладают </a:t>
            </a:r>
            <a:r>
              <a:rPr 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лечебными 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свойствами.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Осенью друзья объявили акцию по доставке фруктов жителям Простоквашино. Они собрали 246 кг яблок и 354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кг груш.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73517" y="5903844"/>
            <a:ext cx="42460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Математика 5 класс Мерзляк Полонский Якир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992207" y="4376102"/>
            <a:ext cx="2536571" cy="142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308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580292"/>
            <a:ext cx="4313864" cy="5330930"/>
          </a:xfrm>
        </p:spPr>
        <p:txBody>
          <a:bodyPr>
            <a:normAutofit lnSpcReduction="10000"/>
          </a:bodyPr>
          <a:lstStyle/>
          <a:p>
            <a:pPr marL="0" indent="457200"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домике, на окраине Простоквашино проживали дядя Федор, пес Шарик и кот Матроскин. Во дворе у них был ухоженный фруктовый сад.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Садоводы-любители составили грамотный план посадки растений. Расстояние между деревьями было не менее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 Поэтому сад давал богатый урожай.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участке росли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яблони и груши.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плодовые культуры не только вкусны, но и обладают лечебными свойствами.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Осенью друзья объявили акцию по доставке фруктов жителям Простоквашино. Они собрали 246 кг яблок и 354 кг груш.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90747" y="580292"/>
            <a:ext cx="4313864" cy="5323552"/>
          </a:xfrm>
        </p:spPr>
        <p:txBody>
          <a:bodyPr>
            <a:normAutofit lnSpcReduction="10000"/>
          </a:bodyPr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утверждения, которые следуют из приведённых данных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>
              <a:spcBef>
                <a:spcPts val="0"/>
              </a:spcBef>
              <a:buFont typeface="+mj-lt"/>
              <a:buAutoNum type="arabicParenR"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между деревьями  может быть 2м.</a:t>
            </a:r>
          </a:p>
          <a:p>
            <a:pPr marL="0">
              <a:spcBef>
                <a:spcPts val="0"/>
              </a:spcBef>
              <a:buFont typeface="+mj-lt"/>
              <a:buAutoNum type="arabicParenR"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между деревьями может быть 1м</a:t>
            </a:r>
          </a:p>
          <a:p>
            <a:pPr marL="0">
              <a:spcBef>
                <a:spcPts val="0"/>
              </a:spcBef>
              <a:buFont typeface="+mj-lt"/>
              <a:buAutoNum type="arabicParenR"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между деревьями может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3 м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В ответе запишите номера выбранных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утверждений.</a:t>
            </a:r>
          </a:p>
          <a:p>
            <a:pPr marL="0" indent="0">
              <a:spcBef>
                <a:spcPts val="0"/>
              </a:spcBef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Предметные результаты: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равнивать и упорядочивать натуральные числа.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результаты: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воспринимать, формулировать и преобразовывать суждения: утвердительные и отрицательные, единичные, частные и общие;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формулировать вопросы, фиксирующие противоречие, проблему, самостоятельно устанавливать искомое и данное, формировать гипотезу.</a:t>
            </a:r>
          </a:p>
          <a:p>
            <a:pPr marL="0" indent="0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837" y="3832329"/>
            <a:ext cx="2536156" cy="14265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775682" y="2411840"/>
            <a:ext cx="2196994" cy="149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450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580292"/>
            <a:ext cx="4313864" cy="5330930"/>
          </a:xfrm>
        </p:spPr>
        <p:txBody>
          <a:bodyPr>
            <a:normAutofit/>
          </a:bodyPr>
          <a:lstStyle/>
          <a:p>
            <a:pPr marL="0" indent="457200"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домике, на окраине Простоквашино проживали дядя Федор, пес Шарик и кот Матроскин. Во дворе у них был ухоженный фруктовый сад.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Садоводы-любители составили грамотный план посадки растений. Расстояние между деревьями было не менее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 Поэтому сад давал богатый урожай.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участке росли яблони, груши, вишни и сливы. Эти плодовые культуры не только вкусны, но и обладают лечебными свойствами.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Осенью друзья объявили акцию по доставке фруктов жителям Простоквашино. Они собрали 246 кг яблок и 354 кг груш.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90747" y="738554"/>
            <a:ext cx="4313864" cy="5165290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2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закладкой фруктового сада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сделать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хотя бы примерный план посадки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деревьев. Сколько деревьев может находится в саду, если площадь участка 6 соток? (деревья располагаются как показано на картинке) Попробуйте составить план по этим данным.</a:t>
            </a: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Предметные результаты: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Пользоваться основными единицами измерения; выражать одни единицы вели- чины через другие.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результаты: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выявлять недостаточность и избыточность информации, данных, необходимых для решения задачи </a:t>
            </a: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175" y="4025760"/>
            <a:ext cx="2536156" cy="142658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718224" y="2584844"/>
            <a:ext cx="2540201" cy="146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7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580292"/>
            <a:ext cx="4313864" cy="5330930"/>
          </a:xfrm>
        </p:spPr>
        <p:txBody>
          <a:bodyPr/>
          <a:lstStyle/>
          <a:p>
            <a:pPr marL="0" indent="457200"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домике, на окраине Простоквашино проживали дядя Федор, пес Шарик и кот Матроскин. Во дворе у них был ухоженный фруктовый сад.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Садоводы-любители составили грамотный план посадки растений. Расстояние между деревьями было не менее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 Поэтому сад давал богатый урожай.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участке росли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яблони и груши.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плодовые культуры не только вкусны, но и обладают лечебными свойствами.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Осенью друзья объявили акцию по доставке фруктов жителям Простоквашино. Они собрали 246 кг яблок и 354 кг груш.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90747" y="580292"/>
            <a:ext cx="4546984" cy="5323552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3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Друзья увеличивают свой участок. Поэтому они решили закупить саженцы яблонь летнего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срока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созревания. Какой вариант самый дешевый?  </a:t>
            </a:r>
          </a:p>
          <a:p>
            <a:pPr marL="0" indent="0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Предметные результаты: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сравнивать и упорядочивать натуральные числа, сравнивать в простейших случаях 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результаты: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выбирать, анализировать, систематизировать и интерпретировать информацию различных видов и форм представления;</a:t>
            </a: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951" y="1766885"/>
            <a:ext cx="3718096" cy="220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24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89212" y="580292"/>
            <a:ext cx="4313864" cy="5330930"/>
          </a:xfrm>
        </p:spPr>
        <p:txBody>
          <a:bodyPr>
            <a:normAutofit fontScale="92500" lnSpcReduction="20000"/>
          </a:bodyPr>
          <a:lstStyle/>
          <a:p>
            <a:pPr marL="0" indent="457200">
              <a:spcBef>
                <a:spcPts val="0"/>
              </a:spcBef>
              <a:buNone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spcBef>
                <a:spcPts val="0"/>
              </a:spcBef>
              <a:buNone/>
            </a:pP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домике, на окраине </a:t>
            </a:r>
            <a:r>
              <a:rPr lang="ru-RU" sz="1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Простоквашино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проживали дядя Федор, пес Шарик и кот </a:t>
            </a:r>
            <a:r>
              <a:rPr lang="ru-RU" sz="1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Матроскин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Во дворе у них был ухоженный фруктовый сад.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Садоводы-любители составили грамотный план посадки растений. Расстояние между деревьями было не менее 2 м. Поэтому сад давал богатый урожай. 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участке росли яблони и груши. Эти плодовые культуры не только вкусны, но и обладают лечебными свойствами.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Осенью друзья объявили акцию по доставке фруктов жителям </a:t>
            </a:r>
            <a:r>
              <a:rPr lang="ru-RU" sz="1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Простоквашино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Они собрали 246 кг яблок и 354 кг груш. </a:t>
            </a:r>
          </a:p>
          <a:p>
            <a:pPr marL="0" indent="457200">
              <a:spcBef>
                <a:spcPts val="0"/>
              </a:spcBef>
              <a:buNone/>
            </a:pPr>
            <a:endParaRPr lang="ru-RU" sz="1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90747" y="580292"/>
            <a:ext cx="4010653" cy="5323552"/>
          </a:xfrm>
        </p:spPr>
        <p:txBody>
          <a:bodyPr>
            <a:normAutofit fontScale="92500" lnSpcReduction="20000"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4</a:t>
            </a:r>
          </a:p>
          <a:p>
            <a:pPr marL="0" indent="0">
              <a:buNone/>
            </a:pP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 Матроскин шестую часть яблок и груш отдал в детский сад, пятую часть – в школу, а остальное -в больницу. Сколько кг яблок и груш Матроскин отдал в больницу? Опишите этапы решения задачи.</a:t>
            </a: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Предметные результаты: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решать текстовые задачи арифметическим способом и с помощью организованного конечного перебора всех возможных вариантов;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использовать краткие записи, схемы, таблицы, обозначения при решении задач.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результаты: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выбирать, анализировать, систематизировать и интерпретировать информацию различных видов и форм представления;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самостоятельно составлять план, алгоритм решения задачи (или его часть), выбирать способ решения с учётом имеющихся ресурсов и собственных возможностей, аргументировать и корректировать варианты решений с учётом новой информации.</a:t>
            </a:r>
          </a:p>
          <a:p>
            <a:pPr marL="0" indent="0">
              <a:spcBef>
                <a:spcPts val="0"/>
              </a:spcBef>
              <a:buNone/>
            </a:pPr>
            <a:endParaRPr lang="ru-RU" sz="1400" dirty="0" smtClean="0"/>
          </a:p>
          <a:p>
            <a:pPr marL="0" indent="0">
              <a:spcBef>
                <a:spcPts val="0"/>
              </a:spcBef>
              <a:buNone/>
            </a:pP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71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317</TotalTime>
  <Words>757</Words>
  <Application>Microsoft Office PowerPoint</Application>
  <PresentationFormat>Произвольный</PresentationFormat>
  <Paragraphs>100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Легкий дым</vt:lpstr>
      <vt:lpstr>Государственное автономное образовательное учреждение дополнительного профессионального образования «Институт развития образования Республики Татарстан»  </vt:lpstr>
      <vt:lpstr>Задача Социальная роль: гражданин  Контекст: общественный</vt:lpstr>
      <vt:lpstr>Социальная роль: гражданин Контекст: общественный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автономное образовательное учреждение дополнительного профессионального образования «Институт развития образования Республики Татарстан»</dc:title>
  <dc:creator>Зиннуров Руслан Эдуардович</dc:creator>
  <cp:lastModifiedBy>Пользователь</cp:lastModifiedBy>
  <cp:revision>45</cp:revision>
  <dcterms:created xsi:type="dcterms:W3CDTF">2022-03-17T16:43:41Z</dcterms:created>
  <dcterms:modified xsi:type="dcterms:W3CDTF">2024-04-03T10:56:57Z</dcterms:modified>
</cp:coreProperties>
</file>