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428736"/>
            <a:ext cx="7406640" cy="242889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Здравствуй, школа дорогая!</a:t>
            </a:r>
            <a:br>
              <a:rPr lang="ru-RU" sz="6000" dirty="0" smtClean="0"/>
            </a:br>
            <a:r>
              <a:rPr lang="ru-RU" sz="1600" dirty="0" smtClean="0"/>
              <a:t>Подготовила воспитатель ГБУ КО  «Школа-интернат №8»  </a:t>
            </a:r>
            <a:r>
              <a:rPr lang="ru-RU" sz="1600" dirty="0" err="1" smtClean="0"/>
              <a:t>г.Нестеров</a:t>
            </a:r>
            <a:r>
              <a:rPr lang="ru-RU" sz="1600" dirty="0" smtClean="0"/>
              <a:t> </a:t>
            </a:r>
            <a:br>
              <a:rPr lang="ru-RU" sz="1600" dirty="0" smtClean="0"/>
            </a:br>
            <a:r>
              <a:rPr lang="ru-RU" sz="1600" dirty="0" smtClean="0"/>
              <a:t>Стальнова Людмила Александровна</a:t>
            </a:r>
            <a:endParaRPr lang="ru-RU" sz="1600" dirty="0"/>
          </a:p>
        </p:txBody>
      </p:sp>
      <p:pic>
        <p:nvPicPr>
          <p:cNvPr id="19458" name="Picture 2" descr="C:\Users\Людмила\Desktop\GBW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857628"/>
            <a:ext cx="2714644" cy="2661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день знаний\ekxsovy30tfn-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2204864"/>
            <a:ext cx="5898784" cy="39325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C:\Users\Людмила\Desktop\3687475-70118511bbbdc80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04704">
            <a:off x="6599224" y="226541"/>
            <a:ext cx="2046045" cy="199790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199" y="216778"/>
            <a:ext cx="6923113" cy="16280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Школа вся в цветах раз в год</a:t>
            </a:r>
            <a:br>
              <a:rPr lang="ru-RU" dirty="0" smtClean="0"/>
            </a:br>
            <a:r>
              <a:rPr lang="ru-RU" dirty="0" smtClean="0"/>
              <a:t>в этот день она поет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радостно гостей встречает</a:t>
            </a:r>
            <a:br>
              <a:rPr lang="ru-RU" dirty="0" smtClean="0"/>
            </a:br>
            <a:r>
              <a:rPr lang="ru-RU" dirty="0" smtClean="0"/>
              <a:t>и улыбками встречает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/>
              <a:t>Славься, учитель, нам знанья дающий,</a:t>
            </a:r>
            <a:br>
              <a:rPr lang="ru-RU" sz="2000" b="1" dirty="0" smtClean="0"/>
            </a:br>
            <a:r>
              <a:rPr lang="ru-RU" sz="2000" b="1" dirty="0" smtClean="0"/>
              <a:t>сердце дарящий, школой живущий!</a:t>
            </a:r>
            <a:br>
              <a:rPr lang="ru-RU" sz="2000" b="1" dirty="0" smtClean="0"/>
            </a:br>
            <a:r>
              <a:rPr lang="ru-RU" sz="2000" b="1" dirty="0" smtClean="0"/>
              <a:t>Нет здесь случайных, холодных людей.</a:t>
            </a:r>
            <a:br>
              <a:rPr lang="ru-RU" sz="2000" b="1" dirty="0" smtClean="0"/>
            </a:br>
            <a:r>
              <a:rPr lang="ru-RU" sz="2000" b="1" dirty="0" smtClean="0"/>
              <a:t>Таких не бывает учителей.</a:t>
            </a:r>
            <a:endParaRPr lang="ru-RU" sz="2000" b="1" dirty="0"/>
          </a:p>
        </p:txBody>
      </p:sp>
      <p:pic>
        <p:nvPicPr>
          <p:cNvPr id="2050" name="Picture 2" descr="C:\Users\Людмила\Desktop\день знаний\950101_full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9806" y="1738908"/>
            <a:ext cx="8084644" cy="45476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Что такое школьные принадлежности?</a:t>
            </a:r>
            <a:endParaRPr lang="ru-RU" sz="2800" b="1" dirty="0"/>
          </a:p>
        </p:txBody>
      </p:sp>
      <p:pic>
        <p:nvPicPr>
          <p:cNvPr id="3074" name="Picture 2" descr="C:\Users\Людмила\Desktop\день знаний\shkolnye_prinadlezhnosti_30_22155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1412776"/>
            <a:ext cx="6787515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/>
              <a:t>Новый дом несу в руке,</a:t>
            </a:r>
            <a:br>
              <a:rPr lang="ru-RU" sz="2000" dirty="0"/>
            </a:br>
            <a:r>
              <a:rPr lang="ru-RU" sz="2000" dirty="0"/>
              <a:t>дверца дома на замке.</a:t>
            </a:r>
            <a:br>
              <a:rPr lang="ru-RU" sz="2000" dirty="0"/>
            </a:br>
            <a:r>
              <a:rPr lang="ru-RU" sz="2000" dirty="0"/>
              <a:t>Тут жильцы бумажные, все ужасно важные.</a:t>
            </a:r>
          </a:p>
        </p:txBody>
      </p:sp>
      <p:pic>
        <p:nvPicPr>
          <p:cNvPr id="4098" name="Picture 2" descr="C:\Users\Людмила\Desktop\день знаний\shkola_kartinki_na_prozrachnom_fone_16_27113057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7664" y="2055943"/>
            <a:ext cx="4209302" cy="4800600"/>
          </a:xfrm>
          <a:prstGeom prst="rect">
            <a:avLst/>
          </a:prstGeom>
          <a:noFill/>
        </p:spPr>
      </p:pic>
      <p:pic>
        <p:nvPicPr>
          <p:cNvPr id="4099" name="Picture 3" descr="C:\Users\Людмила\Desktop\1620919417_26-phonoteka_org-p-animatsiya-fon-shkolnii-3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2160" y="4005064"/>
            <a:ext cx="2167650" cy="2043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Какая оценка самая лучшая?</a:t>
            </a:r>
            <a:br>
              <a:rPr lang="ru-RU" dirty="0" smtClean="0"/>
            </a:br>
            <a:r>
              <a:rPr lang="ru-RU" dirty="0" smtClean="0"/>
              <a:t>2     3     4     5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4602879" cy="3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140968"/>
            <a:ext cx="4718050" cy="35353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8788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Кто завёт нас на урок?</a:t>
            </a:r>
            <a:br>
              <a:rPr lang="ru-RU" dirty="0" smtClean="0"/>
            </a:br>
            <a:r>
              <a:rPr lang="ru-RU" dirty="0" smtClean="0"/>
              <a:t>Ну конечно же……</a:t>
            </a:r>
            <a:endParaRPr lang="ru-RU" dirty="0"/>
          </a:p>
        </p:txBody>
      </p:sp>
      <p:pic>
        <p:nvPicPr>
          <p:cNvPr id="6145" name="Picture 1" descr="C:\Users\Людмила\Desktop\1439298782_ding2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35896" y="2060847"/>
            <a:ext cx="2664296" cy="30770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</TotalTime>
  <Words>42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Здравствуй, школа дорогая! Подготовила воспитатель ГБУ КО  «Школа-интернат №8»  г.Нестеров  Стальнова Людмила Александровна</vt:lpstr>
      <vt:lpstr>Школа вся в цветах раз в год в этот день она поет  радостно гостей встречает и улыбками встречает</vt:lpstr>
      <vt:lpstr>Славься, учитель, нам знанья дающий, сердце дарящий, школой живущий! Нет здесь случайных, холодных людей. Таких не бывает учителей.</vt:lpstr>
      <vt:lpstr>Что такое школьные принадлежности?</vt:lpstr>
      <vt:lpstr>Новый дом несу в руке, дверца дома на замке. Тут жильцы бумажные, все ужасно важные.</vt:lpstr>
      <vt:lpstr>Какая оценка самая лучшая? 2     3     4     5</vt:lpstr>
      <vt:lpstr>Кто завёт нас на урок? Ну конечно же……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Здравствуй, школа дорогая!</dc:title>
  <dc:creator>Людмила</dc:creator>
  <cp:lastModifiedBy>Людмила</cp:lastModifiedBy>
  <cp:revision>7</cp:revision>
  <dcterms:created xsi:type="dcterms:W3CDTF">2022-08-31T18:10:48Z</dcterms:created>
  <dcterms:modified xsi:type="dcterms:W3CDTF">2024-04-04T12:27:04Z</dcterms:modified>
</cp:coreProperties>
</file>