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D:\АРИНА\2019-2020 ВТОРАЯ МЛАДШАЯ ГРУППА\НАМЧЫЛОВНА\ДИПЛОМ\Новая папка\IMG-d992fbc919d01e7c0b51a35d3d969355-V.jpg"/>
          <p:cNvPicPr>
            <a:picLocks noChangeAspect="1" noChangeArrowheads="1"/>
          </p:cNvPicPr>
          <p:nvPr/>
        </p:nvPicPr>
        <p:blipFill>
          <a:blip r:embed="rId2" cstate="print"/>
          <a:srcRect t="32856" b="355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0769" y="2038233"/>
            <a:ext cx="6912768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УЛУСТУН ОЮНУ «ХУРЕШ»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avatars.mds.yandex.net/i?id=cad215c9d3bf80384d8dc21d54d62b573eb0abff-8495915-images-thumbs&amp;n=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"/>
          <a:stretch/>
        </p:blipFill>
        <p:spPr bwMode="auto">
          <a:xfrm>
            <a:off x="3347864" y="2780928"/>
            <a:ext cx="2209800" cy="2895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3137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D:\АРИНА\2019-2020 ВТОРАЯ МЛАДШАЯ ГРУППА\НАМЧЫЛОВНА\ДИПЛОМ\Новая папка\IMG-d992fbc919d01e7c0b51a35d3d969355-V.jpg"/>
          <p:cNvPicPr>
            <a:picLocks noChangeAspect="1" noChangeArrowheads="1"/>
          </p:cNvPicPr>
          <p:nvPr/>
        </p:nvPicPr>
        <p:blipFill>
          <a:blip r:embed="rId2" cstate="print"/>
          <a:srcRect t="32856" b="355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268760"/>
            <a:ext cx="6696744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чоннун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шаг-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тоогуден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салгалдан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салгалче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дамчып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оюннарынын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бирээзи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садтарынга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чергелиг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төлевилелди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Чазак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Баштаны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чарлаан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Бистин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Чодураа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аттыг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садында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чазак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баштынынын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садтарында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толевилелдин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киржикчизи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болганывыс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чоргааранчыг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оорунчуг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садтарынга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чергелиг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төлевилелдин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боттандырыышкынынга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тураскааткан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4-5, 6-7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харлыг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оолдар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аразынга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хүреш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маргылдаазын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куш-культура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башкылары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этирип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чоруткан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бис.</a:t>
            </a:r>
          </a:p>
        </p:txBody>
      </p:sp>
    </p:spTree>
    <p:extLst>
      <p:ext uri="{BB962C8B-B14F-4D97-AF65-F5344CB8AC3E}">
        <p14:creationId xmlns:p14="http://schemas.microsoft.com/office/powerpoint/2010/main" val="424469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D:\АРИНА\2019-2020 ВТОРАЯ МЛАДШАЯ ГРУППА\НАМЧЫЛОВНА\ДИПЛОМ\Новая папка\IMG-d992fbc919d01e7c0b51a35d3d969355-V.jpg"/>
          <p:cNvPicPr>
            <a:picLocks noChangeAspect="1" noChangeArrowheads="1"/>
          </p:cNvPicPr>
          <p:nvPr/>
        </p:nvPicPr>
        <p:blipFill>
          <a:blip r:embed="rId2" cstate="print"/>
          <a:srcRect t="32856" b="355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2401" y="1268760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садтарынга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чергелиг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төлевилелдин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боттандырыышкынынга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тураскааткан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хүреш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маргылдаазы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Чаа-Хол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кожууннун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Чодураа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садынга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avatars.mds.yandex.net/i?id=37c0fd7d5b2712382a020f218cd4c4ba-4346943-images-thumbs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167" y="3284984"/>
            <a:ext cx="2616721" cy="271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vatars.mds.yandex.net/i?id=b962ef27a20a6da1c2051ed4324f08c9e9c76c6f-5252128-images-thumbs&amp;n=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8083"/>
            <a:ext cx="1957908" cy="2458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350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29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61</cp:revision>
  <cp:lastPrinted>2024-04-01T11:25:02Z</cp:lastPrinted>
  <dcterms:created xsi:type="dcterms:W3CDTF">2010-09-13T17:55:52Z</dcterms:created>
  <dcterms:modified xsi:type="dcterms:W3CDTF">2024-04-05T06:48:04Z</dcterms:modified>
</cp:coreProperties>
</file>