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80" r:id="rId14"/>
    <p:sldId id="271" r:id="rId15"/>
    <p:sldId id="276" r:id="rId16"/>
    <p:sldId id="277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АРИНА\ГРУППЫ\А 2 МЛАДШАЯ ГРУППА 2017-2018\аль\рамки презентации\1527842216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963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D:\АРИНА\2022-2023гг ПОДГОТ.ГРУППА\Санчай-оол Дарина подгот.гр\картинка\фгос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196752"/>
            <a:ext cx="3364517" cy="13722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403648" y="2924944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«Инклюзивное образование в ДОУ по ФГОС»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20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АРИНА\ГРУППЫ\А 2 МЛАДШАЯ ГРУППА 2017-2018\аль\рамки презентации\img1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8596" y="911163"/>
            <a:ext cx="835824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тапы реализации инклюзивного образования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Первый этап</a:t>
            </a:r>
            <a:endParaRPr kumimoji="0" lang="ru-RU" b="1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Разрабатывать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перспективный план.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с детьми и семьями;                                            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ПМПк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 основе заключения ПМПК (комиссия) разрабатывает  индивидуальную образовательную программу;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Проводятся встречи родителей детей с ОВЗ;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-Создание ситуации совместной деятельности со сверстниками.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Второй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-Создание методического обеспечения образовательного процесса.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-Повышение профессиональной квалификации педагогов и специалистов.                                                 -Определение педагогов и специалистов, разрабатывающих индивидуальную образовательную программу для детей с ОВЗ.                                                                                                                                         -Создание развивающей предметно-пространственной среды.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05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АРИНА\ГРУППЫ\А 2 МЛАДШАЯ ГРУППА 2017-2018\аль\рамки презентации\img1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980728"/>
            <a:ext cx="777686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Психофизиологические особенности и особые образовательные потребности детей с нарушениями опорно- двигательного аппарата.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патологии опорно-двигательного аппарата, вызванные органическим поражением различных отделов центральной нервной системы (детский церебральный паралич (ДЦП);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Врожденная патология опорно-двигательного аппарата, в том числе наследственного характера: врожденный вывих бедра, кривошея, деформация стоп, аномалии развития позвоночника, недоразвитие и дефекты конечностей, мышечная дистрофия и др.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D:\АРИНА\2022-2023гг ПОДГОТ.ГРУППА\Санчай-оол Дарина подгот.гр\картинка\origina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2789"/>
            <a:ext cx="4798690" cy="18386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7109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АРИНА\ГРУППЫ\А 2 МЛАДШАЯ ГРУППА 2017-2018\аль\рамки презентации\img1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908720"/>
            <a:ext cx="777686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нарушением опорно-двигательного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аппарата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 нарушениями опорно-двигательного аппарата посредством творческих видов деятельности развитие мелкой моторики- процесс длительный и требующий большого труда и упорства, прежде всего для самих детей с двигательными расстройствами.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Моторика- сфера двигательных функций организма и связанных с ними физиологических и психологических явлений. Различают мелкую моторику (движение рук и пальцев) и крупную моторику (перемещение тела, ходьба).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ладошках располагается большое количество биологически активных точек. Влияя на них, возможно регулирование функционирования внутренних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орагнов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органов. Значит, влияя можно воздействовать на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соответствующий этой точке орган человека. </a:t>
            </a:r>
          </a:p>
        </p:txBody>
      </p:sp>
      <p:pic>
        <p:nvPicPr>
          <p:cNvPr id="6" name="Picture 2" descr="http://ylubka.caduk.ru/images/logos_final_pos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293096"/>
            <a:ext cx="2520280" cy="21255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81671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АРИНА\ГРУППЫ\А 2 МЛАДШАЯ ГРУППА 2017-2018\аль\рамки презентации\img1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4174" y="908720"/>
            <a:ext cx="7704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направлениями коррекционно-педагогической работы в дошкольном возрасте являются: развитие игровой деятельности; развитие речевого общения с окружающими; расширение запаса знаний и представлений об окружающем мире; развитие сенсорных функций; формирование пространственных и временных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представлений. Развитие внимания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памяти,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математических представлений; развитие ручной умелости и подготовка руки к овладению письмом; воспитание навыков самообслуживания и гигиены. </a:t>
            </a:r>
          </a:p>
        </p:txBody>
      </p:sp>
      <p:pic>
        <p:nvPicPr>
          <p:cNvPr id="6" name="Picture 2" descr="http://ylubka.caduk.ru/images/logos_final_pos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718214"/>
            <a:ext cx="2160240" cy="2023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892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АРИНА\ГРУППЫ\А 2 МЛАДШАЯ ГРУППА 2017-2018\аль\рамки презентации\img1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3848" y="119675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25844" y="1381418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Массажная дорожка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правильному формированию стопы, является отличным средством  профилактики плоскостопия и расслабления, укрепляет своды стоп ребенка.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0929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АРИНА\ГРУППЫ\А 2 МЛАДШАЯ ГРУППА 2017-2018\аль\рамки презентации\img1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196752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Ведущей задачей на организованной образовательной деятельности по аппликации явилось совершенствование техники вырезывания. Нетрадиционные методы по аппликации мятая бумага, фантики от конфет, обрывная бумага, вата, ватные диски.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5843" y="3140968"/>
            <a:ext cx="76133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Следует отметит, что развитие мелкой моторики у дошкольников можно развивать во всех видах  деятельности:  работа в центре природы (полив растений),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режимных моментах (мытье рук, одевание на прогулку, хозяйственно-бытовой труд)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3761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АРИНА\ГРУППЫ\А 2 МЛАДШАЯ ГРУППА 2017-2018\аль\рамки презентации\img1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041201"/>
            <a:ext cx="734481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разрешения данных проблем были вовлечены родители. Каждый день с ней ввелась работа, так как семья является важной сферой, определяющей становление личности ребенка в дошкольном возрасте. Социальная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благоприятная, активное участие в воспитании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мама. 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родительском уголке постоянно обновлялась информация: консультации, советы, буклеты, заметки, игры и игровые упражнения.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ylubka.caduk.ru/images/logos_final_pos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509120"/>
            <a:ext cx="2520280" cy="21255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1403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АРИНА\ГРУППЫ\А 2 МЛАДШАЯ ГРУППА 2017-2018\аль\рамки презентации\img1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5536" y="1322477"/>
            <a:ext cx="8286808" cy="240065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ключение детей с ОВЗ в образовательный процесс необходимы изменения во всей педагогической деятельности, создание новых форм, условий и способов организации образовательного процесса с учетом индивидуальных различий детей. Такое обучение требует творческого вклада от каждого его участника – педагогов, родителей, детей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cdn2.imgbb.ru/user/45/458317/201412/9112ad6e8375d6d0ae65d44a739e78d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05064"/>
            <a:ext cx="3744416" cy="2564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708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АРИНА\ГРУППЫ\А 2 МЛАДШАЯ ГРУППА 2017-2018\аль\рамки презентации\1562921155_kindergar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2833194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68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АРИНА\ГРУППЫ\А 2 МЛАДШАЯ ГРУППА 2017-2018\аль\рамки презентации\1557053081_kindergar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08" y="0"/>
            <a:ext cx="91571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908720"/>
            <a:ext cx="540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рамках введения ФГОС, в ДОУ особое значение приобретает система психологического сопровождения воспитанников с ограниченными возможностями здоровья. Исходя их новых образовательных стандартов,  можно отметить, в настоящий момент важное место в образовательном процессе занимают психическое здоровье воспитанников, индивидуализация образовательных маршрутов , создание психологически безопасной и комфортной образовательной среды.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9585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АРИНА\ГРУППЫ\А 2 МЛАДШАЯ ГРУППА 2017-2018\аль\рамки презентации\img1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908720"/>
            <a:ext cx="5760640" cy="4104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03584" y="1268760"/>
            <a:ext cx="6736832" cy="1883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Инклюзивное образование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259997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Федеральный Закон от  №273-ФЗ «Об образовании в Российской Федерации»,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www.ogic.ru/wp-content/uploads/2016/03/fz-27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69978">
            <a:off x="6566314" y="3807901"/>
            <a:ext cx="2216135" cy="2708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345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D:\АРИНА\ГРУППЫ\А 2 МЛАДШАЯ ГРУППА 2017-2018\аль\рамки презентации\img1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99592" y="1767006"/>
            <a:ext cx="4896544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Федеральном государственном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образовательном стандарте говорится о выравнивании  стартовых возможностей выпускников дошкольных образовательных учреждений, в том числе и детей с ограниченными возможностями здоровья (далее ОВЗ).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mg1.labirint.ru/books/439174/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69951">
            <a:off x="6384196" y="831439"/>
            <a:ext cx="2095500" cy="3238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9656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АРИНА\ГРУППЫ\А 2 МЛАДШАЯ ГРУППА 2017-2018\аль\рамки презентации\img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764704"/>
            <a:ext cx="70643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классификации, предложенной В.А. Лапшиным и Б.П. </a:t>
            </a:r>
            <a:r>
              <a:rPr kumimoji="0" lang="ru-RU" sz="2000" b="1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Пузановым</a:t>
            </a:r>
            <a:endParaRPr lang="ru-RU" sz="2000" b="1" i="1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14034" y="1536174"/>
            <a:ext cx="842911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ОВЗ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1.Дети с нарушением слуха (глухие, слабослышащие, позднооглохшие);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2.Дети с нарушением зрения (слепые, слабовидящие);                                                                                                 3.Дети с нарушением речи (логопаты);                                                                                                                                 4.Дети с нарушением опорно-двигательного аппарата;                                                                                                      5.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умственной отсталостью;                                                                                                                                          6.Дети с  задержкой психического развития;                                                                                                                      7.Дети с нарушением поведения и общения;                                                                                                                                 8.Дети с так называемыми комплексными нарушениями психофизического развития;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так называемыми сложными дефектами (слепоглухонемые, глухие или слепые дети с умственной отсталостью).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51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АРИНА\ГРУППЫ\А 2 МЛАДШАЯ ГРУППА 2017-2018\аль\рамки презентации\img1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73476" y="272842"/>
            <a:ext cx="828680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Согласно пункту 1.6. ФГОС дошкольного образования (Приказ Минобразования от 17.10.2013 г.) каждый ребенок «в период дошкольного детства независимо от места жительства, пола, нации, языка, социального статуса, психофизиологических и других особенностей (в т.ч. ограниченных возможностей здоровья (ОВЗ)» имеет право на обеспечение равных возможностей для полноценного развития.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Действующее законодательство позволяет обучение и воспитание детей с ОВЗ в дошкольных учреждениях общего типа, </a:t>
            </a:r>
            <a:r>
              <a:rPr lang="ru-RU" sz="20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т.е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организация совместного обучения и воспитания здоровых детей и детей с ОВЗ.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live2give.ru/wp-content/uploads/2015/01/ANIMATION-30-TV.Still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653136"/>
            <a:ext cx="4006912" cy="19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096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АРИНА\ГРУППЫ\А 2 МЛАДШАЯ ГРУППА 2017-2018\аль\рамки презентации\img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8596" y="796803"/>
            <a:ext cx="8358246" cy="1631216"/>
          </a:xfrm>
          <a:prstGeom prst="rect">
            <a:avLst/>
          </a:prstGeom>
          <a:solidFill>
            <a:srgbClr val="FDFDF7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государственным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образовательным стандартом дошкольного образования содержание коррекционной работы и/или инклюзивного образования включается в образовательную программу дошкольной организации.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571744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Включение детей с особыми образовательными потребностями в образовательный процесс ДОУ изменяет, прежде всего, установки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взрослых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детей –у всех детей есть особенности, особые образовательные потребности не только у «особых».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8847" y="4077072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оздавая особые условия для «особых» детей, мы должны не нарушать принцип равных прав для других детей. Чтобы сохранить его, надо научиться работать со всеми детьми, учитывая их индивидуальные особенности.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84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D:\АРИНА\ГРУППЫ\А 2 МЛАДШАЯ ГРУППА 2017-2018\аль\рамки презентации\img1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87624" y="1469455"/>
            <a:ext cx="7416824" cy="25545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словия реализации инклюзивной практики в детском саду 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профессиональная квалификация педагогов и специалистов, реализующих инклюзивный подход;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 развивающей предметно-пространственной среды образовательного процесса;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отношений между  всеми участниками образовательного процесса.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389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АРИНА\ГРУППЫ\А 2 МЛАДШАЯ ГРУППА 2017-2018\аль\рамки презентации\img1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1472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Принципы организации образовательного процесса в ДОУ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индивидуального подхода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предполагает подбор таких методов и средств обучения, в которых будут учтены индивидуальные образовательные потребности каждого ребенка. 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активного включения в образовательный процесс всех его участников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предполагает активное включение детей, родителей и специалистов в совместную деятельность с целью достижения плодотворного взаимодействия на гуманистической основе.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междисциплинарного подхода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предполагает применение комплексного подхода к определению и разработке средств и методов обучения и воспитания детей; 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вариативности в организации процессов воспитания и обучения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предполагает наличие вариативной развивающей среды;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партнерского взаимодействия с семьей, как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доверительных партнерских отношений с родителями ребенка.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8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764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53</cp:revision>
  <cp:lastPrinted>2010-09-13T22:24:13Z</cp:lastPrinted>
  <dcterms:created xsi:type="dcterms:W3CDTF">2022-10-07T13:06:44Z</dcterms:created>
  <dcterms:modified xsi:type="dcterms:W3CDTF">2024-04-05T05:42:12Z</dcterms:modified>
</cp:coreProperties>
</file>