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4" r:id="rId7"/>
    <p:sldId id="263" r:id="rId8"/>
    <p:sldId id="258" r:id="rId9"/>
    <p:sldId id="262" r:id="rId10"/>
    <p:sldId id="268" r:id="rId11"/>
    <p:sldId id="267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841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3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66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8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83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885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45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68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525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51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79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D736A-B24F-498B-9E11-6463254D4419}" type="datetimeFigureOut">
              <a:rPr lang="ru-RU" smtClean="0"/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76F1E-EF8D-4E7E-B51B-37D22F904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46987" y="292367"/>
            <a:ext cx="82980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66356" y="5325132"/>
            <a:ext cx="4786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7437" y="2393251"/>
            <a:ext cx="648684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</a:rPr>
              <a:t>«Мини </a:t>
            </a:r>
            <a:r>
              <a:rPr lang="ru-RU" sz="5400" b="1" dirty="0" smtClean="0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</a:rPr>
              <a:t>– библиотека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</a:rPr>
              <a:t>Любимой книги</a:t>
            </a:r>
            <a:r>
              <a:rPr lang="ru-RU" sz="5400" b="1" dirty="0" smtClean="0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</a:rPr>
              <a:t>»</a:t>
            </a:r>
            <a:endParaRPr lang="ru-RU" sz="5400" b="1" dirty="0">
              <a:ln w="28575" cmpd="sng"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3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6693209" y="852495"/>
            <a:ext cx="4469361" cy="928397"/>
          </a:xfrm>
          <a:prstGeom prst="horizontalScroll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 С</a:t>
            </a:r>
            <a:r>
              <a:rPr lang="ru-RU" sz="2400" dirty="0" smtClean="0">
                <a:solidFill>
                  <a:schemeClr val="tx1"/>
                </a:solidFill>
              </a:rPr>
              <a:t>оздали </a:t>
            </a:r>
            <a:r>
              <a:rPr lang="ru-RU" sz="2400" dirty="0">
                <a:solidFill>
                  <a:schemeClr val="tx1"/>
                </a:solidFill>
              </a:rPr>
              <a:t>свой читальный зал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0254" y="445740"/>
            <a:ext cx="3707382" cy="238899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044" y="2834734"/>
            <a:ext cx="4121527" cy="254289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742" y="4416571"/>
            <a:ext cx="3922947" cy="192210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760" y="2032981"/>
            <a:ext cx="4022562" cy="301692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0896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1131101" y="3612406"/>
            <a:ext cx="3200400" cy="2584580"/>
          </a:xfrm>
          <a:prstGeom prst="horizontalScroll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</a:rPr>
              <a:t>В подарок своей любимой книге каждый ребёнок сделал яркую закладку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8"/>
          <a:stretch/>
        </p:blipFill>
        <p:spPr>
          <a:xfrm>
            <a:off x="627452" y="731457"/>
            <a:ext cx="4207698" cy="272869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070" y="403159"/>
            <a:ext cx="3661505" cy="274612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2417" y="1776224"/>
            <a:ext cx="2838170" cy="341159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060" y="3460155"/>
            <a:ext cx="3793797" cy="284534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5498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12775" y="4741410"/>
            <a:ext cx="9517225" cy="1640729"/>
          </a:xfrm>
          <a:prstGeom prst="horizontalScroll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 завершении этого интересного дня, совместно со старшими детьми маленькие «Звёздочки» исполнили замечательный танец с книгами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417" y="917376"/>
            <a:ext cx="3191070" cy="238996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9980" y="2197359"/>
            <a:ext cx="3917975" cy="246328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3764" y="2406684"/>
            <a:ext cx="3918857" cy="246168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2607" y="352266"/>
            <a:ext cx="3797559" cy="205441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03764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166326" y="354563"/>
            <a:ext cx="9451910" cy="3163078"/>
          </a:xfrm>
          <a:prstGeom prst="horizontalScroll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Ежегодно 2 апреля отмечают Международный день детской книги. Этот </a:t>
            </a:r>
            <a:r>
              <a:rPr lang="ru-RU" sz="2800" dirty="0">
                <a:solidFill>
                  <a:schemeClr val="tx1"/>
                </a:solidFill>
              </a:rPr>
              <a:t>день был учрежден Международным советом по книгам для молодежи, в честь дня рождения великого сказочника Ганса </a:t>
            </a:r>
            <a:r>
              <a:rPr lang="ru-RU" sz="2800" dirty="0" err="1">
                <a:solidFill>
                  <a:schemeClr val="tx1"/>
                </a:solidFill>
              </a:rPr>
              <a:t>Христиана</a:t>
            </a:r>
            <a:r>
              <a:rPr lang="ru-RU" sz="2800" dirty="0">
                <a:solidFill>
                  <a:schemeClr val="tx1"/>
                </a:solidFill>
              </a:rPr>
              <a:t> Андерсена.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442" y="3313923"/>
            <a:ext cx="4552562" cy="303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2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681134" y="373225"/>
            <a:ext cx="5141168" cy="5766319"/>
          </a:xfrm>
          <a:prstGeom prst="horizontalScroll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В преддверии этого интересного дня в группе «Звёздочки» была открыта мини - библиотека «Любимой книги». Библиотека открылась благодаря родителям и детям группы. Каждый ребёнок принёс в мини – библиотеку свою самую любимую книгу, про которую с удовольствием рассказал своим друзьям</a:t>
            </a:r>
            <a:r>
              <a:rPr lang="ru-RU" sz="2400" dirty="0"/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306" y="1129004"/>
            <a:ext cx="5212702" cy="390952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88413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533" y="559040"/>
            <a:ext cx="1760376" cy="239796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4263" y="408068"/>
            <a:ext cx="1706425" cy="273634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1133" y="559040"/>
            <a:ext cx="1698112" cy="276540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2794" y="1744420"/>
            <a:ext cx="1763487" cy="327398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2045" y="853530"/>
            <a:ext cx="1866122" cy="282636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275" y="3144416"/>
            <a:ext cx="1642189" cy="294641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8097" y="3429000"/>
            <a:ext cx="1772576" cy="294364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506" y="3664160"/>
            <a:ext cx="2031366" cy="270848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1115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1516" y="323633"/>
            <a:ext cx="1629866" cy="300898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2360" y="533122"/>
            <a:ext cx="1445089" cy="274311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5435" y="697062"/>
            <a:ext cx="1847463" cy="307401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5595" y="1904680"/>
            <a:ext cx="2023720" cy="322788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5500" y="2104922"/>
            <a:ext cx="1846591" cy="333231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6226" y="3583655"/>
            <a:ext cx="1815015" cy="281751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549" y="3332616"/>
            <a:ext cx="1808783" cy="296781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80076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1017037" y="373226"/>
            <a:ext cx="9815803" cy="1502228"/>
          </a:xfrm>
          <a:prstGeom prst="horizontalScroll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</a:rPr>
              <a:t>Дети познакомились с правилами, которые нужно соблюдать при обращении с книгами, чтобы они всегда были в порядке.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209" y="3633185"/>
            <a:ext cx="3744684" cy="280851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0237" y="1780780"/>
            <a:ext cx="4036334" cy="287220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178" y="1968761"/>
            <a:ext cx="3597030" cy="392818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13394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381" y="918892"/>
            <a:ext cx="2790416" cy="372055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4896" y="3908222"/>
            <a:ext cx="2660032" cy="234843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9914" y="1617994"/>
            <a:ext cx="2716509" cy="36220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89" y="382556"/>
            <a:ext cx="2469376" cy="329250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197" y="1617994"/>
            <a:ext cx="2708074" cy="360335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60221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297" y="1490412"/>
            <a:ext cx="4475379" cy="335653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17" y="1600732"/>
            <a:ext cx="4203576" cy="315268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7954" y="3545885"/>
            <a:ext cx="3634528" cy="283954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1530222" y="340567"/>
            <a:ext cx="8145624" cy="1149845"/>
          </a:xfrm>
          <a:prstGeom prst="horizontalScroll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Узнали, что книги в библиотеке можно читать в специально отведённом месте – в читальном зале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588" y="1919130"/>
            <a:ext cx="3619616" cy="405754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070" y="974615"/>
            <a:ext cx="3396295" cy="379226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953" y="1583122"/>
            <a:ext cx="3942318" cy="295673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1889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168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9</cp:revision>
  <dcterms:created xsi:type="dcterms:W3CDTF">2024-04-06T16:09:18Z</dcterms:created>
  <dcterms:modified xsi:type="dcterms:W3CDTF">2024-04-06T17:05:30Z</dcterms:modified>
</cp:coreProperties>
</file>