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97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3" r:id="rId18"/>
    <p:sldId id="298" r:id="rId19"/>
    <p:sldId id="299" r:id="rId20"/>
    <p:sldId id="275" r:id="rId21"/>
    <p:sldId id="276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custDataLst>
    <p:tags r:id="rId27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2047" autoAdjust="0"/>
  </p:normalViewPr>
  <p:slideViewPr>
    <p:cSldViewPr snapToGrid="0">
      <p:cViewPr>
        <p:scale>
          <a:sx n="115" d="100"/>
          <a:sy n="115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1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ct val="0"/>
              </a:spcBef>
              <a:spcAft>
                <a:spcPct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ct val="0"/>
              </a:spcBef>
              <a:spcAft>
                <a:spcPct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ct val="0"/>
              </a:spcBef>
              <a:spcAft>
                <a:spcPct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44424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2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2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_rels/notesSlide2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3.xml" /><Relationship Id="rId2" Type="http://schemas.openxmlformats.org/officeDocument/2006/relationships/notesMaster" Target="../notesMasters/notesMaster1.xml" /></Relationships>
</file>

<file path=ppt/notesSlides/_rels/notesSlide2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4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</a:xfrm>
      </p:grpSpPr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</a:xfrm>
      </p:grpSpPr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46" name="Google Shape;14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</a:xfrm>
      </p:grpSpPr>
      <p:sp>
        <p:nvSpPr>
          <p:cNvPr id="150" name="Google Shape;15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51" name="Google Shape;15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</a:xfrm>
      </p:grpSpPr>
      <p:sp>
        <p:nvSpPr>
          <p:cNvPr id="162" name="Google Shape;16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63" name="Google Shape;16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</a:xfrm>
      </p:grpSpPr>
      <p:sp>
        <p:nvSpPr>
          <p:cNvPr id="168" name="Google Shape;16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69" name="Google Shape;16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</a:xfrm>
      </p:grpSpPr>
      <p:sp>
        <p:nvSpPr>
          <p:cNvPr id="175" name="Google Shape;17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76" name="Google Shape;17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</a:xfrm>
      </p:grpSpPr>
      <p:sp>
        <p:nvSpPr>
          <p:cNvPr id="187" name="Google Shape;18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88" name="Google Shape;18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</a:xfrm>
      </p:grpSpPr>
      <p:sp>
        <p:nvSpPr>
          <p:cNvPr id="187" name="Google Shape;18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88" name="Google Shape;18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</a:xfrm>
      </p:grpSpPr>
      <p:sp>
        <p:nvSpPr>
          <p:cNvPr id="187" name="Google Shape;18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88" name="Google Shape;18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</a:xfrm>
      </p:grpSpPr>
      <p:sp>
        <p:nvSpPr>
          <p:cNvPr id="200" name="Google Shape;200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01" name="Google Shape;20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</a:xfrm>
      </p:grpSpPr>
      <p:sp>
        <p:nvSpPr>
          <p:cNvPr id="206" name="Google Shape;20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07" name="Google Shape;2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</a:xfrm>
      </p:grpSpPr>
      <p:sp>
        <p:nvSpPr>
          <p:cNvPr id="218" name="Google Shape;218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19" name="Google Shape;21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</a:xfrm>
      </p:grpSpPr>
      <p:sp>
        <p:nvSpPr>
          <p:cNvPr id="225" name="Google Shape;22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26" name="Google Shape;22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</a:xfrm>
      </p:grpSpPr>
      <p:sp>
        <p:nvSpPr>
          <p:cNvPr id="230" name="Google Shape;230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31" name="Google Shape;23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</a:xfrm>
      </p:grpSpPr>
      <p:sp>
        <p:nvSpPr>
          <p:cNvPr id="236" name="Google Shape;23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237" name="Google Shape;23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</a:xfrm>
      </p:grpSpPr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</a:xfrm>
      </p:grpSpPr>
      <p:sp>
        <p:nvSpPr>
          <p:cNvPr id="107" name="Google Shape;1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</a:xfrm>
      </p:grpSpPr>
      <p:sp>
        <p:nvSpPr>
          <p:cNvPr id="113" name="Google Shape;11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14" name="Google Shape;11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</a:xfrm>
      </p:grpSpPr>
      <p:sp>
        <p:nvSpPr>
          <p:cNvPr id="126" name="Google Shape;1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27" name="Google Shape;1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</a:xfrm>
      </p:grpSpPr>
      <p:sp>
        <p:nvSpPr>
          <p:cNvPr id="133" name="Google Shape;13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  <p:sp>
        <p:nvSpPr>
          <p:cNvPr id="134" name="Google Shape;1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ct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ct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ct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ct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Пустой слайд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</a:xfrm>
      </p:grpSpPr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matchingName="Только заголовок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1.jpeg" /><Relationship Id="rId6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ct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ct val="0"/>
              </a:spcBef>
              <a:spcAft>
                <a:spcPct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ct val="0"/>
              </a:spcBef>
              <a:spcAft>
                <a:spcPct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ct val="0"/>
              </a:spcBef>
              <a:spcAft>
                <a:spcPct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ct val="0"/>
              </a:spcBef>
              <a:spcAft>
                <a:spcPct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1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15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16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1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7.xml" /><Relationship Id="rId3" Type="http://schemas.openxmlformats.org/officeDocument/2006/relationships/image" Target="../media/image18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8.xml" /><Relationship Id="rId3" Type="http://schemas.openxmlformats.org/officeDocument/2006/relationships/image" Target="../media/image19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9.xml" /><Relationship Id="rId3" Type="http://schemas.openxmlformats.org/officeDocument/2006/relationships/image" Target="../media/image2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0.xml" /><Relationship Id="rId3" Type="http://schemas.openxmlformats.org/officeDocument/2006/relationships/image" Target="../media/image21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1.xml" /><Relationship Id="rId3" Type="http://schemas.openxmlformats.org/officeDocument/2006/relationships/image" Target="../media/image22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2.xml" /><Relationship Id="rId3" Type="http://schemas.openxmlformats.org/officeDocument/2006/relationships/image" Target="../media/image23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3.xml" /><Relationship Id="rId3" Type="http://schemas.openxmlformats.org/officeDocument/2006/relationships/image" Target="../media/image24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24.xml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7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mtClean="0"/>
              <a:t>ПУТЕШЕСТВИЕ В ПРОШЛОЕ КНИГИ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995055" y="4231178"/>
            <a:ext cx="5270269" cy="947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34000"/>
              </a:lnSpc>
              <a:spcBef>
                <a:spcPct val="0"/>
              </a:spcBef>
              <a:buClr>
                <a:srgbClr val="94C600"/>
              </a:buClr>
              <a:buSzPct val="76000"/>
            </a:pPr>
            <a:r>
              <a:rPr lang="ru-RU" sz="1200" b="1" kern="120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Подготовила: Царева Л. Н., </a:t>
            </a:r>
          </a:p>
          <a:p>
            <a:pPr marL="0" lvl="0" indent="0">
              <a:lnSpc>
                <a:spcPct val="134000"/>
              </a:lnSpc>
              <a:spcBef>
                <a:spcPct val="0"/>
              </a:spcBef>
              <a:buClr>
                <a:srgbClr val="94C600"/>
              </a:buClr>
              <a:buSzPct val="76000"/>
            </a:pPr>
            <a:r>
              <a:rPr lang="ru-RU" sz="1200" b="1" kern="120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воспитатель ГБДОУ детский сад №82                                      </a:t>
            </a:r>
          </a:p>
          <a:p>
            <a:pPr marL="0" lvl="0" indent="0">
              <a:lnSpc>
                <a:spcPct val="134000"/>
              </a:lnSpc>
              <a:spcBef>
                <a:spcPct val="0"/>
              </a:spcBef>
              <a:buClr>
                <a:srgbClr val="94C600"/>
              </a:buClr>
              <a:buSzPct val="76000"/>
            </a:pPr>
            <a:r>
              <a:rPr lang="ru-RU" sz="1200" b="1" kern="120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комбинированного вида </a:t>
            </a:r>
          </a:p>
          <a:p>
            <a:pPr marL="0" lvl="0" indent="0">
              <a:lnSpc>
                <a:spcPct val="134000"/>
              </a:lnSpc>
              <a:spcBef>
                <a:spcPct val="0"/>
              </a:spcBef>
              <a:buClr>
                <a:srgbClr val="94C600"/>
              </a:buClr>
              <a:buSzPct val="76000"/>
            </a:pPr>
            <a:r>
              <a:rPr lang="ru-RU" sz="1200" b="1" kern="1200">
                <a:solidFill>
                  <a:prstClr val="black"/>
                </a:solidFill>
                <a:latin typeface="Century Gothic"/>
                <a:ea typeface="+mn-ea"/>
                <a:cs typeface="+mn-cs"/>
              </a:rPr>
              <a:t>Фрунзенского района Санкт-Петербурга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0" y="6000768"/>
            <a:ext cx="9144000" cy="857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320" y="1155469"/>
            <a:ext cx="8620298" cy="524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5636" y="1180407"/>
            <a:ext cx="8329353" cy="540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</a:xfrm>
      </p:grpSpPr>
      <p:sp>
        <p:nvSpPr>
          <p:cNvPr id="154" name="Google Shape;154;p24"/>
          <p:cNvSpPr txBox="1">
            <a:spLocks noGrp="1"/>
          </p:cNvSpPr>
          <p:nvPr>
            <p:ph type="title"/>
          </p:nvPr>
        </p:nvSpPr>
        <p:spPr>
          <a:xfrm>
            <a:off x="457200" y="1071546"/>
            <a:ext cx="3686172" cy="107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386" y="1118783"/>
            <a:ext cx="8395854" cy="5439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</a:xfrm>
      </p:grpSpPr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14348" y="5929313"/>
            <a:ext cx="7286676" cy="642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1729" y="1197032"/>
            <a:ext cx="8553796" cy="536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</a:xfrm>
      </p:grpSpPr>
      <p:sp>
        <p:nvSpPr>
          <p:cNvPr id="173" name="Google Shape;173;p27"/>
          <p:cNvSpPr txBox="1">
            <a:spLocks noGrp="1"/>
          </p:cNvSpPr>
          <p:nvPr>
            <p:ph type="body" idx="4294967295"/>
          </p:nvPr>
        </p:nvSpPr>
        <p:spPr>
          <a:xfrm>
            <a:off x="0" y="5857875"/>
            <a:ext cx="9144000" cy="100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259" y="1155468"/>
            <a:ext cx="8553796" cy="546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</a:xfrm>
      </p:grpSpPr>
      <p:sp>
        <p:nvSpPr>
          <p:cNvPr id="178" name="Google Shape;178;p28"/>
          <p:cNvSpPr txBox="1">
            <a:spLocks noGrp="1"/>
          </p:cNvSpPr>
          <p:nvPr>
            <p:ph type="body" idx="4294967295"/>
          </p:nvPr>
        </p:nvSpPr>
        <p:spPr>
          <a:xfrm>
            <a:off x="0" y="5367338"/>
            <a:ext cx="91440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759" y="1113905"/>
            <a:ext cx="8495607" cy="542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</a:xfrm>
      </p:grpSpPr>
      <p:sp>
        <p:nvSpPr>
          <p:cNvPr id="192" name="Google Shape;192;p30"/>
          <p:cNvSpPr txBox="1">
            <a:spLocks noGrp="1"/>
          </p:cNvSpPr>
          <p:nvPr>
            <p:ph type="body" idx="4294967295"/>
          </p:nvPr>
        </p:nvSpPr>
        <p:spPr>
          <a:xfrm>
            <a:off x="0" y="6143625"/>
            <a:ext cx="9144000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887" y="1116673"/>
            <a:ext cx="8246226" cy="549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</a:xfrm>
      </p:grpSpPr>
      <p:sp>
        <p:nvSpPr>
          <p:cNvPr id="192" name="Google Shape;192;p30"/>
          <p:cNvSpPr txBox="1">
            <a:spLocks noGrp="1"/>
          </p:cNvSpPr>
          <p:nvPr>
            <p:ph type="body" idx="4294967295"/>
          </p:nvPr>
        </p:nvSpPr>
        <p:spPr>
          <a:xfrm>
            <a:off x="0" y="6143625"/>
            <a:ext cx="9144000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822" y="1124712"/>
            <a:ext cx="8537171" cy="544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483969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</a:xfrm>
      </p:grpSpPr>
      <p:sp>
        <p:nvSpPr>
          <p:cNvPr id="192" name="Google Shape;192;p30"/>
          <p:cNvSpPr txBox="1">
            <a:spLocks noGrp="1"/>
          </p:cNvSpPr>
          <p:nvPr>
            <p:ph type="body" idx="4294967295"/>
          </p:nvPr>
        </p:nvSpPr>
        <p:spPr>
          <a:xfrm>
            <a:off x="0" y="6143625"/>
            <a:ext cx="9144000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7695" y="1070781"/>
            <a:ext cx="8645235" cy="555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043918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</a:xfrm>
      </p:grpSpPr>
      <p:sp>
        <p:nvSpPr>
          <p:cNvPr id="203" name="Google Shape;203;p32"/>
          <p:cNvSpPr txBox="1">
            <a:spLocks noGrp="1"/>
          </p:cNvSpPr>
          <p:nvPr>
            <p:ph type="body" idx="4294967295"/>
          </p:nvPr>
        </p:nvSpPr>
        <p:spPr>
          <a:xfrm>
            <a:off x="0" y="5500702"/>
            <a:ext cx="9144000" cy="1357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509" y="1205345"/>
            <a:ext cx="8503920" cy="5397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</a:xfrm>
      </p:grpSpPr>
      <p:sp>
        <p:nvSpPr>
          <p:cNvPr id="90" name="Google Shape;9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ct val="0"/>
              </a:spcBef>
              <a:spcAft>
                <a:spcPct val="0"/>
              </a:spcAft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4"/>
          <p:cNvSpPr/>
          <p:nvPr/>
        </p:nvSpPr>
        <p:spPr>
          <a:xfrm>
            <a:off x="2560320" y="1450571"/>
            <a:ext cx="8229600" cy="4525963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w="119999" h="119999" fill="none" extrusionOk="0">
                <a:moveTo>
                  <a:pt x="-10000" y="0"/>
                </a:moveTo>
                <a:close/>
                <a:lnTo>
                  <a:pt x="-10000" y="120000"/>
                </a:lnTo>
              </a:path>
              <a:path w="119999" h="119999" fill="none" extrusionOk="0">
                <a:moveTo>
                  <a:pt x="-10000" y="22500"/>
                </a:moveTo>
                <a:lnTo>
                  <a:pt x="-46000" y="135000"/>
                </a:lnTo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228600" marR="0" lvl="2" indent="0" algn="l" rtl="0">
              <a:lnSpc>
                <a:spcPct val="75000"/>
              </a:lnSpc>
              <a:spcBef>
                <a:spcPts val="18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2" indent="0" algn="l" rtl="0">
              <a:lnSpc>
                <a:spcPct val="75000"/>
              </a:lnSpc>
              <a:spcBef>
                <a:spcPts val="18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196" y="1155469"/>
            <a:ext cx="8445731" cy="532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</a:xfrm>
      </p:grpSpPr>
      <p:sp>
        <p:nvSpPr>
          <p:cNvPr id="211" name="Google Shape;211;p33"/>
          <p:cNvSpPr txBox="1">
            <a:spLocks noGrp="1"/>
          </p:cNvSpPr>
          <p:nvPr>
            <p:ph type="body" idx="4294967295"/>
          </p:nvPr>
        </p:nvSpPr>
        <p:spPr>
          <a:xfrm>
            <a:off x="0" y="6072206"/>
            <a:ext cx="8786842" cy="99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4074" y="1080655"/>
            <a:ext cx="8445730" cy="549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</a:xfrm>
      </p:grpSpPr>
      <p:sp>
        <p:nvSpPr>
          <p:cNvPr id="223" name="Google Shape;223;p35"/>
          <p:cNvSpPr txBox="1">
            <a:spLocks noGrp="1"/>
          </p:cNvSpPr>
          <p:nvPr>
            <p:ph type="body" idx="4294967295"/>
          </p:nvPr>
        </p:nvSpPr>
        <p:spPr>
          <a:xfrm>
            <a:off x="0" y="6000750"/>
            <a:ext cx="9144000" cy="642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949" y="1169238"/>
            <a:ext cx="8362431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698" y="1169237"/>
            <a:ext cx="8354118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385" y="1155470"/>
            <a:ext cx="8470670" cy="534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</a:xfrm>
      </p:grpSpPr>
      <p:sp>
        <p:nvSpPr>
          <p:cNvPr id="239" name="Google Shape;239;p38"/>
          <p:cNvSpPr txBox="1">
            <a:spLocks noGrp="1"/>
          </p:cNvSpPr>
          <p:nvPr>
            <p:ph type="body" idx="4294967295"/>
          </p:nvPr>
        </p:nvSpPr>
        <p:spPr>
          <a:xfrm>
            <a:off x="174567" y="1039091"/>
            <a:ext cx="8853055" cy="2543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6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942" y="1036849"/>
            <a:ext cx="2701636" cy="2720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7920" y="1036850"/>
            <a:ext cx="2807997" cy="272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9578" y="3757352"/>
            <a:ext cx="3358342" cy="303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7571" y="1055716"/>
            <a:ext cx="8562109" cy="5623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body" idx="4294967295"/>
          </p:nvPr>
        </p:nvSpPr>
        <p:spPr>
          <a:xfrm>
            <a:off x="642910" y="1600200"/>
            <a:ext cx="7715304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Pts val="3600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885" y="1071447"/>
            <a:ext cx="8520544" cy="5478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body" idx="4294967295"/>
          </p:nvPr>
        </p:nvSpPr>
        <p:spPr>
          <a:xfrm>
            <a:off x="0" y="5367338"/>
            <a:ext cx="91440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823" y="1072342"/>
            <a:ext cx="8545482" cy="552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body" idx="4294967295"/>
          </p:nvPr>
        </p:nvSpPr>
        <p:spPr>
          <a:xfrm>
            <a:off x="0" y="5367338"/>
            <a:ext cx="91440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351" y="1039523"/>
            <a:ext cx="8559800" cy="560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63051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body" idx="4294967295"/>
          </p:nvPr>
        </p:nvSpPr>
        <p:spPr>
          <a:xfrm>
            <a:off x="0" y="5367338"/>
            <a:ext cx="5486400" cy="113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spcBef>
                <a:spcPts val="64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ct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ru-RU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Наскальные рисунки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196" y="1120659"/>
            <a:ext cx="8460771" cy="554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body" idx="4294967295"/>
          </p:nvPr>
        </p:nvSpPr>
        <p:spPr>
          <a:xfrm>
            <a:off x="0" y="4071938"/>
            <a:ext cx="4643438" cy="210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944" y="1130444"/>
            <a:ext cx="8603673" cy="542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body" idx="4294967295"/>
          </p:nvPr>
        </p:nvSpPr>
        <p:spPr>
          <a:xfrm>
            <a:off x="357188" y="4643446"/>
            <a:ext cx="8786812" cy="928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945" y="1113904"/>
            <a:ext cx="8620299" cy="549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111Библиотека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111Библиотека override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6</Paragraphs>
  <Slides>24</Slides>
  <Notes>24</Notes>
  <TotalTime>191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baseType="lpstr" size="28">
      <vt:lpstr>Arial</vt:lpstr>
      <vt:lpstr>Calibri</vt:lpstr>
      <vt:lpstr>Century Gothic</vt:lpstr>
      <vt:lpstr>111Библиотека</vt:lpstr>
      <vt:lpstr>ПУТЕШЕСТВИЕ В ПРОШЛОЕ КНИГИ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ПУТЕШЕСТВИЕ В ПРОШЛОЕ КНИГИ</dc:title>
  <dc:creator>Лиля</dc:creator>
  <cp:lastModifiedBy>Пользователь Windows</cp:lastModifiedBy>
  <cp:revision>24</cp:revision>
  <dcterms:modified xsi:type="dcterms:W3CDTF">2024-04-06T14:47:32Z</dcterms:modified>
</cp:coreProperties>
</file>