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65" r:id="rId5"/>
    <p:sldId id="263" r:id="rId6"/>
    <p:sldId id="266" r:id="rId7"/>
    <p:sldId id="267" r:id="rId8"/>
    <p:sldId id="268" r:id="rId9"/>
    <p:sldId id="269" r:id="rId10"/>
    <p:sldId id="259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263" autoAdjust="0"/>
    <p:restoredTop sz="94660"/>
  </p:normalViewPr>
  <p:slideViewPr>
    <p:cSldViewPr>
      <p:cViewPr varScale="1">
        <p:scale>
          <a:sx n="81" d="100"/>
          <a:sy n="81" d="100"/>
        </p:scale>
        <p:origin x="-111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039B4-C6C9-4014-983E-700A81EF04D8}" type="datetimeFigureOut">
              <a:rPr lang="ru-RU"/>
              <a:pPr>
                <a:defRPr/>
              </a:pPr>
              <a:t>06.04.2024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D528A-13F1-4C46-80B6-D667B8A30B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F9F7F-5352-40D1-BD8E-9BA614EAEF03}" type="datetimeFigureOut">
              <a:rPr lang="ru-RU"/>
              <a:pPr>
                <a:defRPr/>
              </a:pPr>
              <a:t>06.04.2024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B9D75-5F4A-4397-B546-220AD97F79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A8855-9A38-465B-8435-939E589A421F}" type="datetimeFigureOut">
              <a:rPr lang="ru-RU"/>
              <a:pPr>
                <a:defRPr/>
              </a:pPr>
              <a:t>06.04.2024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72D64-D744-4C39-9201-9AD5484F53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B773A-858B-4ACA-997D-B254E9562280}" type="datetimeFigureOut">
              <a:rPr lang="ru-RU"/>
              <a:pPr>
                <a:defRPr/>
              </a:pPr>
              <a:t>06.04.2024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1C146-BA75-4B7B-86BB-71441EB82E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9DAFD-1D76-42C4-857E-A7DE42CCB818}" type="datetimeFigureOut">
              <a:rPr lang="ru-RU"/>
              <a:pPr>
                <a:defRPr/>
              </a:pPr>
              <a:t>06.04.2024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0668C-9557-4892-BC2C-42735A645F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D4239-3145-4FE3-9BF4-6D02C9016048}" type="datetimeFigureOut">
              <a:rPr lang="ru-RU"/>
              <a:pPr>
                <a:defRPr/>
              </a:pPr>
              <a:t>06.04.2024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385EA-A441-4493-BEC5-677137EACE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360F8-2D34-45AE-9C30-B2BC02A8A8F0}" type="datetimeFigureOut">
              <a:rPr lang="ru-RU"/>
              <a:pPr>
                <a:defRPr/>
              </a:pPr>
              <a:t>06.04.2024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B466D-0730-4723-A816-856EBD3CB1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A5BF8-CEFF-4498-9E5B-0659B1BEA140}" type="datetimeFigureOut">
              <a:rPr lang="ru-RU"/>
              <a:pPr>
                <a:defRPr/>
              </a:pPr>
              <a:t>06.04.2024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411B1-DBE8-4504-9E58-03DE57CD9B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52A29-64BE-47EC-A752-C8237B6688A4}" type="datetimeFigureOut">
              <a:rPr lang="ru-RU"/>
              <a:pPr>
                <a:defRPr/>
              </a:pPr>
              <a:t>06.04.2024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7791E-071A-435A-9D78-115F50E04F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AE6D3-526A-4EA5-9047-E4221578B1B7}" type="datetimeFigureOut">
              <a:rPr lang="ru-RU"/>
              <a:pPr>
                <a:defRPr/>
              </a:pPr>
              <a:t>06.04.2024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A9D2F-F98D-4F0F-8F02-8D6D8CF8A8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9C37D-6148-4073-A707-89C011CF4259}" type="datetimeFigureOut">
              <a:rPr lang="ru-RU"/>
              <a:pPr>
                <a:defRPr/>
              </a:pPr>
              <a:t>06.04.2024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F4AC6-615E-4D93-8FB4-7688C78EC8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9B792C-5FB1-435C-9C95-B405F1DDDF59}" type="datetimeFigureOut">
              <a:rPr lang="ru-RU"/>
              <a:pPr>
                <a:defRPr/>
              </a:pPr>
              <a:t>06.04.2024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B1530D3-511C-4B54-ADD1-26E4A84C04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2428861" y="4071942"/>
            <a:ext cx="5572164" cy="1071570"/>
          </a:xfrm>
        </p:spPr>
        <p:txBody>
          <a:bodyPr/>
          <a:lstStyle/>
          <a:p>
            <a:r>
              <a:rPr lang="ru-RU" sz="5400" b="1" i="1" dirty="0" smtClean="0">
                <a:solidFill>
                  <a:srgbClr val="002060"/>
                </a:solidFill>
              </a:rPr>
              <a:t>«Речевой куб»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00760" y="285728"/>
            <a:ext cx="2900331" cy="1285884"/>
          </a:xfr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accent6">
                <a:lumMod val="50000"/>
              </a:schemeClr>
            </a:solidFill>
          </a:ln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002060"/>
                </a:solidFill>
              </a:rPr>
              <a:t>2023г.</a:t>
            </a:r>
            <a:endParaRPr lang="ru-RU" b="1" dirty="0" smtClean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71670" y="3357562"/>
            <a:ext cx="6000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МКДОУ детский сад «Теремок» </a:t>
            </a:r>
          </a:p>
          <a:p>
            <a:pPr algn="ctr"/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Вичугский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район п. Каменка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00496" y="5643578"/>
            <a:ext cx="48985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Воспитатель: </a:t>
            </a:r>
            <a:r>
              <a:rPr lang="ru-RU" b="1" dirty="0" err="1" smtClean="0">
                <a:solidFill>
                  <a:srgbClr val="002060"/>
                </a:solidFill>
              </a:rPr>
              <a:t>Крайнова</a:t>
            </a:r>
            <a:r>
              <a:rPr lang="ru-RU" b="1" dirty="0" smtClean="0">
                <a:solidFill>
                  <a:srgbClr val="002060"/>
                </a:solidFill>
              </a:rPr>
              <a:t> Юлия Сергеевна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428596" y="2928934"/>
            <a:ext cx="8229600" cy="11430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28625" y="2000250"/>
            <a:ext cx="8229600" cy="1000125"/>
          </a:xfrm>
        </p:spPr>
        <p:txBody>
          <a:bodyPr/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«Речевой куб»</a:t>
            </a:r>
          </a:p>
        </p:txBody>
      </p:sp>
      <p:pic>
        <p:nvPicPr>
          <p:cNvPr id="4" name="Содержимое 3" descr="IMG-20231031-WA0003.jpg"/>
          <p:cNvPicPr>
            <a:picLocks noGrp="1" noChangeAspect="1"/>
          </p:cNvPicPr>
          <p:nvPr>
            <p:ph idx="1"/>
          </p:nvPr>
        </p:nvPicPr>
        <p:blipFill>
          <a:blip r:embed="rId2"/>
          <a:srcRect l="22157" t="8204" r="20926" b="17958"/>
          <a:stretch>
            <a:fillRect/>
          </a:stretch>
        </p:blipFill>
        <p:spPr>
          <a:xfrm>
            <a:off x="428596" y="2928934"/>
            <a:ext cx="2643206" cy="2571768"/>
          </a:xfrm>
          <a:prstGeom prst="rect">
            <a:avLst/>
          </a:prstGeom>
          <a:ln w="57150">
            <a:solidFill>
              <a:schemeClr val="accent4">
                <a:lumMod val="40000"/>
                <a:lumOff val="6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IMG-20231031-WA0023.jpg"/>
          <p:cNvPicPr>
            <a:picLocks noChangeAspect="1"/>
          </p:cNvPicPr>
          <p:nvPr/>
        </p:nvPicPr>
        <p:blipFill>
          <a:blip r:embed="rId3"/>
          <a:srcRect l="31250" t="17708" r="24219" b="19791"/>
          <a:stretch>
            <a:fillRect/>
          </a:stretch>
        </p:blipFill>
        <p:spPr>
          <a:xfrm>
            <a:off x="3214678" y="3929066"/>
            <a:ext cx="2000264" cy="2105541"/>
          </a:xfrm>
          <a:prstGeom prst="rect">
            <a:avLst/>
          </a:prstGeom>
          <a:ln w="57150">
            <a:solidFill>
              <a:schemeClr val="accent4">
                <a:lumMod val="40000"/>
                <a:lumOff val="6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5786446" y="3214686"/>
            <a:ext cx="3071834" cy="230832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57150">
            <a:solidFill>
              <a:schemeClr val="accent4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Способствует формированию активного словаря детей, совершенствованию фонетического слуха, развитию грамматического строя речи, связной речи и развитие памяти.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-20231101-WA0006.jpg"/>
          <p:cNvPicPr>
            <a:picLocks noGrp="1" noChangeAspect="1"/>
          </p:cNvPicPr>
          <p:nvPr>
            <p:ph idx="1"/>
          </p:nvPr>
        </p:nvPicPr>
        <p:blipFill>
          <a:blip r:embed="rId2"/>
          <a:srcRect l="7308" t="20511" r="8179" b="9753"/>
          <a:stretch>
            <a:fillRect/>
          </a:stretch>
        </p:blipFill>
        <p:spPr>
          <a:xfrm rot="16200000">
            <a:off x="805748" y="1980280"/>
            <a:ext cx="1888905" cy="20717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Рисунок 12" descr="IMG-20231101-WA0007.jpg"/>
          <p:cNvPicPr>
            <a:picLocks noChangeAspect="1"/>
          </p:cNvPicPr>
          <p:nvPr/>
        </p:nvPicPr>
        <p:blipFill>
          <a:blip r:embed="rId3"/>
          <a:srcRect l="1540" t="25000" r="5694" b="11458"/>
          <a:stretch>
            <a:fillRect/>
          </a:stretch>
        </p:blipFill>
        <p:spPr>
          <a:xfrm rot="16200000">
            <a:off x="862163" y="4281317"/>
            <a:ext cx="2132600" cy="21424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Рисунок 13" descr="IMG-20231101-WA0008.jpg"/>
          <p:cNvPicPr>
            <a:picLocks noChangeAspect="1"/>
          </p:cNvPicPr>
          <p:nvPr/>
        </p:nvPicPr>
        <p:blipFill>
          <a:blip r:embed="rId4" cstate="print"/>
          <a:srcRect l="11232" t="27083" r="7078" b="12500"/>
          <a:stretch>
            <a:fillRect/>
          </a:stretch>
        </p:blipFill>
        <p:spPr>
          <a:xfrm rot="16200000" flipV="1">
            <a:off x="3701488" y="2156372"/>
            <a:ext cx="1564245" cy="15377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Рисунок 14" descr="IMG-20231101-WA0009.jpg"/>
          <p:cNvPicPr>
            <a:picLocks noChangeAspect="1"/>
          </p:cNvPicPr>
          <p:nvPr/>
        </p:nvPicPr>
        <p:blipFill>
          <a:blip r:embed="rId5" cstate="print"/>
          <a:srcRect l="5694" t="23958" r="7078" b="13541"/>
          <a:stretch>
            <a:fillRect/>
          </a:stretch>
        </p:blipFill>
        <p:spPr>
          <a:xfrm rot="16200000">
            <a:off x="3747571" y="4824933"/>
            <a:ext cx="1621642" cy="15444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" name="Рисунок 15" descr="IMG-20231101-WA0010.jpg"/>
          <p:cNvPicPr>
            <a:picLocks noChangeAspect="1"/>
          </p:cNvPicPr>
          <p:nvPr/>
        </p:nvPicPr>
        <p:blipFill>
          <a:blip r:embed="rId6"/>
          <a:srcRect l="7078" t="26041" r="5694" b="12500"/>
          <a:stretch>
            <a:fillRect/>
          </a:stretch>
        </p:blipFill>
        <p:spPr>
          <a:xfrm rot="16200000" flipV="1">
            <a:off x="6080136" y="2135178"/>
            <a:ext cx="2000264" cy="1873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" name="Рисунок 16" descr="IMG-20231101-WA0011.jpg"/>
          <p:cNvPicPr>
            <a:picLocks noChangeAspect="1"/>
          </p:cNvPicPr>
          <p:nvPr/>
        </p:nvPicPr>
        <p:blipFill>
          <a:blip r:embed="rId7"/>
          <a:srcRect l="8463" t="23958" r="7078" b="12500"/>
          <a:stretch>
            <a:fillRect/>
          </a:stretch>
        </p:blipFill>
        <p:spPr>
          <a:xfrm rot="16200000">
            <a:off x="6357949" y="4357695"/>
            <a:ext cx="2071703" cy="20717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3" name="Прямоугольник 22"/>
          <p:cNvSpPr/>
          <p:nvPr/>
        </p:nvSpPr>
        <p:spPr>
          <a:xfrm>
            <a:off x="3428992" y="3786190"/>
            <a:ext cx="2428892" cy="9144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потешки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Рисунок 20" descr="IMG-20231101-WA0016.jpg"/>
          <p:cNvPicPr>
            <a:picLocks noChangeAspect="1"/>
          </p:cNvPicPr>
          <p:nvPr/>
        </p:nvPicPr>
        <p:blipFill>
          <a:blip r:embed="rId2"/>
          <a:srcRect l="24922" t="16666" r="21787" b="13541"/>
          <a:stretch>
            <a:fillRect/>
          </a:stretch>
        </p:blipFill>
        <p:spPr>
          <a:xfrm>
            <a:off x="928662" y="3571876"/>
            <a:ext cx="1667597" cy="1643074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2714612" y="2071678"/>
            <a:ext cx="3753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МЕТОДЫ ВОСПРОИЗВЕДЕНИЯ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26" name="Рисунок 25" descr="IMG-20231031-WA0005 (1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8992" y="2714620"/>
            <a:ext cx="4286280" cy="32147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-20231101-WA0013.jpg"/>
          <p:cNvPicPr>
            <a:picLocks noGrp="1" noChangeAspect="1"/>
          </p:cNvPicPr>
          <p:nvPr>
            <p:ph idx="1"/>
          </p:nvPr>
        </p:nvPicPr>
        <p:blipFill>
          <a:blip r:embed="rId2"/>
          <a:srcRect l="9847" t="16666" r="9847" b="21875"/>
          <a:stretch>
            <a:fillRect/>
          </a:stretch>
        </p:blipFill>
        <p:spPr>
          <a:xfrm rot="5400000">
            <a:off x="696694" y="3160902"/>
            <a:ext cx="2083975" cy="2048667"/>
          </a:xfrm>
          <a:prstGeom prst="rect">
            <a:avLst/>
          </a:prstGeom>
        </p:spPr>
      </p:pic>
      <p:pic>
        <p:nvPicPr>
          <p:cNvPr id="5" name="Рисунок 4" descr="IMG-20231031-WA001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868" y="2500306"/>
            <a:ext cx="4572032" cy="34290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-20231101-WA0012.jpg"/>
          <p:cNvPicPr>
            <a:picLocks noGrp="1" noChangeAspect="1"/>
          </p:cNvPicPr>
          <p:nvPr>
            <p:ph idx="1"/>
          </p:nvPr>
        </p:nvPicPr>
        <p:blipFill>
          <a:blip r:embed="rId2"/>
          <a:srcRect l="12616" t="14583" r="5694" b="22916"/>
          <a:stretch>
            <a:fillRect/>
          </a:stretch>
        </p:blipFill>
        <p:spPr>
          <a:xfrm rot="16200000">
            <a:off x="412850" y="4302002"/>
            <a:ext cx="1888880" cy="18573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IMG-20231031-WA0008 (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43174" y="2071678"/>
            <a:ext cx="3333741" cy="25003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IMG-20231031-WA0017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72066" y="3929066"/>
            <a:ext cx="3357553" cy="25181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-20231101-WA0015.jpg"/>
          <p:cNvPicPr>
            <a:picLocks noGrp="1" noChangeAspect="1"/>
          </p:cNvPicPr>
          <p:nvPr>
            <p:ph idx="1"/>
          </p:nvPr>
        </p:nvPicPr>
        <p:blipFill>
          <a:blip r:embed="rId2"/>
          <a:srcRect l="14001" t="19791" r="8463" b="17708"/>
          <a:stretch>
            <a:fillRect/>
          </a:stretch>
        </p:blipFill>
        <p:spPr>
          <a:xfrm rot="16200000">
            <a:off x="865692" y="3206218"/>
            <a:ext cx="1888857" cy="17629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IMG-20231031-WA001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868" y="2500306"/>
            <a:ext cx="4572032" cy="34290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-20231101-WA0014.jpg"/>
          <p:cNvPicPr>
            <a:picLocks noChangeAspect="1"/>
          </p:cNvPicPr>
          <p:nvPr/>
        </p:nvPicPr>
        <p:blipFill>
          <a:blip r:embed="rId2" cstate="print"/>
          <a:srcRect l="21003" t="10416" r="13950" b="4166"/>
          <a:stretch>
            <a:fillRect/>
          </a:stretch>
        </p:blipFill>
        <p:spPr>
          <a:xfrm>
            <a:off x="714348" y="3429000"/>
            <a:ext cx="1590802" cy="15716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IMG-20231031-WA001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3240" y="2428868"/>
            <a:ext cx="4857752" cy="36433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4" descr="IMG-20231101-WA0005.jpg"/>
          <p:cNvPicPr>
            <a:picLocks noChangeAspect="1"/>
          </p:cNvPicPr>
          <p:nvPr/>
        </p:nvPicPr>
        <p:blipFill>
          <a:blip r:embed="rId2"/>
          <a:srcRect l="4007" t="21078" r="16269" b="18933"/>
          <a:stretch>
            <a:fillRect/>
          </a:stretch>
        </p:blipFill>
        <p:spPr bwMode="auto">
          <a:xfrm rot="16200000">
            <a:off x="688969" y="2811438"/>
            <a:ext cx="1928825" cy="1878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IMG-20231031-WA001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8992" y="2428868"/>
            <a:ext cx="4572000" cy="3429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 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2</Template>
  <TotalTime>73</TotalTime>
  <Words>54</Words>
  <Application>Microsoft Office PowerPoint</Application>
  <PresentationFormat>Экран (4:3)</PresentationFormat>
  <Paragraphs>10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Шаблон 2</vt:lpstr>
      <vt:lpstr>«Речевой куб»</vt:lpstr>
      <vt:lpstr>«Речевой куб»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«Речевой куб»</dc:title>
  <dc:creator>Пользователь</dc:creator>
  <cp:lastModifiedBy>Пользователь</cp:lastModifiedBy>
  <cp:revision>11</cp:revision>
  <dcterms:created xsi:type="dcterms:W3CDTF">2023-11-02T03:03:09Z</dcterms:created>
  <dcterms:modified xsi:type="dcterms:W3CDTF">2024-04-06T18:26:25Z</dcterms:modified>
</cp:coreProperties>
</file>