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50DC-DD91-4DCA-B09A-E496A845F03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0EF7-68A0-47A7-9631-E5CE85D379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50DC-DD91-4DCA-B09A-E496A845F03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0EF7-68A0-47A7-9631-E5CE85D379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50DC-DD91-4DCA-B09A-E496A845F03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0EF7-68A0-47A7-9631-E5CE85D379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50DC-DD91-4DCA-B09A-E496A845F03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0EF7-68A0-47A7-9631-E5CE85D379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50DC-DD91-4DCA-B09A-E496A845F03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0EF7-68A0-47A7-9631-E5CE85D379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50DC-DD91-4DCA-B09A-E496A845F03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0EF7-68A0-47A7-9631-E5CE85D379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50DC-DD91-4DCA-B09A-E496A845F03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0EF7-68A0-47A7-9631-E5CE85D379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50DC-DD91-4DCA-B09A-E496A845F03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0EF7-68A0-47A7-9631-E5CE85D379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50DC-DD91-4DCA-B09A-E496A845F03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0EF7-68A0-47A7-9631-E5CE85D379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50DC-DD91-4DCA-B09A-E496A845F03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0EF7-68A0-47A7-9631-E5CE85D379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50DC-DD91-4DCA-B09A-E496A845F03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0EF7-68A0-47A7-9631-E5CE85D379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A50DC-DD91-4DCA-B09A-E496A845F033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40EF7-68A0-47A7-9631-E5CE85D379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721045"/>
          </a:xfrm>
        </p:spPr>
        <p:txBody>
          <a:bodyPr>
            <a:normAutofit/>
          </a:bodyPr>
          <a:lstStyle/>
          <a:p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«Осенняя ярмарка»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sz="4000" b="1" dirty="0">
                <a:solidFill>
                  <a:srgbClr val="FF0000"/>
                </a:solidFill>
              </a:rPr>
              <a:t>Старшая- подготовительная группа «Колокольчики»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3643314"/>
            <a:ext cx="6400800" cy="2928958"/>
          </a:xfrm>
        </p:spPr>
        <p:txBody>
          <a:bodyPr>
            <a:normAutofit lnSpcReduction="10000"/>
          </a:bodyPr>
          <a:lstStyle/>
          <a:p>
            <a:pPr algn="l"/>
            <a:endParaRPr lang="ru-RU" sz="3600" b="1" dirty="0"/>
          </a:p>
          <a:p>
            <a:pPr algn="l"/>
            <a:endParaRPr lang="ru-RU" sz="3600" b="1" dirty="0"/>
          </a:p>
          <a:p>
            <a:pPr algn="l"/>
            <a:r>
              <a:rPr lang="ru-RU" sz="3600" b="1" dirty="0"/>
              <a:t>           </a:t>
            </a:r>
          </a:p>
          <a:p>
            <a:pPr algn="r"/>
            <a:r>
              <a:rPr lang="ru-RU" sz="3600" b="1" dirty="0"/>
              <a:t>                                                                                       </a:t>
            </a:r>
            <a:r>
              <a:rPr lang="ru-RU" sz="2800" dirty="0">
                <a:solidFill>
                  <a:srgbClr val="FF0000"/>
                </a:solidFill>
              </a:rPr>
              <a:t>Воспитатель: Кушнир И.В</a:t>
            </a:r>
          </a:p>
          <a:p>
            <a:pPr algn="l"/>
            <a:endParaRPr lang="ru-RU" sz="3300" b="1" dirty="0"/>
          </a:p>
          <a:p>
            <a:pPr algn="l"/>
            <a:endParaRPr lang="ru-RU" sz="3300" b="1" dirty="0"/>
          </a:p>
          <a:p>
            <a:pPr algn="l"/>
            <a:endParaRPr lang="ru-RU" sz="3300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Цель: </a:t>
            </a:r>
            <a:r>
              <a:rPr lang="ru-RU" dirty="0">
                <a:latin typeface="Arial" pitchFamily="34" charset="0"/>
                <a:cs typeface="Arial" pitchFamily="34" charset="0"/>
              </a:rPr>
              <a:t>создание условий для развития у дошкольников патриотизма и интереса к национальной русской культуре и традициям.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Задачи: </a:t>
            </a:r>
            <a:r>
              <a:rPr lang="ru-RU" dirty="0">
                <a:latin typeface="Arial" pitchFamily="34" charset="0"/>
                <a:cs typeface="Arial" pitchFamily="34" charset="0"/>
              </a:rPr>
              <a:t>Закрепить представления детей о народных праздниках и традициях. Способствовать развитию навыков хорового пения в сопровождении фонограммы; развивать умение выполнять танцевальные движения в соответствии с содержанием музыки; продолжать развивать музыкальные способности. Прививать эстетическое отношение к русским народным песням и мелодиям; развивать интерес к русской народной культуре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Внимание! Внимание! Внимание!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Открывается веселое гуляние!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Торопись, честной народ,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Тебя ярмарка зовет!</a:t>
            </a:r>
          </a:p>
        </p:txBody>
      </p:sp>
      <p:pic>
        <p:nvPicPr>
          <p:cNvPr id="4" name="Содержимое 3" descr="P10702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3284984"/>
            <a:ext cx="6034617" cy="331265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br>
              <a:rPr lang="ru-RU" sz="3100" dirty="0"/>
            </a:br>
            <a:r>
              <a:rPr lang="ru-RU" sz="3100" dirty="0">
                <a:solidFill>
                  <a:srgbClr val="FF0000"/>
                </a:solidFill>
              </a:rPr>
              <a:t>Ярмарка осенняя пришла к нам в детский сад.</a:t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>
                <a:solidFill>
                  <a:srgbClr val="FF0000"/>
                </a:solidFill>
              </a:rPr>
              <a:t>Да и что тут толковать – пора песню запевать.</a:t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>
                <a:solidFill>
                  <a:srgbClr val="FF0000"/>
                </a:solidFill>
              </a:rPr>
              <a:t>«Ах, какая осень!»</a:t>
            </a:r>
            <a:br>
              <a:rPr lang="ru-RU" dirty="0"/>
            </a:br>
            <a:endParaRPr lang="ru-RU" dirty="0"/>
          </a:p>
        </p:txBody>
      </p:sp>
      <p:pic>
        <p:nvPicPr>
          <p:cNvPr id="8" name="Содержимое 7" descr="P10703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Танец «Кадриль»</a:t>
            </a:r>
          </a:p>
        </p:txBody>
      </p:sp>
      <p:pic>
        <p:nvPicPr>
          <p:cNvPr id="4" name="Содержимое 3" descr="P10703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3021" t="11049"/>
          <a:stretch>
            <a:fillRect/>
          </a:stretch>
        </p:blipFill>
        <p:spPr>
          <a:xfrm>
            <a:off x="1428728" y="2420888"/>
            <a:ext cx="6500858" cy="367668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Бубны, румбы, трещотки, ложки! Кто хочет поиграть немножко?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Играем на музыкальных инструментах. </a:t>
            </a:r>
          </a:p>
        </p:txBody>
      </p:sp>
      <p:pic>
        <p:nvPicPr>
          <p:cNvPr id="4" name="Содержимое 3" descr="P10703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852936"/>
            <a:ext cx="6034617" cy="314783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Эстафета « Передай картошку» с родителями </a:t>
            </a:r>
          </a:p>
        </p:txBody>
      </p:sp>
      <p:pic>
        <p:nvPicPr>
          <p:cNvPr id="8" name="Содержимое 7" descr="P10703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2204865"/>
            <a:ext cx="6034617" cy="338437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Вот и солнце закатилось -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Наша ярмарка закрылась! Приходите снова к нам,  Рады мы всегда гостям!</a:t>
            </a:r>
          </a:p>
        </p:txBody>
      </p:sp>
      <p:pic>
        <p:nvPicPr>
          <p:cNvPr id="4" name="Содержимое 3" descr="P10704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2564904"/>
            <a:ext cx="6034617" cy="333383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193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 «Осенняя ярмарка»  Старшая- подготовительная группа «Колокольчики» </vt:lpstr>
      <vt:lpstr>Презентация PowerPoint</vt:lpstr>
      <vt:lpstr>Внимание! Внимание! Внимание! Открывается веселое гуляние! Торопись, честной народ, Тебя ярмарка зовет!</vt:lpstr>
      <vt:lpstr> Ярмарка осенняя пришла к нам в детский сад. Да и что тут толковать – пора песню запевать. «Ах, какая осень!» </vt:lpstr>
      <vt:lpstr>Танец «Кадриль»</vt:lpstr>
      <vt:lpstr>Бубны, румбы, трещотки, ложки! Кто хочет поиграть немножко? Играем на музыкальных инструментах. </vt:lpstr>
      <vt:lpstr>Эстафета « Передай картошку» с родителями </vt:lpstr>
      <vt:lpstr>Вот и солнце закатилось - Наша ярмарка закрылась! Приходите снова к нам,  Рады мы всегда гостям!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«Осенняя ярмарка»  Старшая- подготовительная группа «Колокольчики»</dc:title>
  <dc:creator>kapriz</dc:creator>
  <cp:lastModifiedBy>andrey gromov</cp:lastModifiedBy>
  <cp:revision>15</cp:revision>
  <dcterms:created xsi:type="dcterms:W3CDTF">2017-11-19T19:41:31Z</dcterms:created>
  <dcterms:modified xsi:type="dcterms:W3CDTF">2024-04-08T15:18:01Z</dcterms:modified>
</cp:coreProperties>
</file>