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CEDAE6F-47BE-4707-B2D1-F1059CDBCC7C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75FE048-FE99-4ED7-80A4-9D2B84DA4A4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«Лесные опасности»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23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25144"/>
            <a:ext cx="8305800" cy="1143000"/>
          </a:xfrm>
        </p:spPr>
        <p:txBody>
          <a:bodyPr>
            <a:normAutofit fontScale="90000"/>
          </a:bodyPr>
          <a:lstStyle/>
          <a:p>
            <a:pPr indent="457200"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 – одно из самых красив мест для прогулок и отдыха. Но в лесу мы можем столкнуться с различными опасностями.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.sunhome.ru/dreamer/66/presledovanie-v-lesu.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538057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29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 растут съедобные и ядовитые грибы.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www.meditationportal.ru/wp-content/uploads/2017/10/sed1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560685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188640"/>
            <a:ext cx="4752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Съедобные грибы</a:t>
            </a:r>
          </a:p>
        </p:txBody>
      </p:sp>
    </p:spTree>
    <p:extLst>
      <p:ext uri="{BB962C8B-B14F-4D97-AF65-F5344CB8AC3E}">
        <p14:creationId xmlns:p14="http://schemas.microsoft.com/office/powerpoint/2010/main" val="2522348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Ядовитые грибы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kpravda.ru/wp-content/uploads/2019/07/gribyczv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" t="12294" r="14" b="-12294"/>
          <a:stretch/>
        </p:blipFill>
        <p:spPr bwMode="auto">
          <a:xfrm>
            <a:off x="1619664" y="332656"/>
            <a:ext cx="575839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19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ds04.infourok.ru/uploads/ex/0f93/00162fa2-04f7e6d2/img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6719999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147208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120</TotalTime>
  <Words>38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Паркет</vt:lpstr>
      <vt:lpstr>«Лесные опасности»</vt:lpstr>
      <vt:lpstr>Лес – одно из самых красив мест для прогулок и отдыха. Но в лесу мы можем столкнуться с различными опасностями.</vt:lpstr>
      <vt:lpstr>В лесу растут съедобные и ядовитые грибы. </vt:lpstr>
      <vt:lpstr>Ядовитые грибы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«Лесные опасности»</dc:title>
  <dc:creator>admin</dc:creator>
  <cp:lastModifiedBy>admin</cp:lastModifiedBy>
  <cp:revision>8</cp:revision>
  <cp:lastPrinted>2021-02-18T15:31:08Z</cp:lastPrinted>
  <dcterms:created xsi:type="dcterms:W3CDTF">2021-02-18T13:19:33Z</dcterms:created>
  <dcterms:modified xsi:type="dcterms:W3CDTF">2024-04-09T06:47:23Z</dcterms:modified>
</cp:coreProperties>
</file>