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1" r:id="rId5"/>
    <p:sldId id="258" r:id="rId6"/>
    <p:sldId id="259" r:id="rId7"/>
    <p:sldId id="260" r:id="rId8"/>
    <p:sldId id="264" r:id="rId9"/>
    <p:sldId id="263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успев.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39</c:v>
                </c:pt>
                <c:pt idx="1">
                  <c:v>43</c:v>
                </c:pt>
                <c:pt idx="2">
                  <c:v>49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71973120"/>
        <c:axId val="71979392"/>
      </c:barChart>
      <c:catAx>
        <c:axId val="71973120"/>
        <c:scaling>
          <c:orientation val="minMax"/>
        </c:scaling>
        <c:axPos val="b"/>
        <c:numFmt formatCode="General" sourceLinked="1"/>
        <c:tickLblPos val="nextTo"/>
        <c:crossAx val="71979392"/>
        <c:crosses val="autoZero"/>
        <c:auto val="1"/>
        <c:lblAlgn val="ctr"/>
        <c:lblOffset val="100"/>
      </c:catAx>
      <c:valAx>
        <c:axId val="71979392"/>
        <c:scaling>
          <c:orientation val="minMax"/>
        </c:scaling>
        <c:axPos val="l"/>
        <c:majorGridlines/>
        <c:numFmt formatCode="General" sourceLinked="1"/>
        <c:tickLblPos val="nextTo"/>
        <c:crossAx val="71973120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8DA56-C629-4BB7-94F0-CE6E37656743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C1D21-B8C2-4857-84B6-02D280740A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50033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Организация самостоятельной работы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процессе изучения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истории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41127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Шкинева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Л.А.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преподаватель истории ГБПОУ ААТТ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im0-tub-ru.yandex.net/i?id=188bfe93aa9f2045868fe295f7ee8ce2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3214710" cy="2316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8573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Учебное пособие по истории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5712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2530" name="Picture 2" descr="https://im0-tub-ru.yandex.net/i?id=2021ed3b71310a13a50a0950391bf897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9348" y="2643182"/>
            <a:ext cx="718455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Назначение учебного пособия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пособие предназначено для студентов технических направлений, имеющих пробелы в знаниях, а, также, может быть использовано преподавателями, осуществляющими промежуточный контроль знаний студентов. </a:t>
            </a:r>
          </a:p>
        </p:txBody>
      </p:sp>
      <p:sp>
        <p:nvSpPr>
          <p:cNvPr id="21506" name="AutoShape 2" descr="Set of diverse college or university graduation students with diplomas isolated on white background. Cute and simple flat cartoon style. &amp;Fcy;&amp;ocy;&amp;tcy;&amp;ocy; &amp;scy;&amp;ocy; &amp;scy;&amp;tcy;&amp;ocy;&amp;kcy;&amp;acy; - 4218695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previews.123rf.com/images/sudowoodo/sudowoodo1507/sudowoodo150700012/42186959-set-of-diverse-college-or-university-graduation-students-with-diplomas-isolated-on-white-background-.jpg"/>
          <p:cNvSpPr>
            <a:spLocks noChangeAspect="1" noChangeArrowheads="1"/>
          </p:cNvSpPr>
          <p:nvPr/>
        </p:nvSpPr>
        <p:spPr bwMode="auto">
          <a:xfrm>
            <a:off x="155575" y="-3108325"/>
            <a:ext cx="9344025" cy="6477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0" name="Picture 6" descr="https://im0-tub-ru.yandex.net/i?id=6c9b3ba121b5c1637e135f55fe4950a5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429000"/>
            <a:ext cx="3140961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Качество обучения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Самостоятельная работа студентов должна развивать индивидуальные способности обучающихся, стремление к самостоятельному пополнению и совершенствованию знаний и навыков. СРС предполагает овладение принципами самоорганизации познавательной деятельности - очень важного качества специалиста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ФГОС  СПО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обеспечить самостоятельную работу обучающихся в целях реализации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компетентностного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подхода для формирования и развития общих и профессиональных компетенций…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0" indent="288925" fontAlgn="base"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«Для восприятия чужой мудрости нужна прежде всего самостоятельная работа…»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Л.Н. Толстой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Autofit/>
          </a:bodyPr>
          <a:lstStyle/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получение, усвоение, и применение студентами полученных  знаний на основе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индивидуального подхода к каждому обучающемуся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систематизации и закрепления полученных теоретических знаний и практических умений студентов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углубления и расширения теоретических знаний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развития познавательных способностей и активности студентов, самостоятельности, ответственности и организованности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формирования самостоятельности мышления, способностей к саморазвитию, самосовершенствованию и самореализации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мотивировать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студентов  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освоению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учебных программ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повысить ответственность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 свое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способствовать развитию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общих  компетенций студентов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создать условия для формирования способности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студентов к самообразованию и саморазвитию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Теоретическая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база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опыта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Ведерникова Е.Г. – «Развитие  познавательной активности студентов в процессе обучения и внеаудиторной деятельности через активизацию мышления»- М.: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2014</a:t>
            </a:r>
          </a:p>
          <a:p>
            <a:pPr algn="just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Гойдина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Н.А. - "Организация самостоятельной аудиторной работы студентов"- М: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Эксмо-Пресс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2016г.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Полуянов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В.Б.,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Перминова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Н.Б. Процессный подход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управлению внеаудиторной самостоятельной работой студентов Вестник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Учебно-методического объединения высших и средних профессиональных учебных заведений Российской Федерации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профессионально-педагогическому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образованию. Екатеринбург: Изд.о Росс.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проф.д.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ун-та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2016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Юшко Г.Н.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Научно-дидактические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основы организации самостоятельной 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студентов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условиях рейтинговой системы обучения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Наук. Ростов-на-Дону, 2011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Виды самостоятельной работы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Для овладения знаниями: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текста документа, решение проблемных заданий, использование Интернета, видео…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Для закрепления и систематизации знаний: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доклады, рефераты, тестовые задания, сообщения, кроссворды, таблицы, исторические сочинения…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Для формирования умений: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проектов…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Критерии оценки результатов самостоятельной работы студентов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7209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уровень освоения студентом учебного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96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умений студента использовать теоретические знания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выполнении практических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задач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96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умений студента активно использовать электронные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образовательные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ресурсы, находить требующуюся информацию, изучать ее и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применять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практике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96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общих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компетенций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обоснованность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и четкость изложения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четко сформулировать проблему, предложив ее решение, критически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оценить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решение и его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последствия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показать, проанализировать варианты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действий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сформировать свою позицию, оценку и аргументировать ее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endParaRPr lang="ru-RU" sz="7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342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Организация самостоятельной работы в процессе изучения истории</vt:lpstr>
      <vt:lpstr>Актуальность</vt:lpstr>
      <vt:lpstr>ФГОС  СПО</vt:lpstr>
      <vt:lpstr>«Для восприятия чужой мудрости нужна прежде всего самостоятельная работа…»   </vt:lpstr>
      <vt:lpstr>Цели</vt:lpstr>
      <vt:lpstr>Задачи</vt:lpstr>
      <vt:lpstr>  Теоретическая база опыта    </vt:lpstr>
      <vt:lpstr>Виды самостоятельной работы</vt:lpstr>
      <vt:lpstr>Критерии оценки результатов самостоятельной работы студентов</vt:lpstr>
      <vt:lpstr>Учебное пособие по истории</vt:lpstr>
      <vt:lpstr>Назначение учебного пособия</vt:lpstr>
      <vt:lpstr>Качество обучения</vt:lpstr>
    </vt:vector>
  </TitlesOfParts>
  <Company>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самостоятельной работы на уроках истории</dc:title>
  <dc:creator>User</dc:creator>
  <cp:lastModifiedBy>User</cp:lastModifiedBy>
  <cp:revision>28</cp:revision>
  <dcterms:created xsi:type="dcterms:W3CDTF">2019-03-02T09:58:39Z</dcterms:created>
  <dcterms:modified xsi:type="dcterms:W3CDTF">2019-03-02T14:38:04Z</dcterms:modified>
</cp:coreProperties>
</file>