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3" r:id="rId2"/>
    <p:sldId id="264" r:id="rId3"/>
    <p:sldId id="265" r:id="rId4"/>
    <p:sldId id="266" r:id="rId5"/>
    <p:sldId id="272" r:id="rId6"/>
    <p:sldId id="267" r:id="rId7"/>
    <p:sldId id="273" r:id="rId8"/>
    <p:sldId id="268" r:id="rId9"/>
    <p:sldId id="269" r:id="rId10"/>
    <p:sldId id="270" r:id="rId11"/>
    <p:sldId id="27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-744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1189096" y="5617774"/>
            <a:ext cx="9843913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19937" y="1016990"/>
            <a:ext cx="9572977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20801" y="1009651"/>
            <a:ext cx="9572977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1026029" y="702069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10568399" y="655232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2934" y="1794935"/>
            <a:ext cx="7631291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2934" y="3736622"/>
            <a:ext cx="761623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27569" y="5357593"/>
            <a:ext cx="1618428" cy="365125"/>
          </a:xfrm>
        </p:spPr>
        <p:txBody>
          <a:bodyPr/>
          <a:lstStyle/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5393" y="5357593"/>
            <a:ext cx="671312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85241" y="5357593"/>
            <a:ext cx="738697" cy="365125"/>
          </a:xfrm>
        </p:spPr>
        <p:txBody>
          <a:bodyPr/>
          <a:lstStyle>
            <a:lvl1pPr algn="ctr">
              <a:defRPr/>
            </a:lvl1pPr>
          </a:lstStyle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2" y="925691"/>
            <a:ext cx="1907823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0962" y="1106313"/>
            <a:ext cx="690503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639" y="2239431"/>
            <a:ext cx="8338725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690" y="3725335"/>
            <a:ext cx="8308623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731264" y="2121407"/>
            <a:ext cx="42672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17920" y="2119313"/>
            <a:ext cx="42672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7160" y="2122312"/>
            <a:ext cx="391936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47559" y="2122311"/>
            <a:ext cx="3925824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731264" y="2944368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3535" y="2944813"/>
            <a:ext cx="4303776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5961889" y="603504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999745" y="576072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8635" y="2020043"/>
            <a:ext cx="4086436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6472388" y="1150993"/>
            <a:ext cx="4027723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0834" y="3623748"/>
            <a:ext cx="4065188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55598" y="5885673"/>
            <a:ext cx="1618428" cy="365125"/>
          </a:xfrm>
        </p:spPr>
        <p:txBody>
          <a:bodyPr/>
          <a:lstStyle/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06" y="5829262"/>
            <a:ext cx="469680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76418" y="5896962"/>
            <a:ext cx="738697" cy="365125"/>
          </a:xfrm>
        </p:spPr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993412" y="575769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5953025" y="603920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5232" y="2020824"/>
            <a:ext cx="408432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6531487" y="1207272"/>
            <a:ext cx="3885151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6192" y="3621024"/>
            <a:ext cx="4059936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61249" y="5888738"/>
            <a:ext cx="1618428" cy="365125"/>
          </a:xfrm>
        </p:spPr>
        <p:txBody>
          <a:bodyPr/>
          <a:lstStyle/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26" y="5831038"/>
            <a:ext cx="4425391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82786" y="5900027"/>
            <a:ext cx="738697" cy="365125"/>
          </a:xfrm>
        </p:spPr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38201" y="6069330"/>
            <a:ext cx="1056132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75360" y="575310"/>
            <a:ext cx="102616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75360" y="576072"/>
            <a:ext cx="102616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724989" y="273091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10914593" y="203675"/>
            <a:ext cx="566928" cy="755904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031" y="817583"/>
            <a:ext cx="9286993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0721" y="2119257"/>
            <a:ext cx="8261873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6118" y="5809153"/>
            <a:ext cx="1618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F1E26F2-0D2D-4CAD-9DA5-809C664EE7C0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2" y="5809153"/>
            <a:ext cx="7386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26937" y="5809153"/>
            <a:ext cx="7386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vatars.mds.yandex.net/i?id=92ed4e082e47e60a62c8b9806c5dd62f-393195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61033" y="5334991"/>
            <a:ext cx="9286993" cy="956625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Шуртина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М.С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учитель-логопед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04532" y="1969132"/>
            <a:ext cx="6782937" cy="1934128"/>
          </a:xfr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Интернет-</a:t>
            </a:r>
            <a:r>
              <a:rPr lang="ru-RU" sz="4000" b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мессенджеры</a:t>
            </a:r>
            <a:r>
              <a:rPr lang="ru-RU" sz="4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40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как </a:t>
            </a:r>
            <a:r>
              <a:rPr lang="ru-RU" sz="4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форма взаимодействия </a:t>
            </a:r>
            <a:endParaRPr lang="ru-RU" sz="40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 семьей воспитанника </a:t>
            </a:r>
            <a:endParaRPr lang="ru-RU" sz="4000" b="1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3466531" y="151118"/>
            <a:ext cx="4626592" cy="9566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ГБОУ ООШ № 34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«СП Детский сад» № 64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37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Результаты дистанционного взаимодействия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5970" y="2129051"/>
            <a:ext cx="8806875" cy="366225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Повышается педагогическая </a:t>
            </a:r>
            <a:r>
              <a:rPr lang="ru-RU" dirty="0"/>
              <a:t>грамотность </a:t>
            </a:r>
            <a:r>
              <a:rPr lang="ru-RU" dirty="0" smtClean="0"/>
              <a:t>родителей.</a:t>
            </a:r>
            <a:endParaRPr lang="ru-RU" dirty="0"/>
          </a:p>
          <a:p>
            <a:pPr algn="just"/>
            <a:r>
              <a:rPr lang="ru-RU" dirty="0" smtClean="0"/>
              <a:t>Родители вовлечены </a:t>
            </a:r>
            <a:r>
              <a:rPr lang="ru-RU" dirty="0"/>
              <a:t>в процесс обучения и развития собственного </a:t>
            </a:r>
            <a:r>
              <a:rPr lang="ru-RU" dirty="0" smtClean="0"/>
              <a:t>ребенка.</a:t>
            </a:r>
            <a:endParaRPr lang="ru-RU" dirty="0"/>
          </a:p>
          <a:p>
            <a:pPr algn="just"/>
            <a:r>
              <a:rPr lang="ru-RU" dirty="0" smtClean="0"/>
              <a:t>Формируются позитивные</a:t>
            </a:r>
            <a:r>
              <a:rPr lang="ru-RU" dirty="0"/>
              <a:t>, доверительные взаимоотношения между детским садом и </a:t>
            </a:r>
            <a:r>
              <a:rPr lang="ru-RU" dirty="0" smtClean="0"/>
              <a:t>семьей.</a:t>
            </a:r>
            <a:endParaRPr lang="ru-RU" dirty="0"/>
          </a:p>
          <a:p>
            <a:pPr algn="just"/>
            <a:r>
              <a:rPr lang="ru-RU" dirty="0" smtClean="0"/>
              <a:t>Создаются условия </a:t>
            </a:r>
            <a:r>
              <a:rPr lang="ru-RU" dirty="0"/>
              <a:t>для диалога, </a:t>
            </a:r>
            <a:r>
              <a:rPr lang="ru-RU" dirty="0" smtClean="0"/>
              <a:t>обмена, мнениями.</a:t>
            </a:r>
            <a:endParaRPr lang="ru-RU" dirty="0"/>
          </a:p>
          <a:p>
            <a:pPr algn="just"/>
            <a:r>
              <a:rPr lang="ru-RU" dirty="0" smtClean="0"/>
              <a:t>Родители знакомятся </a:t>
            </a:r>
            <a:r>
              <a:rPr lang="ru-RU" dirty="0"/>
              <a:t>с образовательным процессом и режимными моментами жизни ребенка в детском </a:t>
            </a:r>
            <a:r>
              <a:rPr lang="ru-RU" dirty="0" smtClean="0"/>
              <a:t>саду.</a:t>
            </a:r>
            <a:endParaRPr lang="ru-RU" dirty="0"/>
          </a:p>
          <a:p>
            <a:pPr algn="just"/>
            <a:r>
              <a:rPr lang="ru-RU" dirty="0" smtClean="0"/>
              <a:t>Гармонизируются </a:t>
            </a:r>
            <a:r>
              <a:rPr lang="ru-RU" dirty="0" err="1" smtClean="0"/>
              <a:t>детско</a:t>
            </a:r>
            <a:r>
              <a:rPr lang="ru-RU" dirty="0" smtClean="0"/>
              <a:t>–родительские отношения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570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i?id=92ed4e082e47e60a62c8b9806c5dd62f-393195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3147" y="2808026"/>
            <a:ext cx="5745708" cy="124194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Благодарю за внимание! </a:t>
            </a:r>
            <a:endParaRPr lang="ru-RU" sz="6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9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7481" y="818866"/>
            <a:ext cx="9553432" cy="52270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3200" dirty="0" smtClean="0">
              <a:solidFill>
                <a:srgbClr val="000000"/>
              </a:solidFill>
              <a:latin typeface="Times New Roman"/>
            </a:endParaRPr>
          </a:p>
          <a:p>
            <a:pPr marL="0" indent="0" algn="just"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	Мы 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живем в современном обществе в эпоху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</a:rPr>
              <a:t>цифровизации</a:t>
            </a:r>
            <a:r>
              <a:rPr lang="ru-RU" sz="3200" dirty="0">
                <a:solidFill>
                  <a:srgbClr val="000000"/>
                </a:solidFill>
                <a:latin typeface="Times New Roman"/>
              </a:rPr>
              <a:t>. Одним из элементов которой является переход от очного общения и взаимодействия, к общению виртуальному, с использованием различных мобильных приложений и социальных сетей.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</a:rPr>
              <a:t>Ежедневно все мы ощущаем дефицит времени, в связи с увеличивающимся темпом жизни и высокой занятостью.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537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4777" y="777923"/>
            <a:ext cx="9553432" cy="34392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 приводит к тому, что время, которое родители могут уделять общению с педагогом и взаимодействию с детским садом сокращается.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Данную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проблему можно и нужно решать с помощью использования и грамотного наполнения информационно-коммуникативного пространства.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mage.winudf.com/v2/image1/Y29tLm91amloaV9hbWluZS53YXRfYXpyYWtfc2NyZWVuXzBfMTU2NjM2MzgxMF8wNDc/screen-0.jpg?fakeurl=1&amp;type=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210" y="3838194"/>
            <a:ext cx="2341963" cy="234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70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Преимущества использования интернет-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мессенджеров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возможность демонстрировать документы в различных форматах: аудио, видео, фото;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использовать индивидуальный подход к каждому конкретному родителю;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сочетания индивидуальной и групповой форм работы с родителями;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быстро доводить информацию до родителей;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вносить информационные изменения и дополнения;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оперативно получать обратную связь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родителей;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озможность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проводить опросы и быстро обрабатывать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информацию;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4" name="Picture 2" descr="C:\Users\Admin\Downloads\msg_m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911" y="5146193"/>
            <a:ext cx="2575447" cy="115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65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8458" y="727185"/>
            <a:ext cx="9595285" cy="196142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своей практики для общения с родителями воспитанников я использую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мессенджер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Viber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также размещаю материал (фотоотчеты, памятки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 в социальной сети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Вконтакте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странице детского сада. Для того, чтобы родители были вовлечены в процесс обучения и воспитания детей.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433015" y="5078613"/>
            <a:ext cx="4790364" cy="9901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Brush Script MT" pitchFamily="66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 родители (законные представители) дают письменное согласие на фото и видеосъемку, размещение материалов в интернете.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sun9-77.userapi.com/impg/lAk9K4ykIgS9MZYTmiWP5mAYv6GuXspaOSyCrQ/wTbhYSVfFGk.jpg?size=828x874&amp;quality=95&amp;sign=c0306c22c140fa12bd1c61885c3d8ca5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460" y="2265593"/>
            <a:ext cx="3603009" cy="380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pkshki.com/storage/articles/280/article_preview_6106814e3bf9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015" y="3068424"/>
            <a:ext cx="1856354" cy="133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torage.dashamail.ru/files/127334/image10723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705" y="2897125"/>
            <a:ext cx="1682400" cy="16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95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sun9-21.userapi.com/impg/ANUAh_eYscBAu4c2j5fkO_c6WY4Ze88NiK_1YA/IQEmY_mja8I.jpg?size=1024x512&amp;quality=95&amp;sign=d23c63e324cdf5fca716961f9d8f73d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032" y="786950"/>
            <a:ext cx="10135878" cy="5067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9994" y="1854815"/>
            <a:ext cx="6127844" cy="1980206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Взаимодействие  через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мессенджеры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 групповые  (объявления, памятки, анкетирования)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69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un9-23.userapi.com/impg/-Nykm0zqTXxEY-Gjans5eWJ7Z5XZjo6gXSh8OQ/54RBQZS643M.jpg?size=513x1080&amp;quality=95&amp;sign=c16406add7347112f3f408caea4513b2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02" y="596703"/>
            <a:ext cx="2997058" cy="559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sun9-64.userapi.com/impg/I7hN0NcHAPcTS-vdelPVTJvdxGSfVm4nHKgB0Q/s30WzWNCFSY.jpg?size=599x1080&amp;quality=95&amp;sign=86902efaccc0ce9cc960446f550d810e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634" y="596703"/>
            <a:ext cx="3101407" cy="559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54.userapi.com/impg/hcbzEUqhQU7LhQvdEVndcM7CzIcXbJwusCk5lw/d6i9AkNN1-M.jpg?size=593x1080&amp;quality=95&amp;sign=a9764590e5ac5a5bbf842b0bc3b9729d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520" y="596703"/>
            <a:ext cx="3028439" cy="551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85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7912" y="762992"/>
            <a:ext cx="6550926" cy="697319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Взаимодействие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мессенджеры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индивидуальные </a:t>
            </a:r>
            <a:endParaRPr lang="ru-RU" sz="2800" dirty="0"/>
          </a:p>
        </p:txBody>
      </p:sp>
      <p:pic>
        <p:nvPicPr>
          <p:cNvPr id="5122" name="Picture 2" descr="https://sun9-21.userapi.com/impg/bYqxgA1F7KdGNjHCug0zUdFqcJnxEvZw5WJ2jA/E3amhkuchTs.jpg?size=738x1080&amp;quality=95&amp;sign=623968e92fd1dba44002ef347b87dbfb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130" y="1583139"/>
            <a:ext cx="3029790" cy="443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9-21.userapi.com/impg/HG1lo97GcgHV_g-97hRL-qUCgvPn7Gu0NCrtsA/qLpQj1U_Z0I.jpg?size=818x1080&amp;quality=95&amp;sign=02edb4df7944cf7ff4da0845ce97adb5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70" y="1583139"/>
            <a:ext cx="3400902" cy="443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sun9-59.userapi.com/impg/dQFBDHSlxcFd9WBN-fTRhDr3ovbRs-832cF5Ng/AC2_5Nx5oFM.jpg?size=810x1080&amp;quality=95&amp;sign=fcb19d36d711cd5d83288ba0420552e0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981" y="1583139"/>
            <a:ext cx="3125152" cy="443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43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9737" y="749345"/>
            <a:ext cx="5090615" cy="588136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Фотоотчеты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483" y="2336391"/>
            <a:ext cx="4909696" cy="3682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078" y="1443986"/>
            <a:ext cx="4916761" cy="368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0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591</TotalTime>
  <Words>172</Words>
  <Application>Microsoft Office PowerPoint</Application>
  <PresentationFormat>Произвольный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Шуртина М.С  учитель-логопед</vt:lpstr>
      <vt:lpstr>Презентация PowerPoint</vt:lpstr>
      <vt:lpstr>Презентация PowerPoint</vt:lpstr>
      <vt:lpstr> Преимущества использования интернет-мессенджеров </vt:lpstr>
      <vt:lpstr>Презентация PowerPoint</vt:lpstr>
      <vt:lpstr>Взаимодействие  через мессенджеры: групповые  (объявления, памятки, анкетирования) </vt:lpstr>
      <vt:lpstr>Презентация PowerPoint</vt:lpstr>
      <vt:lpstr>Взаимодействие  через мессенджеры: индивидуальные </vt:lpstr>
      <vt:lpstr>Фотоотчеты </vt:lpstr>
      <vt:lpstr>Результаты дистанционного взаимодействия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Козлова</dc:creator>
  <cp:lastModifiedBy>Admin</cp:lastModifiedBy>
  <cp:revision>62</cp:revision>
  <dcterms:created xsi:type="dcterms:W3CDTF">2023-04-18T18:22:22Z</dcterms:created>
  <dcterms:modified xsi:type="dcterms:W3CDTF">2024-04-10T09:10:49Z</dcterms:modified>
</cp:coreProperties>
</file>