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9D58E-119D-44AF-872F-0115D1ADC198}" type="datetimeFigureOut">
              <a:rPr lang="ru-RU" smtClean="0"/>
              <a:t>09.07.2023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3AC2A-A244-4694-B5B4-C42CE4803A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612068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Государственное казенное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дошкольное 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«Детский сад №3 «Берёзка» </a:t>
            </a:r>
            <a:endParaRPr lang="ru-RU" sz="2000" b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460432" cy="237626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Презентация педагогического проекта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«Использование ИКТ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коррекционно-развивающей работе учителя-дефектолога с дошкольниками с ЗПР»</a:t>
            </a:r>
            <a:endParaRPr lang="ru-RU" sz="40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8534" y="5229200"/>
            <a:ext cx="29428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учитель-дефектолог 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Носова А. Е.</a:t>
            </a:r>
            <a:endParaRPr lang="ru-RU" sz="2000" b="1" dirty="0">
              <a:solidFill>
                <a:schemeClr val="accent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2645" y="6093296"/>
            <a:ext cx="5542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город-курорт Ессентуки, 2021-2024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уч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год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http://im0-tub-ru.yandex.net/i?id=132436740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4869160"/>
            <a:ext cx="2160241" cy="1296144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Круглая лента лицом вниз 5"/>
          <p:cNvSpPr/>
          <p:nvPr/>
        </p:nvSpPr>
        <p:spPr>
          <a:xfrm>
            <a:off x="1115616" y="404664"/>
            <a:ext cx="5616624" cy="908720"/>
          </a:xfrm>
          <a:prstGeom prst="ellipseRibbon">
            <a:avLst>
              <a:gd name="adj1" fmla="val 25000"/>
              <a:gd name="adj2" fmla="val 64957"/>
              <a:gd name="adj3" fmla="val 1250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Компьютерные игры для дошкольников</a:t>
            </a:r>
            <a:endParaRPr lang="ru-RU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467544" y="1556792"/>
            <a:ext cx="3419872" cy="4896544"/>
          </a:xfrm>
          <a:prstGeom prst="verticalScroll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b="1" i="1" u="sng" cap="all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Мерсибо</a:t>
            </a:r>
            <a:r>
              <a:rPr lang="ru-RU" b="1" i="1" u="sng" cap="all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cap="all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специализированный сайт.</a:t>
            </a:r>
            <a:r>
              <a:rPr lang="ru-RU" sz="1600" b="1" i="1" cap="all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u="sng" cap="all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u="sng" cap="all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u="sng" cap="all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s://ds05.infourok.ru/uploads/ex/05ad/000339fc-31f62211/im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916832"/>
            <a:ext cx="451250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C:\Users\Admin\Desktop\ЗПР 2020 - 2021\Новая папка\мерсибо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09016" y="5157192"/>
            <a:ext cx="1822778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Вертикальный свиток 10"/>
          <p:cNvSpPr/>
          <p:nvPr/>
        </p:nvSpPr>
        <p:spPr>
          <a:xfrm>
            <a:off x="395536" y="1052736"/>
            <a:ext cx="4644008" cy="5472608"/>
          </a:xfrm>
          <a:prstGeom prst="verticalScroll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Компьютерные игры для детей с ОВЗ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«Читай-пиши, без ошибок».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012160" y="4581128"/>
            <a:ext cx="257403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Защита от автоматических ответов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 время тренинга варианты букв меняются местами. Это дополнительно усложняет ребенку задачу: надо сохранять внимание и не щелкать автоматически.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3789040"/>
            <a:ext cx="12778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Занятия без стресса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тестировании нет таймера, и ребенок может работать в своем темпе.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76256" y="2132856"/>
            <a:ext cx="1565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Работа над ошибками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Набор слов из теста с пропущенными буквами можно сохранить, распечатать или отправить родителям.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8024" y="1628800"/>
            <a:ext cx="194421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Дополнительные настройки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настройках можно включить или отключить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озвучку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слов, включить повтор слов, в которых ребенок ошибся.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5157192"/>
            <a:ext cx="2637938" cy="124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Вертикальный свиток 10"/>
          <p:cNvSpPr/>
          <p:nvPr/>
        </p:nvSpPr>
        <p:spPr>
          <a:xfrm>
            <a:off x="395536" y="1052736"/>
            <a:ext cx="4644008" cy="5472608"/>
          </a:xfrm>
          <a:prstGeom prst="verticalScroll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Компьютерные игры для детей с ОВЗ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«Читай-пиши, без ошибок».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629590"/>
            <a:ext cx="3832845" cy="1783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27984" y="184482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каких специалистов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Программа понадобится учителям начальных классов.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99992" y="2420888"/>
            <a:ext cx="41044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каких детей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Упражнения рассчитаны на занятия с детьми с ошибками при чтении и письме.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99992" y="3284984"/>
            <a:ext cx="41764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каких учреждений</a:t>
            </a:r>
          </a:p>
          <a:p>
            <a:pPr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Программа подойдет для работы в массовых и коррекционных школах.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10236" y="-3898068"/>
            <a:ext cx="144016" cy="84614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cf2.ppt-online.org/files2/slide/j/jsVIU6ahYkPrWOMXqmztCNoAwGE5vg4K8eST1bBfdQ/slide-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280920" cy="6120680"/>
          </a:xfrm>
          <a:prstGeom prst="rect">
            <a:avLst/>
          </a:prstGeom>
          <a:noFill/>
        </p:spPr>
      </p:pic>
      <p:pic>
        <p:nvPicPr>
          <p:cNvPr id="1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404664"/>
            <a:ext cx="8564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Государственное казенное  дошкольное образовательное учреждение  «Детский сад №3 «Берёзка» </vt:lpstr>
      <vt:lpstr>Слайд 2</vt:lpstr>
      <vt:lpstr>Слайд 3</vt:lpstr>
      <vt:lpstr>Слайд 4</vt:lpstr>
      <vt:lpstr>Слайд 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 дошкольное образовательное учреждение  «Детский сад №3 «Берёзка» </dc:title>
  <dc:creator>Admin</dc:creator>
  <cp:lastModifiedBy>Admin</cp:lastModifiedBy>
  <cp:revision>1</cp:revision>
  <dcterms:created xsi:type="dcterms:W3CDTF">2023-07-09T09:19:24Z</dcterms:created>
  <dcterms:modified xsi:type="dcterms:W3CDTF">2023-07-09T09:20:16Z</dcterms:modified>
</cp:coreProperties>
</file>