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68" r:id="rId2"/>
    <p:sldId id="283" r:id="rId3"/>
    <p:sldId id="272" r:id="rId4"/>
    <p:sldId id="310" r:id="rId5"/>
    <p:sldId id="282" r:id="rId6"/>
    <p:sldId id="259" r:id="rId7"/>
    <p:sldId id="309" r:id="rId8"/>
    <p:sldId id="284" r:id="rId9"/>
    <p:sldId id="281" r:id="rId10"/>
    <p:sldId id="308" r:id="rId11"/>
    <p:sldId id="285" r:id="rId12"/>
    <p:sldId id="280" r:id="rId13"/>
    <p:sldId id="307" r:id="rId14"/>
    <p:sldId id="286" r:id="rId15"/>
    <p:sldId id="279" r:id="rId16"/>
    <p:sldId id="306" r:id="rId17"/>
    <p:sldId id="292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2808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5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9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8" y="5054602"/>
            <a:ext cx="673276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5" y="5054602"/>
            <a:ext cx="4064860" cy="279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8" y="5054602"/>
            <a:ext cx="413483" cy="279400"/>
          </a:xfrm>
        </p:spPr>
        <p:txBody>
          <a:bodyPr/>
          <a:lstStyle/>
          <a:p>
            <a:fld id="{09B01371-3508-40CF-B11A-4D2EC19C559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6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73249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1" y="1032935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7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737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6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895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4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800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2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49970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4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7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783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70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9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192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7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1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7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7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916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3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7" y="4470402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70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947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6" y="2490137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C5C-AC41-416E-BB00-89626F706D8C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237316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5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8" y="906875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D038A-EA9D-4007-9E2F-A8D257B6E59A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5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26468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B8BC-99D2-4266-B65E-35FF959EB5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479880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61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64BC-A514-46AF-87BB-B899CD856914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7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429932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37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CDC8-CE89-4774-9D42-33743974AF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058081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9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FF8F-F15A-42F2-B436-4976B2D2301F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06298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BE03F-54B0-41D6-B365-09B2AA08D1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740496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3" y="982134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9AAF-3BF6-4A27-95BA-FF9504340656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85254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54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2490137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1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6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2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59EF42-47B3-4FA8-AA77-4E8AFDFDF45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98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ransition spd="slow">
    <p:randomBar dir="vert"/>
  </p:transition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slide" Target="slide14.xml"/><Relationship Id="rId7" Type="http://schemas.openxmlformats.org/officeDocument/2006/relationships/image" Target="../media/image2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microsoft.com/office/2007/relationships/hdphoto" Target="../media/hdphoto7.wdp"/><Relationship Id="rId10" Type="http://schemas.microsoft.com/office/2007/relationships/hdphoto" Target="../media/hdphoto9.wdp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11" Type="http://schemas.microsoft.com/office/2007/relationships/hdphoto" Target="../media/hdphoto13.wdp"/><Relationship Id="rId5" Type="http://schemas.openxmlformats.org/officeDocument/2006/relationships/image" Target="../media/image26.png"/><Relationship Id="rId10" Type="http://schemas.openxmlformats.org/officeDocument/2006/relationships/image" Target="../media/image28.png"/><Relationship Id="rId4" Type="http://schemas.microsoft.com/office/2007/relationships/hdphoto" Target="../media/hdphoto10.wdp"/><Relationship Id="rId9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" Target="slide5.xml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slide" Target="slide8.xml"/><Relationship Id="rId7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microsoft.com/office/2007/relationships/hdphoto" Target="../media/hdphoto2.wdp"/><Relationship Id="rId4" Type="http://schemas.openxmlformats.org/officeDocument/2006/relationships/image" Target="../media/image14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slide" Target="slide11.xml"/><Relationship Id="rId7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microsoft.com/office/2007/relationships/hdphoto" Target="../media/hdphoto4.wdp"/><Relationship Id="rId10" Type="http://schemas.microsoft.com/office/2007/relationships/hdphoto" Target="../media/hdphoto6.wdp"/><Relationship Id="rId4" Type="http://schemas.openxmlformats.org/officeDocument/2006/relationships/image" Target="../media/image18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457200" y="1524000"/>
            <a:ext cx="82677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Интерактивная игра- </a:t>
            </a:r>
          </a:p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«Где чей хвост?».</a:t>
            </a:r>
          </a:p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(дикие животные)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43600" y="5410203"/>
            <a:ext cx="3505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Подготовил: </a:t>
            </a:r>
          </a:p>
          <a:p>
            <a:pPr algn="ctr"/>
            <a:r>
              <a:rPr lang="ru-RU" sz="2000" dirty="0"/>
              <a:t>учитель-логопед </a:t>
            </a:r>
          </a:p>
          <a:p>
            <a:pPr algn="ctr"/>
            <a:r>
              <a:rPr lang="ru-RU" sz="2000" dirty="0"/>
              <a:t> Рожкова О.В.</a:t>
            </a:r>
          </a:p>
          <a:p>
            <a:pPr algn="ctr"/>
            <a:r>
              <a:rPr lang="ru-RU" sz="2000" dirty="0"/>
              <a:t>МДОАУ д/с № 2 </a:t>
            </a:r>
          </a:p>
        </p:txBody>
      </p:sp>
    </p:spTree>
  </p:cSld>
  <p:clrMapOvr>
    <a:masterClrMapping/>
  </p:clrMapOvr>
  <p:transition spd="slow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смайлик удивление - Создать мем - Meme-arsenal.com">
            <a:extLst>
              <a:ext uri="{FF2B5EF4-FFF2-40B4-BE49-F238E27FC236}">
                <a16:creationId xmlns:a16="http://schemas.microsoft.com/office/drawing/2014/main" id="{86D0994F-777E-060D-F994-DD1959C26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993" y="831723"/>
            <a:ext cx="4634012" cy="385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84F9AA-C29D-B79C-EB13-A84A392A8048}"/>
              </a:ext>
            </a:extLst>
          </p:cNvPr>
          <p:cNvSpPr/>
          <p:nvPr/>
        </p:nvSpPr>
        <p:spPr>
          <a:xfrm>
            <a:off x="1919187" y="5257800"/>
            <a:ext cx="5305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Подумай еще…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</a:t>
            </a:r>
          </a:p>
        </p:txBody>
      </p:sp>
      <p:sp>
        <p:nvSpPr>
          <p:cNvPr id="2" name="Стрелка: влево 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5082079-5E15-6E02-796C-97D8F5068417}"/>
              </a:ext>
            </a:extLst>
          </p:cNvPr>
          <p:cNvSpPr/>
          <p:nvPr/>
        </p:nvSpPr>
        <p:spPr>
          <a:xfrm>
            <a:off x="762000" y="5562600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335623"/>
      </p:ext>
    </p:extLst>
  </p:cSld>
  <p:clrMapOvr>
    <a:masterClrMapping/>
  </p:clrMapOvr>
  <p:transition spd="slow">
    <p:spli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1549458-7128-BE2F-9345-E3EA1AE0CFD8}"/>
              </a:ext>
            </a:extLst>
          </p:cNvPr>
          <p:cNvSpPr/>
          <p:nvPr/>
        </p:nvSpPr>
        <p:spPr>
          <a:xfrm>
            <a:off x="1476374" y="5029200"/>
            <a:ext cx="6191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У медведя хвост - медвежий   </a:t>
            </a:r>
          </a:p>
        </p:txBody>
      </p:sp>
      <p:sp>
        <p:nvSpPr>
          <p:cNvPr id="2" name="Стрелка: влево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1F9DCA1-3C26-B6BC-C9C6-AEB2A6BA7573}"/>
              </a:ext>
            </a:extLst>
          </p:cNvPr>
          <p:cNvSpPr/>
          <p:nvPr/>
        </p:nvSpPr>
        <p:spPr>
          <a:xfrm flipH="1">
            <a:off x="6904873" y="5542002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 descr="Смайлики - красивые картинки (40 фото) • Прикольные картинки ...">
            <a:extLst>
              <a:ext uri="{FF2B5EF4-FFF2-40B4-BE49-F238E27FC236}">
                <a16:creationId xmlns:a16="http://schemas.microsoft.com/office/drawing/2014/main" id="{CEBC815D-5F6F-C323-4BB6-237585FD5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987" y="914400"/>
            <a:ext cx="5534025" cy="347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093883"/>
      </p:ext>
    </p:extLst>
  </p:cSld>
  <p:clrMapOvr>
    <a:masterClrMapping/>
  </p:clrMapOvr>
  <p:transition spd="slow">
    <p:spli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5122" name="Picture 2" descr="Мордочка кролика рисунок - 65 фото">
            <a:extLst>
              <a:ext uri="{FF2B5EF4-FFF2-40B4-BE49-F238E27FC236}">
                <a16:creationId xmlns:a16="http://schemas.microsoft.com/office/drawing/2014/main" id="{57740357-E871-05C0-6840-A84BE44F19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90900" y="604564"/>
            <a:ext cx="2362200" cy="307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B9BE1967-48AA-75B1-0EA7-320981AB37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7001" y="4044445"/>
            <a:ext cx="1467678" cy="2230870"/>
          </a:xfrm>
          <a:prstGeom prst="rect">
            <a:avLst/>
          </a:prstGeom>
        </p:spPr>
      </p:pic>
      <p:pic>
        <p:nvPicPr>
          <p:cNvPr id="5" name="Рисунок 4">
            <a:hlinkClick r:id="rId6" action="ppaction://hlinksldjump"/>
            <a:extLst>
              <a:ext uri="{FF2B5EF4-FFF2-40B4-BE49-F238E27FC236}">
                <a16:creationId xmlns:a16="http://schemas.microsoft.com/office/drawing/2014/main" id="{679ED602-4E0D-D439-685C-33F48CB953B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6200" y="4267200"/>
            <a:ext cx="1047069" cy="1986236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sldjump"/>
            <a:extLst>
              <a:ext uri="{FF2B5EF4-FFF2-40B4-BE49-F238E27FC236}">
                <a16:creationId xmlns:a16="http://schemas.microsoft.com/office/drawing/2014/main" id="{07221469-8EC8-3A6C-22B3-387265DF359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5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1586" y="4116362"/>
            <a:ext cx="1633333" cy="208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323562"/>
      </p:ext>
    </p:extLst>
  </p:cSld>
  <p:clrMapOvr>
    <a:masterClrMapping/>
  </p:clrMapOvr>
  <p:transition spd="slow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смайлик удивление - Создать мем - Meme-arsenal.com">
            <a:extLst>
              <a:ext uri="{FF2B5EF4-FFF2-40B4-BE49-F238E27FC236}">
                <a16:creationId xmlns:a16="http://schemas.microsoft.com/office/drawing/2014/main" id="{86D0994F-777E-060D-F994-DD1959C26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993" y="831723"/>
            <a:ext cx="4634012" cy="385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84F9AA-C29D-B79C-EB13-A84A392A8048}"/>
              </a:ext>
            </a:extLst>
          </p:cNvPr>
          <p:cNvSpPr/>
          <p:nvPr/>
        </p:nvSpPr>
        <p:spPr>
          <a:xfrm>
            <a:off x="1919187" y="5257800"/>
            <a:ext cx="5305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Подумай еще…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</a:t>
            </a:r>
          </a:p>
        </p:txBody>
      </p:sp>
      <p:sp>
        <p:nvSpPr>
          <p:cNvPr id="2" name="Стрелка: влево 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5082079-5E15-6E02-796C-97D8F5068417}"/>
              </a:ext>
            </a:extLst>
          </p:cNvPr>
          <p:cNvSpPr/>
          <p:nvPr/>
        </p:nvSpPr>
        <p:spPr>
          <a:xfrm>
            <a:off x="762000" y="5562600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253204"/>
      </p:ext>
    </p:extLst>
  </p:cSld>
  <p:clrMapOvr>
    <a:masterClrMapping/>
  </p:clrMapOvr>
  <p:transition spd="slow">
    <p:spli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1549458-7128-BE2F-9345-E3EA1AE0CFD8}"/>
              </a:ext>
            </a:extLst>
          </p:cNvPr>
          <p:cNvSpPr/>
          <p:nvPr/>
        </p:nvSpPr>
        <p:spPr>
          <a:xfrm>
            <a:off x="1476377" y="5029200"/>
            <a:ext cx="6191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У зайца хвост - заячий   </a:t>
            </a:r>
          </a:p>
        </p:txBody>
      </p:sp>
      <p:sp>
        <p:nvSpPr>
          <p:cNvPr id="2" name="Стрелка: влево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6D6A087-1DFB-9675-2308-0BAB20A632EE}"/>
              </a:ext>
            </a:extLst>
          </p:cNvPr>
          <p:cNvSpPr/>
          <p:nvPr/>
        </p:nvSpPr>
        <p:spPr>
          <a:xfrm flipH="1">
            <a:off x="6904873" y="5542002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 descr="Смайлики - красивые картинки (40 фото) • Прикольные картинки ...">
            <a:extLst>
              <a:ext uri="{FF2B5EF4-FFF2-40B4-BE49-F238E27FC236}">
                <a16:creationId xmlns:a16="http://schemas.microsoft.com/office/drawing/2014/main" id="{6DC10B61-1D57-66B8-AAC4-A9AECE817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987" y="914400"/>
            <a:ext cx="5534025" cy="347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379181"/>
      </p:ext>
    </p:extLst>
  </p:cSld>
  <p:clrMapOvr>
    <a:masterClrMapping/>
  </p:clrMapOvr>
  <p:transition spd="slow">
    <p:spli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5" name="Рисунок 4">
            <a:hlinkClick r:id="rId2" action="ppaction://hlinksldjump"/>
            <a:extLst>
              <a:ext uri="{FF2B5EF4-FFF2-40B4-BE49-F238E27FC236}">
                <a16:creationId xmlns:a16="http://schemas.microsoft.com/office/drawing/2014/main" id="{39218AA7-A5DC-1D5A-CAFA-14F01BFC0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2400" y="3873094"/>
            <a:ext cx="1463271" cy="2357492"/>
          </a:xfrm>
          <a:prstGeom prst="rect">
            <a:avLst/>
          </a:prstGeom>
        </p:spPr>
      </p:pic>
      <p:pic>
        <p:nvPicPr>
          <p:cNvPr id="7" name="Рисунок 6">
            <a:hlinkClick r:id="rId2" action="ppaction://hlinksldjump"/>
            <a:extLst>
              <a:ext uri="{FF2B5EF4-FFF2-40B4-BE49-F238E27FC236}">
                <a16:creationId xmlns:a16="http://schemas.microsoft.com/office/drawing/2014/main" id="{B1275A3F-E3B6-9355-7F82-36B79BBF61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0" y="3610310"/>
            <a:ext cx="1807087" cy="26202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AFCE5B-A07F-CCBE-A355-3C68A293694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7201" y="665137"/>
            <a:ext cx="2405970" cy="2988059"/>
          </a:xfrm>
          <a:prstGeom prst="rect">
            <a:avLst/>
          </a:prstGeom>
        </p:spPr>
      </p:pic>
      <p:pic>
        <p:nvPicPr>
          <p:cNvPr id="9" name="Рисунок 8">
            <a:hlinkClick r:id="rId9" action="ppaction://hlinksldjump"/>
            <a:extLst>
              <a:ext uri="{FF2B5EF4-FFF2-40B4-BE49-F238E27FC236}">
                <a16:creationId xmlns:a16="http://schemas.microsoft.com/office/drawing/2014/main" id="{69C5F5C8-A6AD-A7EE-BD1F-5CAD3FB873C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0385" y="3653196"/>
            <a:ext cx="1105816" cy="257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96377"/>
      </p:ext>
    </p:extLst>
  </p:cSld>
  <p:clrMapOvr>
    <a:masterClrMapping/>
  </p:clrMapOvr>
  <p:transition spd="slow"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смайлик удивление - Создать мем - Meme-arsenal.com">
            <a:extLst>
              <a:ext uri="{FF2B5EF4-FFF2-40B4-BE49-F238E27FC236}">
                <a16:creationId xmlns:a16="http://schemas.microsoft.com/office/drawing/2014/main" id="{86D0994F-777E-060D-F994-DD1959C26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993" y="831723"/>
            <a:ext cx="4634012" cy="385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84F9AA-C29D-B79C-EB13-A84A392A8048}"/>
              </a:ext>
            </a:extLst>
          </p:cNvPr>
          <p:cNvSpPr/>
          <p:nvPr/>
        </p:nvSpPr>
        <p:spPr>
          <a:xfrm>
            <a:off x="1919187" y="5257800"/>
            <a:ext cx="5305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Подумай еще…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</a:t>
            </a:r>
          </a:p>
        </p:txBody>
      </p:sp>
      <p:sp>
        <p:nvSpPr>
          <p:cNvPr id="2" name="Стрелка: влево 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5082079-5E15-6E02-796C-97D8F5068417}"/>
              </a:ext>
            </a:extLst>
          </p:cNvPr>
          <p:cNvSpPr/>
          <p:nvPr/>
        </p:nvSpPr>
        <p:spPr>
          <a:xfrm>
            <a:off x="762000" y="5562600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162198"/>
      </p:ext>
    </p:extLst>
  </p:cSld>
  <p:clrMapOvr>
    <a:masterClrMapping/>
  </p:clrMapOvr>
  <p:transition spd="slow">
    <p:spli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7170" name="Picture 2" descr="Смайлики - красивые картинки (40 фото) • Прикольные картинки ...">
            <a:extLst>
              <a:ext uri="{FF2B5EF4-FFF2-40B4-BE49-F238E27FC236}">
                <a16:creationId xmlns:a16="http://schemas.microsoft.com/office/drawing/2014/main" id="{D9BE91E8-278F-BB11-09F9-7F2F72E15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987" y="914400"/>
            <a:ext cx="5534025" cy="347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1549458-7128-BE2F-9345-E3EA1AE0CFD8}"/>
              </a:ext>
            </a:extLst>
          </p:cNvPr>
          <p:cNvSpPr/>
          <p:nvPr/>
        </p:nvSpPr>
        <p:spPr>
          <a:xfrm>
            <a:off x="1477127" y="4895671"/>
            <a:ext cx="6190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У белки хвост - беличий   </a:t>
            </a:r>
          </a:p>
        </p:txBody>
      </p:sp>
      <p:sp>
        <p:nvSpPr>
          <p:cNvPr id="2" name="Стрелка: влево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1CCC91E-DAD9-1624-0ADC-4C9D498A4508}"/>
              </a:ext>
            </a:extLst>
          </p:cNvPr>
          <p:cNvSpPr/>
          <p:nvPr/>
        </p:nvSpPr>
        <p:spPr>
          <a:xfrm flipH="1">
            <a:off x="6904873" y="5542002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204855"/>
      </p:ext>
    </p:extLst>
  </p:cSld>
  <p:clrMapOvr>
    <a:masterClrMapping/>
  </p:clrMapOvr>
  <p:transition spd="slow"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567656" y="4343400"/>
            <a:ext cx="6008688" cy="12858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entury" panose="02040604050505020304" pitchFamily="18" charset="0"/>
              </a:rPr>
              <a:t>МОЛОДЕЦ!!!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36FF5BB-CC43-BD53-C4B4-A63C08F9C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1440" y="762000"/>
            <a:ext cx="4021119" cy="30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34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C149C3-EB4E-C121-211F-3031B2FAE8EB}"/>
              </a:ext>
            </a:extLst>
          </p:cNvPr>
          <p:cNvSpPr txBox="1"/>
          <p:nvPr/>
        </p:nvSpPr>
        <p:spPr>
          <a:xfrm>
            <a:off x="914400" y="838200"/>
            <a:ext cx="73152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33400" algn="just"/>
            <a:r>
              <a:rPr lang="ru-RU" sz="24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очень далёкие-далёкие времена, когда все животные жили рядом друг с другом хвостов у них ещё не было. Зачем и для чего их использовать они даже и не догадывались.  </a:t>
            </a:r>
          </a:p>
          <a:p>
            <a:pPr indent="533400" algn="just"/>
            <a:r>
              <a:rPr lang="ru-RU" sz="2400" kern="0" dirty="0">
                <a:latin typeface="Times New Roman" panose="02020603050405020304" pitchFamily="18" charset="0"/>
              </a:rPr>
              <a:t>И вот однажды, слух прошел по лесу, что должны будут завести хвосты – толстые и тонкие, длинные и короткие, пушистые и гладкие. Одним словом, на любой вкус . И действительно хвостов привезли видимо-невидимо. Не один день животные выбирали хвосты по своему желанию. </a:t>
            </a:r>
          </a:p>
          <a:p>
            <a:pPr indent="533400" algn="just"/>
            <a:r>
              <a:rPr lang="ru-RU" sz="2400" kern="0" dirty="0">
                <a:latin typeface="Times New Roman" panose="02020603050405020304" pitchFamily="18" charset="0"/>
              </a:rPr>
              <a:t>Дорогой мой друг, проверь себя и помоги диким животным найти свой хвост</a:t>
            </a:r>
            <a:endParaRPr lang="ru-RU" sz="2400" dirty="0"/>
          </a:p>
        </p:txBody>
      </p:sp>
      <p:sp>
        <p:nvSpPr>
          <p:cNvPr id="5" name="Стрелка: влево 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B7C88C-CF6D-EAD7-D89F-0E36D2373033}"/>
              </a:ext>
            </a:extLst>
          </p:cNvPr>
          <p:cNvSpPr/>
          <p:nvPr/>
        </p:nvSpPr>
        <p:spPr>
          <a:xfrm flipH="1">
            <a:off x="6904873" y="5542002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124161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са хитрая рисунок - 82 фото">
            <a:extLst>
              <a:ext uri="{FF2B5EF4-FFF2-40B4-BE49-F238E27FC236}">
                <a16:creationId xmlns:a16="http://schemas.microsoft.com/office/drawing/2014/main" id="{37AED431-DA7E-C399-6845-CF7D79501C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5200" y="555046"/>
            <a:ext cx="2209800" cy="290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hlinkClick r:id="rId3" action="ppaction://hlinksldjump"/>
            <a:extLst>
              <a:ext uri="{FF2B5EF4-FFF2-40B4-BE49-F238E27FC236}">
                <a16:creationId xmlns:a16="http://schemas.microsoft.com/office/drawing/2014/main" id="{302B9B63-7637-C47D-9F0C-D16085E8A1D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379" y="3496222"/>
            <a:ext cx="1774221" cy="2692826"/>
          </a:xfrm>
          <a:prstGeom prst="rect">
            <a:avLst/>
          </a:prstGeom>
        </p:spPr>
      </p:pic>
      <p:pic>
        <p:nvPicPr>
          <p:cNvPr id="3" name="Рисунок 2">
            <a:hlinkClick r:id="rId5" action="ppaction://hlinksldjump"/>
            <a:extLst>
              <a:ext uri="{FF2B5EF4-FFF2-40B4-BE49-F238E27FC236}">
                <a16:creationId xmlns:a16="http://schemas.microsoft.com/office/drawing/2014/main" id="{0C4C80CC-3002-A349-0494-6EFA15D262C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548" y="3496222"/>
            <a:ext cx="1698652" cy="2611193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  <a:extLst>
              <a:ext uri="{FF2B5EF4-FFF2-40B4-BE49-F238E27FC236}">
                <a16:creationId xmlns:a16="http://schemas.microsoft.com/office/drawing/2014/main" id="{C008E1F3-7A84-2151-280A-055E3817E37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9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8528" y="3455406"/>
            <a:ext cx="1534872" cy="2655032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смайлик удивление - Создать мем - Meme-arsenal.com">
            <a:extLst>
              <a:ext uri="{FF2B5EF4-FFF2-40B4-BE49-F238E27FC236}">
                <a16:creationId xmlns:a16="http://schemas.microsoft.com/office/drawing/2014/main" id="{86D0994F-777E-060D-F994-DD1959C26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993" y="831723"/>
            <a:ext cx="4634012" cy="385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84F9AA-C29D-B79C-EB13-A84A392A8048}"/>
              </a:ext>
            </a:extLst>
          </p:cNvPr>
          <p:cNvSpPr/>
          <p:nvPr/>
        </p:nvSpPr>
        <p:spPr>
          <a:xfrm>
            <a:off x="1919187" y="5257800"/>
            <a:ext cx="5305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Подумай еще…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</a:t>
            </a:r>
          </a:p>
        </p:txBody>
      </p:sp>
      <p:sp>
        <p:nvSpPr>
          <p:cNvPr id="2" name="Стрелка: влево 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5082079-5E15-6E02-796C-97D8F5068417}"/>
              </a:ext>
            </a:extLst>
          </p:cNvPr>
          <p:cNvSpPr/>
          <p:nvPr/>
        </p:nvSpPr>
        <p:spPr>
          <a:xfrm>
            <a:off x="762000" y="5562600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37991"/>
      </p:ext>
    </p:extLst>
  </p:cSld>
  <p:clrMapOvr>
    <a:masterClrMapping/>
  </p:clrMapOvr>
  <p:transition spd="slow"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1549458-7128-BE2F-9345-E3EA1AE0CFD8}"/>
              </a:ext>
            </a:extLst>
          </p:cNvPr>
          <p:cNvSpPr/>
          <p:nvPr/>
        </p:nvSpPr>
        <p:spPr>
          <a:xfrm>
            <a:off x="1476374" y="5105400"/>
            <a:ext cx="6191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У лисы хвост - лисий   </a:t>
            </a:r>
          </a:p>
        </p:txBody>
      </p:sp>
      <p:sp>
        <p:nvSpPr>
          <p:cNvPr id="2" name="Стрелка: влево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4A0EC79-0307-31F5-B1BB-ACDF4FE7349B}"/>
              </a:ext>
            </a:extLst>
          </p:cNvPr>
          <p:cNvSpPr/>
          <p:nvPr/>
        </p:nvSpPr>
        <p:spPr>
          <a:xfrm flipH="1">
            <a:off x="6904873" y="5542002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 descr="Смайлики - красивые картинки (40 фото) • Прикольные картинки ...">
            <a:extLst>
              <a:ext uri="{FF2B5EF4-FFF2-40B4-BE49-F238E27FC236}">
                <a16:creationId xmlns:a16="http://schemas.microsoft.com/office/drawing/2014/main" id="{B63263AD-CD39-20C4-65F2-12E7266F9C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987" y="914400"/>
            <a:ext cx="5534025" cy="347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396397"/>
      </p:ext>
    </p:extLst>
  </p:cSld>
  <p:clrMapOvr>
    <a:masterClrMapping/>
  </p:clrMapOvr>
  <p:transition spd="slow"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A3D40E-6A00-6813-1496-6754D10D9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523" y="591673"/>
            <a:ext cx="2412953" cy="3335182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  <a:extLst>
              <a:ext uri="{FF2B5EF4-FFF2-40B4-BE49-F238E27FC236}">
                <a16:creationId xmlns:a16="http://schemas.microsoft.com/office/drawing/2014/main" id="{5F4D682D-574F-2E0D-58A1-904D12DC95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9200" y="3828668"/>
            <a:ext cx="1479503" cy="2437659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  <a:extLst>
              <a:ext uri="{FF2B5EF4-FFF2-40B4-BE49-F238E27FC236}">
                <a16:creationId xmlns:a16="http://schemas.microsoft.com/office/drawing/2014/main" id="{D2A1D2F2-1476-6B1C-8C3A-B86A63F15A3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3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2400" y="4132729"/>
            <a:ext cx="1600200" cy="2133598"/>
          </a:xfrm>
          <a:prstGeom prst="rect">
            <a:avLst/>
          </a:prstGeom>
        </p:spPr>
      </p:pic>
      <p:pic>
        <p:nvPicPr>
          <p:cNvPr id="3" name="Рисунок 2">
            <a:hlinkClick r:id="rId6" action="ppaction://hlinksldjump"/>
            <a:extLst>
              <a:ext uri="{FF2B5EF4-FFF2-40B4-BE49-F238E27FC236}">
                <a16:creationId xmlns:a16="http://schemas.microsoft.com/office/drawing/2014/main" id="{EE78EBCA-040F-7551-716A-C1CD8689F93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3869099"/>
            <a:ext cx="1005967" cy="2347256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смайлик удивление - Создать мем - Meme-arsenal.com">
            <a:extLst>
              <a:ext uri="{FF2B5EF4-FFF2-40B4-BE49-F238E27FC236}">
                <a16:creationId xmlns:a16="http://schemas.microsoft.com/office/drawing/2014/main" id="{86D0994F-777E-060D-F994-DD1959C26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993" y="831723"/>
            <a:ext cx="4634012" cy="385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184F9AA-C29D-B79C-EB13-A84A392A8048}"/>
              </a:ext>
            </a:extLst>
          </p:cNvPr>
          <p:cNvSpPr/>
          <p:nvPr/>
        </p:nvSpPr>
        <p:spPr>
          <a:xfrm>
            <a:off x="1919187" y="5257800"/>
            <a:ext cx="53056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Подумай еще…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  </a:t>
            </a:r>
          </a:p>
        </p:txBody>
      </p:sp>
      <p:sp>
        <p:nvSpPr>
          <p:cNvPr id="2" name="Стрелка: влево 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5082079-5E15-6E02-796C-97D8F5068417}"/>
              </a:ext>
            </a:extLst>
          </p:cNvPr>
          <p:cNvSpPr/>
          <p:nvPr/>
        </p:nvSpPr>
        <p:spPr>
          <a:xfrm>
            <a:off x="762000" y="5562600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765835"/>
      </p:ext>
    </p:extLst>
  </p:cSld>
  <p:clrMapOvr>
    <a:masterClrMapping/>
  </p:clrMapOvr>
  <p:transition spd="slow">
    <p:spli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1549458-7128-BE2F-9345-E3EA1AE0CFD8}"/>
              </a:ext>
            </a:extLst>
          </p:cNvPr>
          <p:cNvSpPr/>
          <p:nvPr/>
        </p:nvSpPr>
        <p:spPr>
          <a:xfrm>
            <a:off x="1471156" y="5105400"/>
            <a:ext cx="61912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У волка хвост - волчий   </a:t>
            </a:r>
          </a:p>
        </p:txBody>
      </p:sp>
      <p:sp>
        <p:nvSpPr>
          <p:cNvPr id="2" name="Стрелка: влево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819F447-F88E-950E-AC37-487CB1B05C08}"/>
              </a:ext>
            </a:extLst>
          </p:cNvPr>
          <p:cNvSpPr/>
          <p:nvPr/>
        </p:nvSpPr>
        <p:spPr>
          <a:xfrm flipH="1">
            <a:off x="6904873" y="5542002"/>
            <a:ext cx="1524000" cy="609600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 descr="Смайлики - красивые картинки (40 фото) • Прикольные картинки ...">
            <a:extLst>
              <a:ext uri="{FF2B5EF4-FFF2-40B4-BE49-F238E27FC236}">
                <a16:creationId xmlns:a16="http://schemas.microsoft.com/office/drawing/2014/main" id="{C1BFDB48-A88D-24BC-770F-06FDD99ED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987" y="914400"/>
            <a:ext cx="5534025" cy="347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374490"/>
      </p:ext>
    </p:extLst>
  </p:cSld>
  <p:clrMapOvr>
    <a:masterClrMapping/>
  </p:clrMapOvr>
  <p:transition spd="slow">
    <p:spli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" y="4393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6146" name="Picture 2" descr="Лицо медведя рисунок - 61 фото">
            <a:extLst>
              <a:ext uri="{FF2B5EF4-FFF2-40B4-BE49-F238E27FC236}">
                <a16:creationId xmlns:a16="http://schemas.microsoft.com/office/drawing/2014/main" id="{CE31BBE6-F310-1A39-F429-9C8EC0D0C0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7263" y="685800"/>
            <a:ext cx="2669474" cy="329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hlinkClick r:id="rId3" action="ppaction://hlinksldjump"/>
            <a:extLst>
              <a:ext uri="{FF2B5EF4-FFF2-40B4-BE49-F238E27FC236}">
                <a16:creationId xmlns:a16="http://schemas.microsoft.com/office/drawing/2014/main" id="{E548FC20-1F63-1833-8289-55CE4737A7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2721" y="4114800"/>
            <a:ext cx="1958558" cy="1987170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sldjump"/>
            <a:extLst>
              <a:ext uri="{FF2B5EF4-FFF2-40B4-BE49-F238E27FC236}">
                <a16:creationId xmlns:a16="http://schemas.microsoft.com/office/drawing/2014/main" id="{231A5FBE-9572-BE4D-C943-669BE75480A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5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3051"/>
          <a:stretch/>
        </p:blipFill>
        <p:spPr>
          <a:xfrm>
            <a:off x="1231066" y="3733799"/>
            <a:ext cx="1064610" cy="2550559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  <a:extLst>
              <a:ext uri="{FF2B5EF4-FFF2-40B4-BE49-F238E27FC236}">
                <a16:creationId xmlns:a16="http://schemas.microsoft.com/office/drawing/2014/main" id="{40946618-8F0B-4B21-7F1E-2E9F271E543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7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39" y="3844926"/>
            <a:ext cx="1192985" cy="243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400378"/>
      </p:ext>
    </p:extLst>
  </p:cSld>
  <p:clrMapOvr>
    <a:masterClrMapping/>
  </p:clrMapOvr>
  <p:transition spd="slow">
    <p:split orient="vert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847</TotalTime>
  <Words>168</Words>
  <Application>Microsoft Office PowerPoint</Application>
  <PresentationFormat>Экран (4:3)</PresentationFormat>
  <Paragraphs>26</Paragraphs>
  <Slides>18</Slides>
  <Notes>0</Notes>
  <HiddenSlides>10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Cambria Math</vt:lpstr>
      <vt:lpstr>Century</vt:lpstr>
      <vt:lpstr>Garamond</vt:lpstr>
      <vt:lpstr>Impact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MegaUser</dc:creator>
  <cp:lastModifiedBy>MegaUser</cp:lastModifiedBy>
  <cp:revision>50</cp:revision>
  <cp:lastPrinted>1601-01-01T00:00:00Z</cp:lastPrinted>
  <dcterms:created xsi:type="dcterms:W3CDTF">1601-01-01T00:00:00Z</dcterms:created>
  <dcterms:modified xsi:type="dcterms:W3CDTF">2024-04-14T05:52:00Z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