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D508E-AFD9-4F53-81A1-BA96AC9C337F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C8FB-3B55-4DCE-9788-94C86596E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939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D508E-AFD9-4F53-81A1-BA96AC9C337F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5C8FB-3B55-4DCE-9788-94C86596E4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980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84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103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37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«Мышка и сыр».</a:t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Мышка ест сыр. Мышка съела половину – стала толще. Съела весь сыр – стала совсем толстой!</a:t>
            </a:r>
            <a:b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b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721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«Дом»</a:t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Строится дом, стены возведены до половины. Целый дом с крышей, но без окон. Дом с крышей и окнами.</a:t>
            </a:r>
            <a:b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222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«Собака и пчела»</a:t>
            </a:r>
            <a:b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Собака	нюхает	цветок колокольчика, засунув в него нос. </a:t>
            </a:r>
            <a:b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Испуганная морда собаки с волдырем на носу. </a:t>
            </a:r>
            <a:b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колокольчика	выглядывает разъяренная пчела, грозящая собаке кулаком.</a:t>
            </a:r>
            <a:b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/>
              <a:t/>
            </a:r>
            <a:br>
              <a:rPr lang="ru-RU" sz="1800" smtClean="0"/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954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                </a:t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                                   </a:t>
            </a:r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Ёжик и яблоко»</a:t>
            </a:r>
            <a:b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Идёт ёжик и везёт на спине огромное яблоко, с него льётся пот: он устал. Ежик садится и ест яблоко. Счастливый толстый ёжик везёт на спине огрызок.</a:t>
            </a:r>
            <a:br>
              <a:rPr lang="ru-RU" sz="2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07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Рыбак»</a:t>
            </a:r>
            <a:br>
              <a:rPr lang="ru-RU" sz="1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Рыбак ловит рыбку с лодки. Под водой рыбка подплывает с ботинком в плавниках и цепляет его на крючок. Удивлённый рыбак вынимает башмак из воды.</a:t>
            </a:r>
            <a:br>
              <a:rPr lang="ru-RU" sz="18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50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922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  </vt:lpstr>
      <vt:lpstr>  </vt:lpstr>
      <vt:lpstr>                    «Мышка и сыр».  Мышка ест сыр. Мышка съела половину – стала толще. Съела весь сыр – стала совсем толстой!                                              </vt:lpstr>
      <vt:lpstr>                                     «Дом»  Строится дом, стены возведены до половины. Целый дом с крышей, но без окон. Дом с крышей и окнами. </vt:lpstr>
      <vt:lpstr>            «Собака и пчела» Собака нюхает цветок колокольчика, засунув в него нос.  Испуганная морда собаки с волдырем на носу.  Из колокольчика выглядывает разъяренная пчела, грозящая собаке кулаком.  </vt:lpstr>
      <vt:lpstr>                                                       «Ёжик и яблоко»        Идёт ёжик и везёт на спине огромное яблоко, с него льётся пот: он устал. Ежик садится и ест яблоко. Счастливый толстый ёжик везёт на спине огрызок. </vt:lpstr>
      <vt:lpstr>                                             Рыбак»          Рыбак ловит рыбку с лодки. Под водой рыбка подплывает с ботинком в плавниках и цепляет его на крючок. Удивлённый рыбак вынимает башмак из воды.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</cp:revision>
  <dcterms:created xsi:type="dcterms:W3CDTF">2024-04-15T21:32:07Z</dcterms:created>
  <dcterms:modified xsi:type="dcterms:W3CDTF">2024-04-15T21:32:07Z</dcterms:modified>
</cp:coreProperties>
</file>