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C5C11-37A5-42F2-9116-F656763D1A2E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4D95D-0BBD-4140-9F2A-B0EF77AB4B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899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C5C11-37A5-42F2-9116-F656763D1A2E}" type="datetimeFigureOut">
              <a:rPr lang="ru-RU" smtClean="0"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4D95D-0BBD-4140-9F2A-B0EF77AB4B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656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7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«Мышка и сок»</a:t>
            </a:r>
            <a: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Мышка хочет попить сок и не может достать – пакет очень высокий. Она видит лежащую рядом соломинку, приставляет её и по ней забирается. Потом затаскивает соломинку наверх, вставляет её в дырочку. Забирается на соломинку и пьёт через неё сок.</a:t>
            </a:r>
            <a:b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562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«Собака и мышь»</a:t>
            </a:r>
            <a:br>
              <a:rPr lang="ru-RU" sz="14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Мышь забегает в нору-холмик на земле. Собака подходит к норе – видит из неё торчит мышиный нос. Собака старается раскопать эту нору. Мышь убегает из входа в нору, расположенного с другой стороны холмика, а собака продолжает копать.</a:t>
            </a:r>
            <a:br>
              <a:rPr lang="ru-RU" sz="1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582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«Бабушка и пирожки»</a:t>
            </a:r>
            <a:br>
              <a:rPr lang="ru-RU" sz="1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 месит тесто. Бабушка лепит пирожки и кладет их на противень. Ставит противень в духовку. Достает румяные печеные пирожки и угощает внука.</a:t>
            </a:r>
            <a:b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147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«Гусеница и гриб»</a:t>
            </a:r>
            <a:br>
              <a:rPr lang="ru-RU" sz="1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Ползёт гусеница. Начинается дождь, она видит гриб и в ужасе ползёт к нему. Вгрызается в гриб. Выглядывает из окошка в грибе.</a:t>
            </a:r>
            <a:b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286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«Малыш загорает»</a:t>
            </a:r>
            <a:br>
              <a:rPr lang="ru-RU" sz="14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Светлокожий малыш идёт загорать. Сидит играет, солнце поднимается выше. Малыш уснул, солнце в зените. Вечером коричневый малыш идёт домой.</a:t>
            </a:r>
            <a:br>
              <a:rPr lang="ru-RU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416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«Мышка и сок» Мышка хочет попить сок и не может достать – пакет очень высокий. Она видит лежащую рядом соломинку, приставляет её и по ней забирается. Потом затаскивает соломинку наверх, вставляет её в дырочку. Забирается на соломинку и пьёт через неё сок. </vt:lpstr>
      <vt:lpstr> «Собака и мышь» Мышь забегает в нору-холмик на земле. Собака подходит к норе – видит из неё торчит мышиный нос. Собака старается раскопать эту нору. Мышь убегает из входа в нору, расположенного с другой стороны холмика, а собака продолжает копать. </vt:lpstr>
      <vt:lpstr>«Бабушка и пирожки» Бабушка месит тесто. Бабушка лепит пирожки и кладет их на противень. Ставит противень в духовку. Достает румяные печеные пирожки и угощает внука. </vt:lpstr>
      <vt:lpstr>«Гусеница и гриб» Ползёт гусеница. Начинается дождь, она видит гриб и в ужасе ползёт к нему. Вгрызается в гриб. Выглядывает из окошка в грибе. </vt:lpstr>
      <vt:lpstr>«Малыш загорает» Светлокожий малыш идёт загорать. Сидит играет, солнце поднимается выше. Малыш уснул, солнце в зените. Вечером коричневый малыш идёт домой.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</cp:revision>
  <dcterms:created xsi:type="dcterms:W3CDTF">2024-04-15T21:58:03Z</dcterms:created>
  <dcterms:modified xsi:type="dcterms:W3CDTF">2024-04-15T21:58:03Z</dcterms:modified>
</cp:coreProperties>
</file>