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635943" cy="619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220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2" t="10389" r="29276" b="13866"/>
          <a:stretch/>
        </p:blipFill>
        <p:spPr bwMode="auto">
          <a:xfrm>
            <a:off x="213823" y="231925"/>
            <a:ext cx="8802480" cy="664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029645"/>
            <a:ext cx="79208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104357"/>
            <a:ext cx="79208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7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" t="11313" r="9091" b="7475"/>
          <a:stretch/>
        </p:blipFill>
        <p:spPr bwMode="auto">
          <a:xfrm>
            <a:off x="0" y="0"/>
            <a:ext cx="9036495" cy="664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3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77" y="260648"/>
            <a:ext cx="8211579" cy="6334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05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idiki.club/task_source/1138_1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416823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5832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801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4</cp:revision>
  <dcterms:created xsi:type="dcterms:W3CDTF">2022-11-22T11:42:30Z</dcterms:created>
  <dcterms:modified xsi:type="dcterms:W3CDTF">2022-11-24T11:50:52Z</dcterms:modified>
</cp:coreProperties>
</file>