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4" r:id="rId5"/>
    <p:sldId id="259" r:id="rId6"/>
    <p:sldId id="261" r:id="rId7"/>
    <p:sldId id="260" r:id="rId8"/>
    <p:sldId id="267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35" autoAdjust="0"/>
    <p:restoredTop sz="86441" autoAdjust="0"/>
  </p:normalViewPr>
  <p:slideViewPr>
    <p:cSldViewPr>
      <p:cViewPr varScale="1">
        <p:scale>
          <a:sx n="66" d="100"/>
          <a:sy n="66" d="100"/>
        </p:scale>
        <p:origin x="-174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&quot;фоны для презентаци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&quot;фоны для презентаци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&quot;фоны для презентаци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&quot;фоны для презентаци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 l="4243" t="1111" r="811" b="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403648" y="1988840"/>
            <a:ext cx="56886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Открытое занятие на тему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«А</a:t>
            </a:r>
            <a:r>
              <a:rPr lang="tt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шханә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 («Столовая»)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(спецкурс «Родное слово», 3 класс).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378904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учитель МКОУ СОШ 16</a:t>
            </a:r>
          </a:p>
          <a:p>
            <a:r>
              <a:rPr lang="ru-RU" sz="2400" dirty="0" err="1">
                <a:solidFill>
                  <a:schemeClr val="bg1"/>
                </a:solidFill>
              </a:rPr>
              <a:t>а.Малый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Барханчак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Абдуллаева Н.И.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9210" cy="6777539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59632" y="1123001"/>
            <a:ext cx="739151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tt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</a:t>
            </a:r>
            <a:r>
              <a:rPr kumimoji="0" lang="tt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Мәктәптә ике...........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tt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Ашханә беренче... .......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  - Ашханә зур һәм.........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tt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Ашханәдә пешекчеләр...........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Алар тәмле........ 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tt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Ашханәдә укучылар.........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Укучылар пешекчеләрне ....... 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90" y="0"/>
            <a:ext cx="9079210" cy="677753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332656"/>
            <a:ext cx="727280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Мәктәптә ике кат.</a:t>
            </a:r>
            <a:endParaRPr lang="ru-RU" sz="4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tt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Ашханә беренче катта.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  - Ашханә зур һәм якты.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tt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Ашханәдә пешекчеләр эшлиләр.</a:t>
            </a:r>
            <a:r>
              <a:rPr lang="ru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Алар тәмле ризык пешерәләр. </a:t>
            </a:r>
            <a:endParaRPr lang="ru-RU" sz="4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Ашханәдә укучылар иртәнге ашны ашыйлар.</a:t>
            </a:r>
            <a:endParaRPr lang="ru-RU" sz="4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Укучылар пешекчеләрне яраталар.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77539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331640" y="1268760"/>
            <a:ext cx="2755830" cy="27363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835696" y="2276872"/>
            <a:ext cx="362609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87824" y="2276872"/>
            <a:ext cx="362609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220072" y="1268760"/>
            <a:ext cx="2736304" cy="27363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68144" y="227687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948264" y="227687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Арка 13"/>
          <p:cNvSpPr/>
          <p:nvPr/>
        </p:nvSpPr>
        <p:spPr>
          <a:xfrm rot="10800000">
            <a:off x="1763686" y="3212976"/>
            <a:ext cx="1740525" cy="360040"/>
          </a:xfrm>
          <a:prstGeom prst="blockArc">
            <a:avLst>
              <a:gd name="adj1" fmla="val 10979589"/>
              <a:gd name="adj2" fmla="val 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3608" y="44371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Арка 8"/>
          <p:cNvSpPr/>
          <p:nvPr/>
        </p:nvSpPr>
        <p:spPr>
          <a:xfrm>
            <a:off x="5940152" y="3068960"/>
            <a:ext cx="1512168" cy="360040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443711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3568" y="4077072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Все было интересно 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и мне понравилось!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16016" y="4077072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Неплохо, но ничего интересного!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42674" cy="7272808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67544" y="1044407"/>
            <a:ext cx="892899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занятия: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укреплять навыки контроля учащимися в собственной речи поставленных звуков;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словесно-логическую память;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применять полученные знания в практической деятельности;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у учащихся устойчивого интереса к урокам татарского языка; 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у учащихся уважения к работникам школы.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8640"/>
            <a:ext cx="9144001" cy="6669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2780928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«А</a:t>
            </a:r>
            <a:r>
              <a:rPr lang="tt-RU" sz="5400" b="1" dirty="0">
                <a:solidFill>
                  <a:schemeClr val="bg1"/>
                </a:solidFill>
              </a:rPr>
              <a:t>шханә</a:t>
            </a:r>
            <a:r>
              <a:rPr lang="ru-RU" sz="5400" b="1" dirty="0">
                <a:solidFill>
                  <a:schemeClr val="bg1"/>
                </a:solidFill>
              </a:rPr>
              <a:t>»</a:t>
            </a:r>
          </a:p>
          <a:p>
            <a:r>
              <a:rPr lang="ru-RU" sz="5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1988840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«</a:t>
            </a:r>
            <a:r>
              <a:rPr lang="tt-RU" sz="5400" b="1" dirty="0">
                <a:solidFill>
                  <a:schemeClr val="bg1"/>
                </a:solidFill>
              </a:rPr>
              <a:t>Мәктәп</a:t>
            </a:r>
            <a:r>
              <a:rPr lang="ru-RU" sz="5400" b="1" dirty="0">
                <a:solidFill>
                  <a:schemeClr val="bg1"/>
                </a:solidFill>
              </a:rPr>
              <a:t>»</a:t>
            </a:r>
          </a:p>
          <a:p>
            <a:r>
              <a:rPr lang="ru-RU" sz="5400" b="1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3" grpId="1" build="allAtOnce"/>
      <p:bldP spid="6" grpId="0" uiExpand="1" build="allAtOnce"/>
      <p:bldP spid="6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669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1988840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«</a:t>
            </a:r>
            <a:r>
              <a:rPr lang="tt-RU" sz="5400" b="1" dirty="0">
                <a:solidFill>
                  <a:schemeClr val="bg1"/>
                </a:solidFill>
              </a:rPr>
              <a:t>М</a:t>
            </a:r>
            <a:r>
              <a:rPr lang="tt-RU" sz="5400" b="1" dirty="0">
                <a:solidFill>
                  <a:srgbClr val="FF0000"/>
                </a:solidFill>
              </a:rPr>
              <a:t>ә</a:t>
            </a:r>
            <a:r>
              <a:rPr lang="tt-RU" sz="5400" b="1" dirty="0">
                <a:solidFill>
                  <a:schemeClr val="bg1"/>
                </a:solidFill>
              </a:rPr>
              <a:t>кт</a:t>
            </a:r>
            <a:r>
              <a:rPr lang="tt-RU" sz="5400" b="1" dirty="0">
                <a:solidFill>
                  <a:srgbClr val="FF0000"/>
                </a:solidFill>
              </a:rPr>
              <a:t>ә</a:t>
            </a:r>
            <a:r>
              <a:rPr lang="tt-RU" sz="5400" b="1" dirty="0">
                <a:solidFill>
                  <a:schemeClr val="bg1"/>
                </a:solidFill>
              </a:rPr>
              <a:t>п</a:t>
            </a:r>
            <a:r>
              <a:rPr lang="ru-RU" sz="5400" b="1" dirty="0">
                <a:solidFill>
                  <a:schemeClr val="bg1"/>
                </a:solidFill>
              </a:rPr>
              <a:t>»</a:t>
            </a:r>
          </a:p>
          <a:p>
            <a:r>
              <a:rPr lang="ru-RU" sz="5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2780928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«А</a:t>
            </a:r>
            <a:r>
              <a:rPr lang="tt-RU" sz="5400" b="1" dirty="0">
                <a:solidFill>
                  <a:schemeClr val="bg1"/>
                </a:solidFill>
              </a:rPr>
              <a:t>шхан</a:t>
            </a:r>
            <a:r>
              <a:rPr lang="tt-RU" sz="5400" b="1" dirty="0">
                <a:solidFill>
                  <a:srgbClr val="FF0000"/>
                </a:solidFill>
              </a:rPr>
              <a:t>ә</a:t>
            </a:r>
            <a:r>
              <a:rPr lang="ru-RU" sz="5400" b="1" dirty="0">
                <a:solidFill>
                  <a:schemeClr val="bg1"/>
                </a:solidFill>
              </a:rPr>
              <a:t>»</a:t>
            </a:r>
          </a:p>
          <a:p>
            <a:r>
              <a:rPr lang="ru-RU" sz="5400" b="1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90" y="0"/>
            <a:ext cx="9079210" cy="6777539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619672" y="1800691"/>
            <a:ext cx="64807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«Ә - »: 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ни, 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ти,</a:t>
            </a:r>
            <a:r>
              <a:rPr lang="tt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ә</a:t>
            </a:r>
            <a:r>
              <a:rPr lang="tt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би.</a:t>
            </a:r>
            <a:endParaRPr kumimoji="0" lang="tt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36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- Ә - »: икм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lang="tt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к, б</a:t>
            </a:r>
            <a:r>
              <a:rPr lang="tt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lang="tt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леш, и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“Ә –“: кечкен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tt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шимб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tt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кич</a:t>
            </a:r>
            <a:r>
              <a:rPr kumimoji="0" lang="tt-RU" sz="36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ә.</a:t>
            </a:r>
            <a:endParaRPr kumimoji="0" lang="tt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9210" cy="67775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476672"/>
            <a:ext cx="594105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Book Antiqua" pitchFamily="18" charset="0"/>
              </a:rPr>
              <a:t>Без эле </a:t>
            </a:r>
            <a:r>
              <a:rPr lang="ru-RU" sz="3600" b="1" dirty="0" err="1">
                <a:latin typeface="Book Antiqua" pitchFamily="18" charset="0"/>
              </a:rPr>
              <a:t>бераз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ардык</a:t>
            </a:r>
            <a:r>
              <a:rPr lang="ru-RU" sz="3600" b="1" dirty="0">
                <a:latin typeface="Book Antiqua" pitchFamily="18" charset="0"/>
              </a:rPr>
              <a:t>,</a:t>
            </a:r>
          </a:p>
          <a:p>
            <a:r>
              <a:rPr lang="ru-RU" sz="3600" b="1" dirty="0">
                <a:latin typeface="Book Antiqua" pitchFamily="18" charset="0"/>
              </a:rPr>
              <a:t>Ял </a:t>
            </a:r>
            <a:r>
              <a:rPr lang="ru-RU" sz="3600" b="1" dirty="0" err="1">
                <a:latin typeface="Book Antiqua" pitchFamily="18" charset="0"/>
              </a:rPr>
              <a:t>итергэ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уйладык</a:t>
            </a:r>
            <a:r>
              <a:rPr lang="ru-RU" sz="3600" b="1" dirty="0">
                <a:latin typeface="Book Antiqua" pitchFamily="18" charset="0"/>
              </a:rPr>
              <a:t>:</a:t>
            </a:r>
          </a:p>
          <a:p>
            <a:r>
              <a:rPr lang="ru-RU" sz="3600" b="1" dirty="0" err="1">
                <a:latin typeface="Book Antiqua" pitchFamily="18" charset="0"/>
              </a:rPr>
              <a:t>Башны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иябез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алга</a:t>
            </a:r>
            <a:r>
              <a:rPr lang="ru-RU" sz="3600" b="1" dirty="0">
                <a:latin typeface="Book Antiqua" pitchFamily="18" charset="0"/>
              </a:rPr>
              <a:t>,</a:t>
            </a:r>
          </a:p>
          <a:p>
            <a:r>
              <a:rPr lang="ru-RU" sz="3600" b="1" dirty="0">
                <a:latin typeface="Book Antiqua" pitchFamily="18" charset="0"/>
              </a:rPr>
              <a:t>Э </a:t>
            </a:r>
            <a:r>
              <a:rPr lang="ru-RU" sz="3600" b="1" dirty="0" err="1">
                <a:latin typeface="Book Antiqua" pitchFamily="18" charset="0"/>
              </a:rPr>
              <a:t>аннары-артка</a:t>
            </a:r>
            <a:r>
              <a:rPr lang="ru-RU" sz="3600" b="1" dirty="0">
                <a:latin typeface="Book Antiqua" pitchFamily="18" charset="0"/>
              </a:rPr>
              <a:t>.</a:t>
            </a:r>
          </a:p>
          <a:p>
            <a:r>
              <a:rPr lang="ru-RU" sz="3600" b="1" dirty="0" err="1">
                <a:latin typeface="Book Antiqua" pitchFamily="18" charset="0"/>
              </a:rPr>
              <a:t>Унга-сулга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борабыз</a:t>
            </a:r>
            <a:r>
              <a:rPr lang="ru-RU" sz="3600" b="1" dirty="0">
                <a:latin typeface="Book Antiqua" pitchFamily="18" charset="0"/>
              </a:rPr>
              <a:t>,</a:t>
            </a:r>
          </a:p>
          <a:p>
            <a:r>
              <a:rPr lang="ru-RU" sz="3600" b="1" dirty="0" err="1">
                <a:latin typeface="Book Antiqua" pitchFamily="18" charset="0"/>
              </a:rPr>
              <a:t>Аннан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карап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торабыз</a:t>
            </a:r>
            <a:r>
              <a:rPr lang="ru-RU" sz="3600" b="1" dirty="0">
                <a:latin typeface="Book Antiqua" pitchFamily="18" charset="0"/>
              </a:rPr>
              <a:t>.</a:t>
            </a:r>
          </a:p>
          <a:p>
            <a:r>
              <a:rPr lang="ru-RU" sz="3600" b="1" dirty="0">
                <a:latin typeface="Book Antiqua" pitchFamily="18" charset="0"/>
              </a:rPr>
              <a:t>Ин </a:t>
            </a:r>
            <a:r>
              <a:rPr lang="ru-RU" sz="3600" b="1" dirty="0" err="1">
                <a:latin typeface="Book Antiqua" pitchFamily="18" charset="0"/>
              </a:rPr>
              <a:t>естен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сикертэбез</a:t>
            </a:r>
            <a:r>
              <a:rPr lang="ru-RU" sz="3600" b="1" dirty="0">
                <a:latin typeface="Book Antiqua" pitchFamily="18" charset="0"/>
              </a:rPr>
              <a:t>,</a:t>
            </a:r>
          </a:p>
          <a:p>
            <a:r>
              <a:rPr lang="ru-RU" sz="3600" b="1" dirty="0" err="1">
                <a:latin typeface="Book Antiqua" pitchFamily="18" charset="0"/>
              </a:rPr>
              <a:t>Кулларны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биетэбез</a:t>
            </a:r>
            <a:r>
              <a:rPr lang="ru-RU" sz="3600" b="1" dirty="0">
                <a:latin typeface="Book Antiqua" pitchFamily="18" charset="0"/>
              </a:rPr>
              <a:t>.</a:t>
            </a:r>
          </a:p>
          <a:p>
            <a:r>
              <a:rPr lang="ru-RU" sz="3600" b="1" dirty="0">
                <a:latin typeface="Book Antiqua" pitchFamily="18" charset="0"/>
              </a:rPr>
              <a:t>Бер </a:t>
            </a:r>
            <a:r>
              <a:rPr lang="ru-RU" sz="3600" b="1" dirty="0" err="1">
                <a:latin typeface="Book Antiqua" pitchFamily="18" charset="0"/>
              </a:rPr>
              <a:t>алга</a:t>
            </a:r>
            <a:r>
              <a:rPr lang="ru-RU" sz="3600" b="1" dirty="0">
                <a:latin typeface="Book Antiqua" pitchFamily="18" charset="0"/>
              </a:rPr>
              <a:t>, </a:t>
            </a:r>
            <a:r>
              <a:rPr lang="ru-RU" sz="3600" b="1" dirty="0" err="1">
                <a:latin typeface="Book Antiqua" pitchFamily="18" charset="0"/>
              </a:rPr>
              <a:t>бер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артка</a:t>
            </a:r>
            <a:r>
              <a:rPr lang="ru-RU" sz="3600" b="1" dirty="0">
                <a:latin typeface="Book Antiqua" pitchFamily="18" charset="0"/>
              </a:rPr>
              <a:t> </a:t>
            </a:r>
            <a:r>
              <a:rPr lang="ru-RU" sz="3600" b="1" dirty="0" err="1">
                <a:latin typeface="Book Antiqua" pitchFamily="18" charset="0"/>
              </a:rPr>
              <a:t>сузып</a:t>
            </a:r>
            <a:endParaRPr lang="ru-RU" sz="3600" b="1" dirty="0">
              <a:latin typeface="Book Antiqua" pitchFamily="18" charset="0"/>
            </a:endParaRPr>
          </a:p>
          <a:p>
            <a:r>
              <a:rPr lang="ru-RU" sz="3600" b="1" dirty="0" err="1">
                <a:latin typeface="Book Antiqua" pitchFamily="18" charset="0"/>
              </a:rPr>
              <a:t>Кунелле</a:t>
            </a:r>
            <a:r>
              <a:rPr lang="ru-RU" sz="3600" b="1" dirty="0">
                <a:latin typeface="Book Antiqua" pitchFamily="18" charset="0"/>
              </a:rPr>
              <a:t> ял </a:t>
            </a:r>
            <a:r>
              <a:rPr lang="ru-RU" sz="3600" b="1" dirty="0" err="1">
                <a:latin typeface="Book Antiqua" pitchFamily="18" charset="0"/>
              </a:rPr>
              <a:t>итэбез</a:t>
            </a:r>
            <a:r>
              <a:rPr lang="ru-RU" sz="3600" b="1" dirty="0"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7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692696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b="1" dirty="0"/>
              <a:t>Мәктәп. Мәктәп зур. Мәктәптә - ике кат.</a:t>
            </a:r>
            <a:r>
              <a:rPr lang="tt-RU" dirty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3068960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b="1" dirty="0"/>
              <a:t>Ашханә. Ашханә якты һәм чиста</a:t>
            </a:r>
            <a:endParaRPr lang="ru-RU" sz="4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то школа Барханчак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625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5445224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chemeClr val="bg1"/>
                </a:solidFill>
              </a:rPr>
              <a:t>«</a:t>
            </a:r>
            <a:r>
              <a:rPr lang="tt-RU" sz="7200" b="1" dirty="0">
                <a:solidFill>
                  <a:schemeClr val="bg1"/>
                </a:solidFill>
              </a:rPr>
              <a:t>Мәктәп</a:t>
            </a:r>
            <a:r>
              <a:rPr lang="ru-RU" sz="7200" b="1" dirty="0">
                <a:solidFill>
                  <a:schemeClr val="bg1"/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ы для презентац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90" y="0"/>
            <a:ext cx="9079210" cy="6777539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1556792"/>
            <a:ext cx="78488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Ашхан</a:t>
            </a: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Мәктәптә ашханә бар.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 беренче катта.</a:t>
            </a:r>
            <a:r>
              <a:rPr kumimoji="0" lang="tt-RU" sz="2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Ашханә зур, якты.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Анда укучылар иртәнге ашны ашыйлар.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Ашханәдә пешекчеләр эшлиләр.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тәмле ризык пешерәләр.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 ботка, бәрәңге, ит, балык, бәлеш.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tt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Укучылар пешекчеләрне яраталар. </a:t>
            </a:r>
            <a:endParaRPr kumimoji="0" lang="tt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324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Неизвестный пользователь</cp:lastModifiedBy>
  <cp:revision>24</cp:revision>
  <dcterms:created xsi:type="dcterms:W3CDTF">2021-02-07T03:22:55Z</dcterms:created>
  <dcterms:modified xsi:type="dcterms:W3CDTF">2021-02-10T05:40:10Z</dcterms:modified>
</cp:coreProperties>
</file>